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VAISHNAVI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:312214501 / E137AFC1F59499FA68F4F7FF3A3FD9A5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595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74</cp:revision>
  <dcterms:created xsi:type="dcterms:W3CDTF">2024-03-29T15:07:22Z</dcterms:created>
  <dcterms:modified xsi:type="dcterms:W3CDTF">2024-08-31T11:25:05Z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