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0083800" cy="7556500"/>
  <p:notesSz cx="6858000" cy="9144000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1pPr>
    <a:lvl2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2pPr>
    <a:lvl3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3pPr>
    <a:lvl4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4pPr>
    <a:lvl5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45" y="-67"/>
      </p:cViewPr>
      <p:guideLst>
        <p:guide orient="horz" pos="2380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Template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72500" cy="1619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1488"/>
            <a:ext cx="7058025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FD4845-7AB6-4FD3-98A0-B9EABE69090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7E50EA-E4F7-4A6F-9BE2-84D0A8FEDA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1625"/>
            <a:ext cx="2268537" cy="725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4800" cy="725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7BBC00-FB20-4BEE-B06C-8C890BB069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0F5A2-571B-46CE-B0FC-D47C681B93D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6163"/>
            <a:ext cx="8570913" cy="15001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1988"/>
            <a:ext cx="8570913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1FFD95-F116-452D-8CF7-20332D845C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2125"/>
            <a:ext cx="4460875" cy="579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2125"/>
            <a:ext cx="4462462" cy="579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6A363A-D907-4C27-9418-FC5DD09C317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4150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0688"/>
            <a:ext cx="4454525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4525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863" y="1690688"/>
            <a:ext cx="4456112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863" y="2397125"/>
            <a:ext cx="4456112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C9AAE-9D03-41EF-A8AD-CD5F8D5EC98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6F764D-FB52-4630-9AB6-604A4172DF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28E71-AEA4-45D7-947D-2D3FA177EC4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721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19C5A6-4491-464C-AA9E-FCB269F9004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89550"/>
            <a:ext cx="6049962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9962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3438"/>
            <a:ext cx="604996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00D4A2-5313-4A66-AF36-F90ECA3778C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bg object 16"/>
          <p:cNvSpPr>
            <a:spLocks/>
          </p:cNvSpPr>
          <p:nvPr/>
        </p:nvSpPr>
        <p:spPr bwMode="auto">
          <a:xfrm>
            <a:off x="0" y="4483100"/>
            <a:ext cx="492125" cy="3074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26" name="AutoShape 2" descr="bg object 17"/>
          <p:cNvSpPr>
            <a:spLocks/>
          </p:cNvSpPr>
          <p:nvPr/>
        </p:nvSpPr>
        <p:spPr bwMode="auto">
          <a:xfrm>
            <a:off x="5651500" y="0"/>
            <a:ext cx="4427538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80" y="21600"/>
                </a:moveTo>
                <a:lnTo>
                  <a:pt x="16833" y="21600"/>
                </a:lnTo>
                <a:lnTo>
                  <a:pt x="15056" y="15744"/>
                </a:lnTo>
                <a:lnTo>
                  <a:pt x="66" y="21600"/>
                </a:lnTo>
                <a:lnTo>
                  <a:pt x="0" y="21600"/>
                </a:lnTo>
                <a:lnTo>
                  <a:pt x="1" y="21597"/>
                </a:lnTo>
                <a:lnTo>
                  <a:pt x="4" y="21592"/>
                </a:lnTo>
                <a:lnTo>
                  <a:pt x="10" y="21589"/>
                </a:lnTo>
                <a:lnTo>
                  <a:pt x="15047" y="15715"/>
                </a:lnTo>
                <a:lnTo>
                  <a:pt x="10279" y="0"/>
                </a:lnTo>
                <a:lnTo>
                  <a:pt x="10326" y="0"/>
                </a:lnTo>
                <a:lnTo>
                  <a:pt x="15089" y="15698"/>
                </a:lnTo>
                <a:lnTo>
                  <a:pt x="21600" y="13155"/>
                </a:lnTo>
                <a:lnTo>
                  <a:pt x="21600" y="13187"/>
                </a:lnTo>
                <a:lnTo>
                  <a:pt x="15098" y="15727"/>
                </a:lnTo>
                <a:lnTo>
                  <a:pt x="16880" y="21600"/>
                </a:lnTo>
                <a:close/>
              </a:path>
            </a:pathLst>
          </a:custGeom>
          <a:solidFill>
            <a:srgbClr val="5FC9ED">
              <a:alpha val="7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27" name="AutoShape 3" descr="bg object 18"/>
          <p:cNvSpPr>
            <a:spLocks/>
          </p:cNvSpPr>
          <p:nvPr/>
        </p:nvSpPr>
        <p:spPr bwMode="auto">
          <a:xfrm>
            <a:off x="7596188" y="0"/>
            <a:ext cx="2484437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9406" y="0"/>
                </a:lnTo>
                <a:lnTo>
                  <a:pt x="19453" y="0"/>
                </a:lnTo>
                <a:lnTo>
                  <a:pt x="21600" y="25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360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28" name="AutoShape 4" descr="bg object 19"/>
          <p:cNvSpPr>
            <a:spLocks/>
          </p:cNvSpPr>
          <p:nvPr/>
        </p:nvSpPr>
        <p:spPr bwMode="auto">
          <a:xfrm>
            <a:off x="7943850" y="0"/>
            <a:ext cx="2135188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3386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199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29" name="AutoShape 5" descr="bg object 20"/>
          <p:cNvSpPr>
            <a:spLocks/>
          </p:cNvSpPr>
          <p:nvPr/>
        </p:nvSpPr>
        <p:spPr bwMode="auto">
          <a:xfrm>
            <a:off x="7316788" y="4321175"/>
            <a:ext cx="2762250" cy="32369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5AEE2">
              <a:alpha val="658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30" name="AutoShape 6" descr="bg object 21"/>
          <p:cNvSpPr>
            <a:spLocks/>
          </p:cNvSpPr>
          <p:nvPr/>
        </p:nvSpPr>
        <p:spPr bwMode="auto">
          <a:xfrm>
            <a:off x="7729538" y="0"/>
            <a:ext cx="2351087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52" y="21600"/>
                </a:moveTo>
                <a:lnTo>
                  <a:pt x="18793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575"/>
                </a:lnTo>
                <a:lnTo>
                  <a:pt x="18852" y="21600"/>
                </a:lnTo>
                <a:close/>
              </a:path>
            </a:pathLst>
          </a:custGeom>
          <a:solidFill>
            <a:srgbClr val="15AEE2">
              <a:alpha val="5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31" name="AutoShape 7" descr="bg object 22"/>
          <p:cNvSpPr>
            <a:spLocks/>
          </p:cNvSpPr>
          <p:nvPr/>
        </p:nvSpPr>
        <p:spPr bwMode="auto">
          <a:xfrm>
            <a:off x="9144000" y="0"/>
            <a:ext cx="935038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215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>
              <a:alpha val="7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32" name="AutoShape 8" descr="bg object 23"/>
          <p:cNvSpPr>
            <a:spLocks/>
          </p:cNvSpPr>
          <p:nvPr/>
        </p:nvSpPr>
        <p:spPr bwMode="auto">
          <a:xfrm>
            <a:off x="8923338" y="0"/>
            <a:ext cx="1157287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9306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06092">
              <a:alpha val="819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33" name="AutoShape 9" descr="bg object 24"/>
          <p:cNvSpPr>
            <a:spLocks/>
          </p:cNvSpPr>
          <p:nvPr/>
        </p:nvSpPr>
        <p:spPr bwMode="auto">
          <a:xfrm>
            <a:off x="8894763" y="5421313"/>
            <a:ext cx="1184275" cy="2138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744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546"/>
                </a:lnTo>
                <a:lnTo>
                  <a:pt x="744" y="21600"/>
                </a:lnTo>
                <a:close/>
              </a:path>
            </a:pathLst>
          </a:custGeom>
          <a:solidFill>
            <a:srgbClr val="15AEE2">
              <a:alpha val="658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5737" cy="1460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pitchFamily="18" charset="0"/>
              </a:rPr>
              <a:t>Click to edit Template title style</a:t>
            </a:r>
          </a:p>
        </p:txBody>
      </p:sp>
      <p:sp>
        <p:nvSpPr>
          <p:cNvPr id="1035" name="Rectangle 11"/>
          <p:cNvSpPr>
            <a:spLocks noGrp="1"/>
          </p:cNvSpPr>
          <p:nvPr>
            <p:ph type="body" idx="1"/>
          </p:nvPr>
        </p:nvSpPr>
        <p:spPr bwMode="auto">
          <a:xfrm>
            <a:off x="503238" y="1762125"/>
            <a:ext cx="9075737" cy="579278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itchFamily="34" charset="0"/>
              </a:rPr>
              <a:t>Click to edit Template text styles</a:t>
            </a:r>
          </a:p>
          <a:p>
            <a:pPr lvl="1"/>
            <a:r>
              <a:rPr lang="en-US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itchFamily="34" charset="0"/>
              </a:rPr>
              <a:t>Fifth level</a:t>
            </a:r>
          </a:p>
        </p:txBody>
      </p:sp>
      <p:sp>
        <p:nvSpPr>
          <p:cNvPr id="1036" name="Rectangle 12"/>
          <p:cNvSpPr>
            <a:spLocks noGrp="1"/>
          </p:cNvSpPr>
          <p:nvPr>
            <p:ph type="sldNum" sz="quarter" idx="2"/>
          </p:nvPr>
        </p:nvSpPr>
        <p:spPr bwMode="auto">
          <a:xfrm>
            <a:off x="9312275" y="7032625"/>
            <a:ext cx="266700" cy="2794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88888"/>
                </a:solidFill>
                <a:latin typeface="Helvetica" charset="0"/>
                <a:sym typeface="Helvetica" charset="0"/>
              </a:defRPr>
            </a:lvl1pPr>
          </a:lstStyle>
          <a:p>
            <a:fld id="{8DE88912-828F-41E4-960A-16FF4A46FDBF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  <a:sym typeface="Times New Roman" pitchFamily="18" charset="0"/>
        </a:defRPr>
      </a:lvl1pPr>
      <a:lvl2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2pPr>
      <a:lvl3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3pPr>
      <a:lvl4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4pPr>
      <a:lvl5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9pPr>
    </p:titleStyle>
    <p:bodyStyle>
      <a:lvl1pPr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1pPr>
      <a:lvl2pPr indent="4572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2pPr>
      <a:lvl3pPr indent="9144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3pPr>
      <a:lvl4pPr indent="13716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4pPr>
      <a:lvl5pPr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5pPr>
      <a:lvl6pPr marL="4572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6pPr>
      <a:lvl7pPr marL="9144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7pPr>
      <a:lvl8pPr marL="13716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8pPr>
      <a:lvl9pPr marL="18288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 descr="object 2"/>
          <p:cNvSpPr>
            <a:spLocks/>
          </p:cNvSpPr>
          <p:nvPr/>
        </p:nvSpPr>
        <p:spPr bwMode="auto">
          <a:xfrm>
            <a:off x="1382713" y="2357438"/>
            <a:ext cx="7196137" cy="47466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735388" y="6530975"/>
            <a:ext cx="2487612" cy="717550"/>
            <a:chOff x="0" y="0"/>
            <a:chExt cx="2486610" cy="717397"/>
          </a:xfrm>
        </p:grpSpPr>
        <p:sp>
          <p:nvSpPr>
            <p:cNvPr id="3075" name="Rectangle 3" descr="object 4"/>
            <p:cNvSpPr>
              <a:spLocks/>
            </p:cNvSpPr>
            <p:nvPr/>
          </p:nvSpPr>
          <p:spPr bwMode="auto">
            <a:xfrm>
              <a:off x="163068" y="0"/>
              <a:ext cx="2161033" cy="379070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  <p:sp>
          <p:nvSpPr>
            <p:cNvPr id="3076" name="Rectangle 4" descr="object 5"/>
            <p:cNvSpPr>
              <a:spLocks/>
            </p:cNvSpPr>
            <p:nvPr/>
          </p:nvSpPr>
          <p:spPr bwMode="auto">
            <a:xfrm>
              <a:off x="0" y="386689"/>
              <a:ext cx="2486610" cy="3307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-1" y="0"/>
            <a:chExt cx="10083675" cy="7562723"/>
          </a:xfrm>
        </p:grpSpPr>
        <p:sp>
          <p:nvSpPr>
            <p:cNvPr id="3078" name="Rectangle 6" descr="object 7"/>
            <p:cNvSpPr>
              <a:spLocks/>
            </p:cNvSpPr>
            <p:nvPr/>
          </p:nvSpPr>
          <p:spPr bwMode="auto">
            <a:xfrm>
              <a:off x="144778" y="1522"/>
              <a:ext cx="9935847" cy="1871473"/>
            </a:xfrm>
            <a:prstGeom prst="rect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  <p:sp>
          <p:nvSpPr>
            <p:cNvPr id="3079" name="Rectangle 7" descr="object 8"/>
            <p:cNvSpPr>
              <a:spLocks/>
            </p:cNvSpPr>
            <p:nvPr/>
          </p:nvSpPr>
          <p:spPr bwMode="auto">
            <a:xfrm>
              <a:off x="-1" y="1708416"/>
              <a:ext cx="10080626" cy="120117"/>
            </a:xfrm>
            <a:prstGeom prst="rect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3081" name="AutoShape 9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3082" name="AutoShape 10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</p:grpSp>
      <p:sp>
        <p:nvSpPr>
          <p:cNvPr id="3083" name="Text Box 11" descr="object 10"/>
          <p:cNvSpPr txBox="1">
            <a:spLocks/>
          </p:cNvSpPr>
          <p:nvPr/>
        </p:nvSpPr>
        <p:spPr bwMode="auto">
          <a:xfrm>
            <a:off x="2478088" y="3500438"/>
            <a:ext cx="5707084" cy="2154436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1" indent="223838"/>
            <a:r>
              <a:rPr lang="en-US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Student Members  </a:t>
            </a:r>
            <a:endParaRPr lang="en-US" sz="2800" b="1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lvl="1" indent="223838"/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Vaishnavi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Shinde (20104002)</a:t>
            </a:r>
          </a:p>
          <a:p>
            <a:pPr lvl="1" indent="223838"/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Gandharvi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Walavekar (20104045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lvl="1" indent="223838"/>
            <a:r>
              <a:rPr lang="en-US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Dhananjay Phalke (20104120)</a:t>
            </a:r>
          </a:p>
          <a:p>
            <a:pPr lvl="1" indent="223838"/>
            <a:r>
              <a:rPr lang="en-US" sz="28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Aryan Sankholkar (20104010)</a:t>
            </a:r>
          </a:p>
        </p:txBody>
      </p:sp>
      <p:sp>
        <p:nvSpPr>
          <p:cNvPr id="3084" name="Rectangle 12" descr="object 11"/>
          <p:cNvSpPr>
            <a:spLocks/>
          </p:cNvSpPr>
          <p:nvPr/>
        </p:nvSpPr>
        <p:spPr bwMode="auto">
          <a:xfrm>
            <a:off x="0" y="-4763"/>
            <a:ext cx="10082213" cy="7561263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 descr="object 2"/>
          <p:cNvSpPr>
            <a:spLocks noGrp="1" noChangeArrowheads="1"/>
          </p:cNvSpPr>
          <p:nvPr>
            <p:ph type="title"/>
          </p:nvPr>
        </p:nvSpPr>
        <p:spPr>
          <a:xfrm>
            <a:off x="2970199" y="3343274"/>
            <a:ext cx="3546490" cy="1077917"/>
          </a:xfrm>
        </p:spPr>
        <p:txBody>
          <a:bodyPr/>
          <a:lstStyle/>
          <a:p>
            <a:pPr indent="288925">
              <a:spcBef>
                <a:spcPts val="100"/>
              </a:spcBef>
            </a:pPr>
            <a:r>
              <a:rPr lang="en-US" dirty="0" smtClean="0"/>
              <a:t>Thank You</a:t>
            </a:r>
            <a:r>
              <a:rPr lang="en-US" dirty="0"/>
              <a:t>...!!</a:t>
            </a: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11268" name="AutoShape 4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11269" name="AutoShape 5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11270" name="Rectangle 6" descr="object 5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 descr="object 2"/>
          <p:cNvSpPr>
            <a:spLocks noGrp="1" noChangeArrowheads="1"/>
          </p:cNvSpPr>
          <p:nvPr>
            <p:ph type="title"/>
          </p:nvPr>
        </p:nvSpPr>
        <p:spPr>
          <a:xfrm>
            <a:off x="4149725" y="327025"/>
            <a:ext cx="1774825" cy="574675"/>
          </a:xfr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rPr lang="en-US" b="1" dirty="0"/>
              <a:t>Contents</a:t>
            </a:r>
          </a:p>
        </p:txBody>
      </p:sp>
      <p:sp>
        <p:nvSpPr>
          <p:cNvPr id="4098" name="Text Box 2" descr="object 3"/>
          <p:cNvSpPr txBox="1">
            <a:spLocks/>
          </p:cNvSpPr>
          <p:nvPr/>
        </p:nvSpPr>
        <p:spPr bwMode="auto">
          <a:xfrm>
            <a:off x="600074" y="1403350"/>
            <a:ext cx="3298817" cy="370614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182563" indent="-176213">
              <a:spcBef>
                <a:spcPts val="100"/>
              </a:spcBef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Introduction</a:t>
            </a:r>
          </a:p>
          <a:p>
            <a:pPr marL="182563" indent="-176213">
              <a:spcBef>
                <a:spcPts val="100"/>
              </a:spcBef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Objectives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Scope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Features / Functionality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Project Outcomes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Technology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Stack</a:t>
            </a: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12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Block Diagram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4101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4102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4103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 descr="object 2"/>
          <p:cNvSpPr>
            <a:spLocks/>
          </p:cNvSpPr>
          <p:nvPr/>
        </p:nvSpPr>
        <p:spPr bwMode="auto">
          <a:xfrm>
            <a:off x="531813" y="773113"/>
            <a:ext cx="2932112" cy="35401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5122" name="Text Box 2" descr="object 3"/>
          <p:cNvSpPr txBox="1">
            <a:spLocks/>
          </p:cNvSpPr>
          <p:nvPr/>
        </p:nvSpPr>
        <p:spPr bwMode="auto">
          <a:xfrm>
            <a:off x="596900" y="1774825"/>
            <a:ext cx="8842375" cy="3746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284163" indent="-274638">
              <a:lnSpc>
                <a:spcPts val="26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tabLst>
                <a:tab pos="342900" algn="l"/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We all know “Physical fitness is the first requisite of happiness”. Our  proposed “Fitness Regime Management System” is for those who run  a fitness/gym business.</a:t>
            </a:r>
          </a:p>
          <a:p>
            <a:pPr marL="284163" indent="-274638">
              <a:lnSpc>
                <a:spcPts val="26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tabLst>
                <a:tab pos="342900" algn="l"/>
                <a:tab pos="355600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4163" indent="-274638">
              <a:lnSpc>
                <a:spcPts val="26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tabLst>
                <a:tab pos="342900" algn="l"/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The Fitness Regime Management requires a  system that will handle all the necessary &amp; minute details easily &amp;  proper database security according to the user.</a:t>
            </a:r>
          </a:p>
          <a:p>
            <a:pPr marL="284163" indent="-274638">
              <a:lnSpc>
                <a:spcPts val="2600"/>
              </a:lnSpc>
              <a:spcBef>
                <a:spcPts val="300"/>
              </a:spcBef>
              <a:tabLst>
                <a:tab pos="342900" algn="l"/>
                <a:tab pos="355600" algn="l"/>
              </a:tabLst>
            </a:pPr>
            <a:endParaRPr lang="en-US" sz="23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4163" indent="-274638">
              <a:lnSpc>
                <a:spcPts val="2600"/>
              </a:lnSpc>
              <a:buSzPct val="100000"/>
              <a:buFont typeface="Arial" pitchFamily="34" charset="0"/>
              <a:buChar char="•"/>
              <a:tabLst>
                <a:tab pos="342900" algn="l"/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This project is designed to facilitate a fitness regime to automate  operations of storing data about members, payroll and all the  transactions that occur in a regime.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5125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5126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5127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 descr="object 2"/>
          <p:cNvSpPr>
            <a:spLocks/>
          </p:cNvSpPr>
          <p:nvPr/>
        </p:nvSpPr>
        <p:spPr bwMode="auto">
          <a:xfrm>
            <a:off x="512763" y="773113"/>
            <a:ext cx="2528887" cy="4460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6146" name="Text Box 2" descr="object 3"/>
          <p:cNvSpPr txBox="1">
            <a:spLocks/>
          </p:cNvSpPr>
          <p:nvPr/>
        </p:nvSpPr>
        <p:spPr bwMode="auto">
          <a:xfrm>
            <a:off x="263525" y="1730375"/>
            <a:ext cx="8228013" cy="3434273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374650" indent="-361950">
              <a:spcBef>
                <a:spcPts val="14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objectives of this project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summarized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below:</a:t>
            </a:r>
          </a:p>
          <a:p>
            <a:pPr marL="374650" indent="-361950">
              <a:lnSpc>
                <a:spcPts val="2600"/>
              </a:lnSpc>
              <a:spcBef>
                <a:spcPts val="15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design and develop a user friendly Fitness Regime  Management System.</a:t>
            </a: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keep a track on member’s progress.</a:t>
            </a: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develop an easy to use software which handles the customer  staff relationship in an effective manner.</a:t>
            </a: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create an adaptable software which outlines the benefits of a  healthy lifestyle.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6149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6150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6151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 descr="object 2"/>
          <p:cNvSpPr>
            <a:spLocks/>
          </p:cNvSpPr>
          <p:nvPr/>
        </p:nvSpPr>
        <p:spPr bwMode="auto">
          <a:xfrm>
            <a:off x="504825" y="773113"/>
            <a:ext cx="1624013" cy="4445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7170" name="Text Box 2" descr="object 3"/>
          <p:cNvSpPr txBox="1">
            <a:spLocks/>
          </p:cNvSpPr>
          <p:nvPr/>
        </p:nvSpPr>
        <p:spPr bwMode="auto">
          <a:xfrm>
            <a:off x="598488" y="1730375"/>
            <a:ext cx="6704012" cy="3490699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 the technology and the passion for being fit and  healthy has seen a significant growth since the  pandemic. </a:t>
            </a:r>
          </a:p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Therefore,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Fitness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Management System has become the need of the  society and the fitness industry.</a:t>
            </a:r>
          </a:p>
          <a:p>
            <a:pPr marL="468313" indent="-457200">
              <a:spcBef>
                <a:spcPts val="12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BEFIT is here to instruct people about the  importance of health and provide easiness in  finding all the information at one place. 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7172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7173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7174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7175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 descr="object 2"/>
          <p:cNvSpPr>
            <a:spLocks/>
          </p:cNvSpPr>
          <p:nvPr/>
        </p:nvSpPr>
        <p:spPr bwMode="auto">
          <a:xfrm>
            <a:off x="512763" y="503238"/>
            <a:ext cx="4852987" cy="44767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8194" name="Text Box 2" descr="object 3"/>
          <p:cNvSpPr txBox="1">
            <a:spLocks/>
          </p:cNvSpPr>
          <p:nvPr/>
        </p:nvSpPr>
        <p:spPr bwMode="auto">
          <a:xfrm>
            <a:off x="512763" y="1185863"/>
            <a:ext cx="9544050" cy="4214231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173038" indent="-169863">
              <a:spcBef>
                <a:spcPts val="13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feature and functionality implemented is as follow:</a:t>
            </a:r>
          </a:p>
          <a:p>
            <a:pPr marL="173038" indent="-169863">
              <a:spcBef>
                <a:spcPts val="1200"/>
              </a:spcBef>
              <a:buSzPct val="60000"/>
              <a:buFontTx/>
              <a:buBlip>
                <a:blip r:embed="rId3"/>
              </a:buBlip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Feature 1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Training and workout</a:t>
            </a:r>
          </a:p>
          <a:p>
            <a:pPr marL="173038" indent="-169863">
              <a:spcBef>
                <a:spcPts val="1200"/>
              </a:spcBef>
              <a:buSzPct val="100000"/>
              <a:buFontTx/>
              <a:buChar char="•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Our fitness project includes workout plans and videos with  explanatory comments and is easily able to adapt to the user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73038" indent="-169863">
              <a:spcBef>
                <a:spcPts val="1200"/>
              </a:spcBef>
              <a:buSzPct val="60000"/>
              <a:buFontTx/>
              <a:buBlip>
                <a:blip r:embed="rId3"/>
              </a:buBlip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Feature 2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Diet and Nutrition</a:t>
            </a:r>
          </a:p>
          <a:p>
            <a:pPr marL="173038" indent="-169863">
              <a:spcBef>
                <a:spcPts val="1200"/>
              </a:spcBef>
              <a:buSzPct val="100000"/>
              <a:buFontTx/>
              <a:buChar char="•"/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provide suitable diet plan 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tips on supplements and sports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nutrition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73038" indent="-169863">
              <a:spcBef>
                <a:spcPts val="1000"/>
              </a:spcBef>
              <a:buSzPct val="60000"/>
              <a:buFontTx/>
              <a:buBlip>
                <a:blip r:embed="rId3"/>
              </a:buBlip>
              <a:tabLst>
                <a:tab pos="457200" algn="l"/>
                <a:tab pos="4699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Feature 3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Personalized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Trainer/ Nutritionist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73038" indent="-169863">
              <a:lnSpc>
                <a:spcPct val="99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tabLst>
                <a:tab pos="203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a better and more productive interaction with the client, we offer two well experienced trainer’s.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8196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8197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8199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 descr="object 2"/>
          <p:cNvSpPr>
            <a:spLocks/>
          </p:cNvSpPr>
          <p:nvPr/>
        </p:nvSpPr>
        <p:spPr bwMode="auto">
          <a:xfrm>
            <a:off x="515938" y="773113"/>
            <a:ext cx="4278312" cy="4460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9218" name="Text Box 2" descr="object 3"/>
          <p:cNvSpPr txBox="1">
            <a:spLocks/>
          </p:cNvSpPr>
          <p:nvPr/>
        </p:nvSpPr>
        <p:spPr bwMode="auto">
          <a:xfrm>
            <a:off x="754063" y="1655763"/>
            <a:ext cx="6715125" cy="4124206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indent="23813">
              <a:spcBef>
                <a:spcPts val="1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final outcome of the project is as follows:</a:t>
            </a:r>
          </a:p>
          <a:p>
            <a:pPr indent="23813"/>
            <a:endParaRPr lang="en-US" sz="25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indent="23813">
              <a:buSzPct val="100000"/>
              <a:buFontTx/>
              <a:buAutoNum type="arabicPeriod"/>
            </a:pPr>
            <a:r>
              <a:rPr lang="en-US" sz="25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Admins are able to access all the data.</a:t>
            </a:r>
          </a:p>
          <a:p>
            <a:pPr indent="23813"/>
            <a:endParaRPr lang="en-US" sz="25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indent="23813">
              <a:buSzPct val="100000"/>
              <a:buFontTx/>
              <a:buAutoNum type="arabicPeriod" startAt="2"/>
            </a:pPr>
            <a:r>
              <a:rPr lang="en-US" sz="25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Members are able to </a:t>
            </a:r>
          </a:p>
          <a:p>
            <a:pPr marL="620713" lvl="1" indent="-239713">
              <a:buSzPct val="100000"/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Acquire all the workout plans.</a:t>
            </a:r>
          </a:p>
          <a:p>
            <a:pPr marL="620713" lvl="1" indent="-239713">
              <a:buSzPct val="100000"/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Obtain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personalized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diet plans.</a:t>
            </a:r>
          </a:p>
          <a:p>
            <a:pPr marL="620713" lvl="1" indent="-239713">
              <a:buSzPct val="100000"/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Hire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personalized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trainer.</a:t>
            </a:r>
          </a:p>
          <a:p>
            <a:pPr indent="23813"/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indent="23813">
              <a:buSzPct val="100000"/>
              <a:buFontTx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Manager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are able to keep a track on all the members.</a:t>
            </a:r>
            <a:endParaRPr lang="en-US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9221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9222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9223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 descr="object 2"/>
          <p:cNvSpPr>
            <a:spLocks/>
          </p:cNvSpPr>
          <p:nvPr/>
        </p:nvSpPr>
        <p:spPr bwMode="auto">
          <a:xfrm>
            <a:off x="517525" y="773113"/>
            <a:ext cx="3895725" cy="4460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10242" name="Text Box 2" descr="object 3"/>
          <p:cNvSpPr txBox="1">
            <a:spLocks/>
          </p:cNvSpPr>
          <p:nvPr/>
        </p:nvSpPr>
        <p:spPr bwMode="auto">
          <a:xfrm>
            <a:off x="522288" y="1449388"/>
            <a:ext cx="5019678" cy="1918474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236538" indent="-228600">
              <a:spcBef>
                <a:spcPts val="100"/>
              </a:spcBef>
              <a:buSzPct val="100000"/>
              <a:buFontTx/>
              <a:buChar char="➢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Language used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</a:t>
            </a:r>
          </a:p>
          <a:p>
            <a:pPr marL="236538" indent="-228600">
              <a:spcBef>
                <a:spcPts val="100"/>
              </a:spcBef>
              <a:buSzPct val="100000"/>
              <a:tabLst>
                <a:tab pos="3556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spcBef>
                <a:spcPts val="100"/>
              </a:spcBef>
              <a:buSzPct val="100000"/>
              <a:buFontTx/>
              <a:buChar char="➢"/>
              <a:tabLst>
                <a:tab pos="3556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Database : MySQL, JDBC Connector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7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Framework: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NetBeans IDE 12.5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 dirty="0"/>
              </a:p>
            </p:txBody>
          </p:sp>
        </p:grpSp>
        <p:sp>
          <p:nvSpPr>
            <p:cNvPr id="10247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BLOCK DIAGRAM</a:t>
            </a:r>
            <a:endParaRPr lang="en-US" dirty="0"/>
          </a:p>
        </p:txBody>
      </p:sp>
      <p:pic>
        <p:nvPicPr>
          <p:cNvPr id="5" name="Content Placeholder 4" descr="Screenshot (50).png"/>
          <p:cNvPicPr>
            <a:picLocks noGrp="1" noChangeAspect="1"/>
          </p:cNvPicPr>
          <p:nvPr>
            <p:ph idx="1"/>
          </p:nvPr>
        </p:nvPicPr>
        <p:blipFill>
          <a:blip r:embed="rId2"/>
          <a:srcRect l="30873" t="25185" r="36634" b="13241"/>
          <a:stretch>
            <a:fillRect/>
          </a:stretch>
        </p:blipFill>
        <p:spPr>
          <a:xfrm>
            <a:off x="469868" y="1206482"/>
            <a:ext cx="8786874" cy="6000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"/>
        <a:cs typeface="Times New Roman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cs typeface="Calibri" pitchFamily="34" charset="0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cs typeface="Calibri" pitchFamily="34" charset="0"/>
            <a:sym typeface="Calibri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397</Words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Contents</vt:lpstr>
      <vt:lpstr>Slide 3</vt:lpstr>
      <vt:lpstr>Slide 4</vt:lpstr>
      <vt:lpstr>Slide 5</vt:lpstr>
      <vt:lpstr>Slide 6</vt:lpstr>
      <vt:lpstr>Slide 7</vt:lpstr>
      <vt:lpstr>Slide 8</vt:lpstr>
      <vt:lpstr>  BLOCK DIAGRAM</vt:lpstr>
      <vt:lpstr>Thank You...!!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35</cp:revision>
  <dcterms:modified xsi:type="dcterms:W3CDTF">2021-12-07T18:27:25Z</dcterms:modified>
</cp:coreProperties>
</file>