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A54C2B4-7D9F-41F4-87FC-3DCC39EEAA08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B62055B2-6EFC-4DCB-94D1-1992A6FA5A62}">
      <dgm:prSet/>
      <dgm:spPr/>
      <dgm:t>
        <a:bodyPr/>
        <a:lstStyle/>
        <a:p>
          <a:r>
            <a:rPr lang="en-US"/>
            <a:t>A </a:t>
          </a:r>
          <a:r>
            <a:rPr lang="en-US" b="1"/>
            <a:t>mobile/web app</a:t>
          </a:r>
          <a:r>
            <a:rPr lang="en-US"/>
            <a:t> that makes recycling fun and rewarding.</a:t>
          </a:r>
        </a:p>
      </dgm:t>
    </dgm:pt>
    <dgm:pt modelId="{5FA99C8C-DACB-4D80-9AC5-DBC6946E722A}" type="parTrans" cxnId="{DAF21202-4136-43A6-BD2E-692C98FE50A3}">
      <dgm:prSet/>
      <dgm:spPr/>
      <dgm:t>
        <a:bodyPr/>
        <a:lstStyle/>
        <a:p>
          <a:endParaRPr lang="en-US"/>
        </a:p>
      </dgm:t>
    </dgm:pt>
    <dgm:pt modelId="{AB8F4B58-6069-43F9-AAB5-5647ED006E8A}" type="sibTrans" cxnId="{DAF21202-4136-43A6-BD2E-692C98FE50A3}">
      <dgm:prSet/>
      <dgm:spPr/>
      <dgm:t>
        <a:bodyPr/>
        <a:lstStyle/>
        <a:p>
          <a:endParaRPr lang="en-US"/>
        </a:p>
      </dgm:t>
    </dgm:pt>
    <dgm:pt modelId="{EBBFA2EC-D41B-4FE8-B5B7-B074D8B8B86C}">
      <dgm:prSet/>
      <dgm:spPr/>
      <dgm:t>
        <a:bodyPr/>
        <a:lstStyle/>
        <a:p>
          <a:r>
            <a:rPr lang="en-US"/>
            <a:t>Users scan barcodes/QR or take a photo of waste items.</a:t>
          </a:r>
        </a:p>
      </dgm:t>
    </dgm:pt>
    <dgm:pt modelId="{6A11E158-7745-460D-83EE-563887212A8C}" type="parTrans" cxnId="{94523572-6AC5-410B-B433-57F849457D9D}">
      <dgm:prSet/>
      <dgm:spPr/>
      <dgm:t>
        <a:bodyPr/>
        <a:lstStyle/>
        <a:p>
          <a:endParaRPr lang="en-US"/>
        </a:p>
      </dgm:t>
    </dgm:pt>
    <dgm:pt modelId="{4507C167-B8DD-4168-AAF0-224970D97631}" type="sibTrans" cxnId="{94523572-6AC5-410B-B433-57F849457D9D}">
      <dgm:prSet/>
      <dgm:spPr/>
      <dgm:t>
        <a:bodyPr/>
        <a:lstStyle/>
        <a:p>
          <a:endParaRPr lang="en-US"/>
        </a:p>
      </dgm:t>
    </dgm:pt>
    <dgm:pt modelId="{2130A456-34B4-4B2C-91FF-61CBD787E988}">
      <dgm:prSet/>
      <dgm:spPr/>
      <dgm:t>
        <a:bodyPr/>
        <a:lstStyle/>
        <a:p>
          <a:r>
            <a:rPr lang="en-US"/>
            <a:t>App identifies the correct bin (plastic, paper, organic, metal).</a:t>
          </a:r>
        </a:p>
      </dgm:t>
    </dgm:pt>
    <dgm:pt modelId="{42D71404-2640-4ABC-93E6-351AE5096692}" type="parTrans" cxnId="{8E3FC3B2-85B8-4B01-9E1F-45FAE93E53A4}">
      <dgm:prSet/>
      <dgm:spPr/>
      <dgm:t>
        <a:bodyPr/>
        <a:lstStyle/>
        <a:p>
          <a:endParaRPr lang="en-US"/>
        </a:p>
      </dgm:t>
    </dgm:pt>
    <dgm:pt modelId="{C8E42771-AC08-4D35-8CBF-3471D03948F4}" type="sibTrans" cxnId="{8E3FC3B2-85B8-4B01-9E1F-45FAE93E53A4}">
      <dgm:prSet/>
      <dgm:spPr/>
      <dgm:t>
        <a:bodyPr/>
        <a:lstStyle/>
        <a:p>
          <a:endParaRPr lang="en-US"/>
        </a:p>
      </dgm:t>
    </dgm:pt>
    <dgm:pt modelId="{0FA66768-A7F1-4087-9857-DD082535CBC4}">
      <dgm:prSet/>
      <dgm:spPr/>
      <dgm:t>
        <a:bodyPr/>
        <a:lstStyle/>
        <a:p>
          <a:r>
            <a:rPr lang="en-US"/>
            <a:t>Users earn </a:t>
          </a:r>
          <a:r>
            <a:rPr lang="en-US" b="1"/>
            <a:t>points, badges, and streaks</a:t>
          </a:r>
          <a:r>
            <a:rPr lang="en-US"/>
            <a:t> for correct recycling.</a:t>
          </a:r>
        </a:p>
      </dgm:t>
    </dgm:pt>
    <dgm:pt modelId="{B4636712-05FE-4288-9592-0E8144096D76}" type="parTrans" cxnId="{01B3A1D8-C4E5-4186-B6F1-74FFE3A4FF08}">
      <dgm:prSet/>
      <dgm:spPr/>
      <dgm:t>
        <a:bodyPr/>
        <a:lstStyle/>
        <a:p>
          <a:endParaRPr lang="en-US"/>
        </a:p>
      </dgm:t>
    </dgm:pt>
    <dgm:pt modelId="{E53FD4FD-831F-4AF1-AB63-95BE4930CE4A}" type="sibTrans" cxnId="{01B3A1D8-C4E5-4186-B6F1-74FFE3A4FF08}">
      <dgm:prSet/>
      <dgm:spPr/>
      <dgm:t>
        <a:bodyPr/>
        <a:lstStyle/>
        <a:p>
          <a:endParaRPr lang="en-US"/>
        </a:p>
      </dgm:t>
    </dgm:pt>
    <dgm:pt modelId="{F3DC4181-62D9-4557-8D2F-2E9EF6B41778}">
      <dgm:prSet/>
      <dgm:spPr/>
      <dgm:t>
        <a:bodyPr/>
        <a:lstStyle/>
        <a:p>
          <a:r>
            <a:rPr lang="en-US"/>
            <a:t>Rewards can be redeemed for coupons or eco-friendly perks.</a:t>
          </a:r>
        </a:p>
      </dgm:t>
    </dgm:pt>
    <dgm:pt modelId="{C11CA966-DCF2-4750-886D-FAFCD7615FC4}" type="parTrans" cxnId="{DF43A249-9603-4347-9B42-3845B43E2E7E}">
      <dgm:prSet/>
      <dgm:spPr/>
      <dgm:t>
        <a:bodyPr/>
        <a:lstStyle/>
        <a:p>
          <a:endParaRPr lang="en-US"/>
        </a:p>
      </dgm:t>
    </dgm:pt>
    <dgm:pt modelId="{19841745-F196-4898-8353-2FEDCDD5013B}" type="sibTrans" cxnId="{DF43A249-9603-4347-9B42-3845B43E2E7E}">
      <dgm:prSet/>
      <dgm:spPr/>
      <dgm:t>
        <a:bodyPr/>
        <a:lstStyle/>
        <a:p>
          <a:endParaRPr lang="en-US"/>
        </a:p>
      </dgm:t>
    </dgm:pt>
    <dgm:pt modelId="{7753D0B0-20B7-45B4-8F0E-8C990304AAA4}" type="pres">
      <dgm:prSet presAssocID="{2A54C2B4-7D9F-41F4-87FC-3DCC39EEAA08}" presName="root" presStyleCnt="0">
        <dgm:presLayoutVars>
          <dgm:dir/>
          <dgm:resizeHandles val="exact"/>
        </dgm:presLayoutVars>
      </dgm:prSet>
      <dgm:spPr/>
    </dgm:pt>
    <dgm:pt modelId="{147005DD-E024-4C1D-A19F-D8C0A5E05D49}" type="pres">
      <dgm:prSet presAssocID="{B62055B2-6EFC-4DCB-94D1-1992A6FA5A62}" presName="compNode" presStyleCnt="0"/>
      <dgm:spPr/>
    </dgm:pt>
    <dgm:pt modelId="{A9533590-6D88-4F5E-AB97-58378299C060}" type="pres">
      <dgm:prSet presAssocID="{B62055B2-6EFC-4DCB-94D1-1992A6FA5A62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cycle Sign"/>
        </a:ext>
      </dgm:extLst>
    </dgm:pt>
    <dgm:pt modelId="{4F083070-56FA-4FBE-B883-DCE4BA5BB3E1}" type="pres">
      <dgm:prSet presAssocID="{B62055B2-6EFC-4DCB-94D1-1992A6FA5A62}" presName="spaceRect" presStyleCnt="0"/>
      <dgm:spPr/>
    </dgm:pt>
    <dgm:pt modelId="{F4A830E8-4609-4B6F-92AB-A74D5E48A3D7}" type="pres">
      <dgm:prSet presAssocID="{B62055B2-6EFC-4DCB-94D1-1992A6FA5A62}" presName="textRect" presStyleLbl="revTx" presStyleIdx="0" presStyleCnt="5">
        <dgm:presLayoutVars>
          <dgm:chMax val="1"/>
          <dgm:chPref val="1"/>
        </dgm:presLayoutVars>
      </dgm:prSet>
      <dgm:spPr/>
    </dgm:pt>
    <dgm:pt modelId="{B52D8CA6-073F-4438-989D-A1F0759A01EC}" type="pres">
      <dgm:prSet presAssocID="{AB8F4B58-6069-43F9-AAB5-5647ED006E8A}" presName="sibTrans" presStyleCnt="0"/>
      <dgm:spPr/>
    </dgm:pt>
    <dgm:pt modelId="{785FC807-9B4A-45D3-A803-257CD9BFAFD0}" type="pres">
      <dgm:prSet presAssocID="{EBBFA2EC-D41B-4FE8-B5B7-B074D8B8B86C}" presName="compNode" presStyleCnt="0"/>
      <dgm:spPr/>
    </dgm:pt>
    <dgm:pt modelId="{FF173022-9CF4-4539-A496-DC60D2A87D6B}" type="pres">
      <dgm:prSet presAssocID="{EBBFA2EC-D41B-4FE8-B5B7-B074D8B8B86C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code"/>
        </a:ext>
      </dgm:extLst>
    </dgm:pt>
    <dgm:pt modelId="{6413E325-AD7F-486C-AF93-4D12DB82FB41}" type="pres">
      <dgm:prSet presAssocID="{EBBFA2EC-D41B-4FE8-B5B7-B074D8B8B86C}" presName="spaceRect" presStyleCnt="0"/>
      <dgm:spPr/>
    </dgm:pt>
    <dgm:pt modelId="{75DAB3D9-18D2-4E18-805E-F8210B503996}" type="pres">
      <dgm:prSet presAssocID="{EBBFA2EC-D41B-4FE8-B5B7-B074D8B8B86C}" presName="textRect" presStyleLbl="revTx" presStyleIdx="1" presStyleCnt="5">
        <dgm:presLayoutVars>
          <dgm:chMax val="1"/>
          <dgm:chPref val="1"/>
        </dgm:presLayoutVars>
      </dgm:prSet>
      <dgm:spPr/>
    </dgm:pt>
    <dgm:pt modelId="{F0D8E548-5292-420B-9FC6-4DF618E5695C}" type="pres">
      <dgm:prSet presAssocID="{4507C167-B8DD-4168-AAF0-224970D97631}" presName="sibTrans" presStyleCnt="0"/>
      <dgm:spPr/>
    </dgm:pt>
    <dgm:pt modelId="{7BE9FF7A-2857-4652-82A3-04C7F990F761}" type="pres">
      <dgm:prSet presAssocID="{2130A456-34B4-4B2C-91FF-61CBD787E988}" presName="compNode" presStyleCnt="0"/>
      <dgm:spPr/>
    </dgm:pt>
    <dgm:pt modelId="{DD2E0750-E777-4F26-9B04-93DDAB04A320}" type="pres">
      <dgm:prSet presAssocID="{2130A456-34B4-4B2C-91FF-61CBD787E988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rbage"/>
        </a:ext>
      </dgm:extLst>
    </dgm:pt>
    <dgm:pt modelId="{7BA186C7-EFAA-4255-A417-2E546F57F3B0}" type="pres">
      <dgm:prSet presAssocID="{2130A456-34B4-4B2C-91FF-61CBD787E988}" presName="spaceRect" presStyleCnt="0"/>
      <dgm:spPr/>
    </dgm:pt>
    <dgm:pt modelId="{CD81452B-46AD-45D1-A297-82A4FACFFD81}" type="pres">
      <dgm:prSet presAssocID="{2130A456-34B4-4B2C-91FF-61CBD787E988}" presName="textRect" presStyleLbl="revTx" presStyleIdx="2" presStyleCnt="5">
        <dgm:presLayoutVars>
          <dgm:chMax val="1"/>
          <dgm:chPref val="1"/>
        </dgm:presLayoutVars>
      </dgm:prSet>
      <dgm:spPr/>
    </dgm:pt>
    <dgm:pt modelId="{4A5A028F-A8F9-497B-A63F-DD35F1625558}" type="pres">
      <dgm:prSet presAssocID="{C8E42771-AC08-4D35-8CBF-3471D03948F4}" presName="sibTrans" presStyleCnt="0"/>
      <dgm:spPr/>
    </dgm:pt>
    <dgm:pt modelId="{3D13E339-5B37-42FB-B33B-BDC602FDC2F8}" type="pres">
      <dgm:prSet presAssocID="{0FA66768-A7F1-4087-9857-DD082535CBC4}" presName="compNode" presStyleCnt="0"/>
      <dgm:spPr/>
    </dgm:pt>
    <dgm:pt modelId="{AEB94630-916F-4A65-BA36-7558EF34D271}" type="pres">
      <dgm:prSet presAssocID="{0FA66768-A7F1-4087-9857-DD082535CBC4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dal"/>
        </a:ext>
      </dgm:extLst>
    </dgm:pt>
    <dgm:pt modelId="{B151B88E-67BF-4CFC-B599-FFCEDC582D35}" type="pres">
      <dgm:prSet presAssocID="{0FA66768-A7F1-4087-9857-DD082535CBC4}" presName="spaceRect" presStyleCnt="0"/>
      <dgm:spPr/>
    </dgm:pt>
    <dgm:pt modelId="{664FCE43-775D-42B8-A12C-A3EAAACE5EA6}" type="pres">
      <dgm:prSet presAssocID="{0FA66768-A7F1-4087-9857-DD082535CBC4}" presName="textRect" presStyleLbl="revTx" presStyleIdx="3" presStyleCnt="5">
        <dgm:presLayoutVars>
          <dgm:chMax val="1"/>
          <dgm:chPref val="1"/>
        </dgm:presLayoutVars>
      </dgm:prSet>
      <dgm:spPr/>
    </dgm:pt>
    <dgm:pt modelId="{40A51FEE-27C1-433F-B923-80BA04CFAFEF}" type="pres">
      <dgm:prSet presAssocID="{E53FD4FD-831F-4AF1-AB63-95BE4930CE4A}" presName="sibTrans" presStyleCnt="0"/>
      <dgm:spPr/>
    </dgm:pt>
    <dgm:pt modelId="{A791B9D0-6660-4BAC-B895-E9AC783D625E}" type="pres">
      <dgm:prSet presAssocID="{F3DC4181-62D9-4557-8D2F-2E9EF6B41778}" presName="compNode" presStyleCnt="0"/>
      <dgm:spPr/>
    </dgm:pt>
    <dgm:pt modelId="{4043BFFB-C5B7-4B88-95C6-F089F8058CA8}" type="pres">
      <dgm:prSet presAssocID="{F3DC4181-62D9-4557-8D2F-2E9EF6B41778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bel"/>
        </a:ext>
      </dgm:extLst>
    </dgm:pt>
    <dgm:pt modelId="{06726168-C0D6-45FE-9B9C-D23AA8F6DA27}" type="pres">
      <dgm:prSet presAssocID="{F3DC4181-62D9-4557-8D2F-2E9EF6B41778}" presName="spaceRect" presStyleCnt="0"/>
      <dgm:spPr/>
    </dgm:pt>
    <dgm:pt modelId="{DCE001FA-399F-46A0-BAA9-C67A7330D6A0}" type="pres">
      <dgm:prSet presAssocID="{F3DC4181-62D9-4557-8D2F-2E9EF6B41778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DAF21202-4136-43A6-BD2E-692C98FE50A3}" srcId="{2A54C2B4-7D9F-41F4-87FC-3DCC39EEAA08}" destId="{B62055B2-6EFC-4DCB-94D1-1992A6FA5A62}" srcOrd="0" destOrd="0" parTransId="{5FA99C8C-DACB-4D80-9AC5-DBC6946E722A}" sibTransId="{AB8F4B58-6069-43F9-AAB5-5647ED006E8A}"/>
    <dgm:cxn modelId="{071BA61C-0C18-4728-9AD8-6C14437E3706}" type="presOf" srcId="{B62055B2-6EFC-4DCB-94D1-1992A6FA5A62}" destId="{F4A830E8-4609-4B6F-92AB-A74D5E48A3D7}" srcOrd="0" destOrd="0" presId="urn:microsoft.com/office/officeart/2018/2/layout/IconLabelList"/>
    <dgm:cxn modelId="{32A83539-CF02-4036-A406-985B10D49100}" type="presOf" srcId="{EBBFA2EC-D41B-4FE8-B5B7-B074D8B8B86C}" destId="{75DAB3D9-18D2-4E18-805E-F8210B503996}" srcOrd="0" destOrd="0" presId="urn:microsoft.com/office/officeart/2018/2/layout/IconLabelList"/>
    <dgm:cxn modelId="{39C46040-DA39-4999-A8BD-840A27B849D3}" type="presOf" srcId="{2130A456-34B4-4B2C-91FF-61CBD787E988}" destId="{CD81452B-46AD-45D1-A297-82A4FACFFD81}" srcOrd="0" destOrd="0" presId="urn:microsoft.com/office/officeart/2018/2/layout/IconLabelList"/>
    <dgm:cxn modelId="{DF43A249-9603-4347-9B42-3845B43E2E7E}" srcId="{2A54C2B4-7D9F-41F4-87FC-3DCC39EEAA08}" destId="{F3DC4181-62D9-4557-8D2F-2E9EF6B41778}" srcOrd="4" destOrd="0" parTransId="{C11CA966-DCF2-4750-886D-FAFCD7615FC4}" sibTransId="{19841745-F196-4898-8353-2FEDCDD5013B}"/>
    <dgm:cxn modelId="{94523572-6AC5-410B-B433-57F849457D9D}" srcId="{2A54C2B4-7D9F-41F4-87FC-3DCC39EEAA08}" destId="{EBBFA2EC-D41B-4FE8-B5B7-B074D8B8B86C}" srcOrd="1" destOrd="0" parTransId="{6A11E158-7745-460D-83EE-563887212A8C}" sibTransId="{4507C167-B8DD-4168-AAF0-224970D97631}"/>
    <dgm:cxn modelId="{EC24AC7A-1F21-405B-841C-F60BB585E10E}" type="presOf" srcId="{F3DC4181-62D9-4557-8D2F-2E9EF6B41778}" destId="{DCE001FA-399F-46A0-BAA9-C67A7330D6A0}" srcOrd="0" destOrd="0" presId="urn:microsoft.com/office/officeart/2018/2/layout/IconLabelList"/>
    <dgm:cxn modelId="{F59B039A-2225-4DC6-AEDE-0934A295E0EB}" type="presOf" srcId="{2A54C2B4-7D9F-41F4-87FC-3DCC39EEAA08}" destId="{7753D0B0-20B7-45B4-8F0E-8C990304AAA4}" srcOrd="0" destOrd="0" presId="urn:microsoft.com/office/officeart/2018/2/layout/IconLabelList"/>
    <dgm:cxn modelId="{8E3FC3B2-85B8-4B01-9E1F-45FAE93E53A4}" srcId="{2A54C2B4-7D9F-41F4-87FC-3DCC39EEAA08}" destId="{2130A456-34B4-4B2C-91FF-61CBD787E988}" srcOrd="2" destOrd="0" parTransId="{42D71404-2640-4ABC-93E6-351AE5096692}" sibTransId="{C8E42771-AC08-4D35-8CBF-3471D03948F4}"/>
    <dgm:cxn modelId="{8B7FF9B7-CE53-43B5-9700-FC19C13C2F23}" type="presOf" srcId="{0FA66768-A7F1-4087-9857-DD082535CBC4}" destId="{664FCE43-775D-42B8-A12C-A3EAAACE5EA6}" srcOrd="0" destOrd="0" presId="urn:microsoft.com/office/officeart/2018/2/layout/IconLabelList"/>
    <dgm:cxn modelId="{01B3A1D8-C4E5-4186-B6F1-74FFE3A4FF08}" srcId="{2A54C2B4-7D9F-41F4-87FC-3DCC39EEAA08}" destId="{0FA66768-A7F1-4087-9857-DD082535CBC4}" srcOrd="3" destOrd="0" parTransId="{B4636712-05FE-4288-9592-0E8144096D76}" sibTransId="{E53FD4FD-831F-4AF1-AB63-95BE4930CE4A}"/>
    <dgm:cxn modelId="{0E38F07C-560A-4B2B-B505-E05080C9D52D}" type="presParOf" srcId="{7753D0B0-20B7-45B4-8F0E-8C990304AAA4}" destId="{147005DD-E024-4C1D-A19F-D8C0A5E05D49}" srcOrd="0" destOrd="0" presId="urn:microsoft.com/office/officeart/2018/2/layout/IconLabelList"/>
    <dgm:cxn modelId="{B0E6BBC6-564E-400E-97E2-D9E8FA37D13C}" type="presParOf" srcId="{147005DD-E024-4C1D-A19F-D8C0A5E05D49}" destId="{A9533590-6D88-4F5E-AB97-58378299C060}" srcOrd="0" destOrd="0" presId="urn:microsoft.com/office/officeart/2018/2/layout/IconLabelList"/>
    <dgm:cxn modelId="{B704DE1C-4E1E-4C66-ADE5-5C94DDC57691}" type="presParOf" srcId="{147005DD-E024-4C1D-A19F-D8C0A5E05D49}" destId="{4F083070-56FA-4FBE-B883-DCE4BA5BB3E1}" srcOrd="1" destOrd="0" presId="urn:microsoft.com/office/officeart/2018/2/layout/IconLabelList"/>
    <dgm:cxn modelId="{A1597ECE-533D-405B-A0E2-267016F8A157}" type="presParOf" srcId="{147005DD-E024-4C1D-A19F-D8C0A5E05D49}" destId="{F4A830E8-4609-4B6F-92AB-A74D5E48A3D7}" srcOrd="2" destOrd="0" presId="urn:microsoft.com/office/officeart/2018/2/layout/IconLabelList"/>
    <dgm:cxn modelId="{BD9F19D5-40D9-48B0-93C6-5F971FF4FB92}" type="presParOf" srcId="{7753D0B0-20B7-45B4-8F0E-8C990304AAA4}" destId="{B52D8CA6-073F-4438-989D-A1F0759A01EC}" srcOrd="1" destOrd="0" presId="urn:microsoft.com/office/officeart/2018/2/layout/IconLabelList"/>
    <dgm:cxn modelId="{BAF8AE50-6D39-456B-B4D3-BB33185A9CD9}" type="presParOf" srcId="{7753D0B0-20B7-45B4-8F0E-8C990304AAA4}" destId="{785FC807-9B4A-45D3-A803-257CD9BFAFD0}" srcOrd="2" destOrd="0" presId="urn:microsoft.com/office/officeart/2018/2/layout/IconLabelList"/>
    <dgm:cxn modelId="{3F020138-4DFA-4B02-9383-69BD6FC5C81E}" type="presParOf" srcId="{785FC807-9B4A-45D3-A803-257CD9BFAFD0}" destId="{FF173022-9CF4-4539-A496-DC60D2A87D6B}" srcOrd="0" destOrd="0" presId="urn:microsoft.com/office/officeart/2018/2/layout/IconLabelList"/>
    <dgm:cxn modelId="{D3B04BC1-04C2-48D8-8FE9-8317E50CDD5B}" type="presParOf" srcId="{785FC807-9B4A-45D3-A803-257CD9BFAFD0}" destId="{6413E325-AD7F-486C-AF93-4D12DB82FB41}" srcOrd="1" destOrd="0" presId="urn:microsoft.com/office/officeart/2018/2/layout/IconLabelList"/>
    <dgm:cxn modelId="{E9BDB3CF-5C56-43C3-B2C0-9FB463C8BE73}" type="presParOf" srcId="{785FC807-9B4A-45D3-A803-257CD9BFAFD0}" destId="{75DAB3D9-18D2-4E18-805E-F8210B503996}" srcOrd="2" destOrd="0" presId="urn:microsoft.com/office/officeart/2018/2/layout/IconLabelList"/>
    <dgm:cxn modelId="{D128B0F0-883A-42F7-8D90-C27313D00EED}" type="presParOf" srcId="{7753D0B0-20B7-45B4-8F0E-8C990304AAA4}" destId="{F0D8E548-5292-420B-9FC6-4DF618E5695C}" srcOrd="3" destOrd="0" presId="urn:microsoft.com/office/officeart/2018/2/layout/IconLabelList"/>
    <dgm:cxn modelId="{E00A4418-4E72-489D-B876-5301F0F35BFB}" type="presParOf" srcId="{7753D0B0-20B7-45B4-8F0E-8C990304AAA4}" destId="{7BE9FF7A-2857-4652-82A3-04C7F990F761}" srcOrd="4" destOrd="0" presId="urn:microsoft.com/office/officeart/2018/2/layout/IconLabelList"/>
    <dgm:cxn modelId="{7CD94D89-982B-40EA-97E2-27CA677198C0}" type="presParOf" srcId="{7BE9FF7A-2857-4652-82A3-04C7F990F761}" destId="{DD2E0750-E777-4F26-9B04-93DDAB04A320}" srcOrd="0" destOrd="0" presId="urn:microsoft.com/office/officeart/2018/2/layout/IconLabelList"/>
    <dgm:cxn modelId="{742E882E-2B1D-49FF-8C15-E50C19573661}" type="presParOf" srcId="{7BE9FF7A-2857-4652-82A3-04C7F990F761}" destId="{7BA186C7-EFAA-4255-A417-2E546F57F3B0}" srcOrd="1" destOrd="0" presId="urn:microsoft.com/office/officeart/2018/2/layout/IconLabelList"/>
    <dgm:cxn modelId="{18104D56-BB79-4008-9673-C2DB02BF2492}" type="presParOf" srcId="{7BE9FF7A-2857-4652-82A3-04C7F990F761}" destId="{CD81452B-46AD-45D1-A297-82A4FACFFD81}" srcOrd="2" destOrd="0" presId="urn:microsoft.com/office/officeart/2018/2/layout/IconLabelList"/>
    <dgm:cxn modelId="{3B74EDA3-D688-409B-8090-52795BC4EDFE}" type="presParOf" srcId="{7753D0B0-20B7-45B4-8F0E-8C990304AAA4}" destId="{4A5A028F-A8F9-497B-A63F-DD35F1625558}" srcOrd="5" destOrd="0" presId="urn:microsoft.com/office/officeart/2018/2/layout/IconLabelList"/>
    <dgm:cxn modelId="{971929B5-053F-42FC-845A-57B01BA19F1C}" type="presParOf" srcId="{7753D0B0-20B7-45B4-8F0E-8C990304AAA4}" destId="{3D13E339-5B37-42FB-B33B-BDC602FDC2F8}" srcOrd="6" destOrd="0" presId="urn:microsoft.com/office/officeart/2018/2/layout/IconLabelList"/>
    <dgm:cxn modelId="{54BD6CCD-9AA7-4B6B-9FD1-B1B10E292207}" type="presParOf" srcId="{3D13E339-5B37-42FB-B33B-BDC602FDC2F8}" destId="{AEB94630-916F-4A65-BA36-7558EF34D271}" srcOrd="0" destOrd="0" presId="urn:microsoft.com/office/officeart/2018/2/layout/IconLabelList"/>
    <dgm:cxn modelId="{EE8FECED-6F23-43E0-8B1D-9093ED337D2B}" type="presParOf" srcId="{3D13E339-5B37-42FB-B33B-BDC602FDC2F8}" destId="{B151B88E-67BF-4CFC-B599-FFCEDC582D35}" srcOrd="1" destOrd="0" presId="urn:microsoft.com/office/officeart/2018/2/layout/IconLabelList"/>
    <dgm:cxn modelId="{AE1BAD83-EAFA-451E-8CCB-2A9428D49D6D}" type="presParOf" srcId="{3D13E339-5B37-42FB-B33B-BDC602FDC2F8}" destId="{664FCE43-775D-42B8-A12C-A3EAAACE5EA6}" srcOrd="2" destOrd="0" presId="urn:microsoft.com/office/officeart/2018/2/layout/IconLabelList"/>
    <dgm:cxn modelId="{8C231404-F9D2-4257-A5AB-9D40BA9278ED}" type="presParOf" srcId="{7753D0B0-20B7-45B4-8F0E-8C990304AAA4}" destId="{40A51FEE-27C1-433F-B923-80BA04CFAFEF}" srcOrd="7" destOrd="0" presId="urn:microsoft.com/office/officeart/2018/2/layout/IconLabelList"/>
    <dgm:cxn modelId="{6734C207-EB3E-4EA9-B10B-528367F00506}" type="presParOf" srcId="{7753D0B0-20B7-45B4-8F0E-8C990304AAA4}" destId="{A791B9D0-6660-4BAC-B895-E9AC783D625E}" srcOrd="8" destOrd="0" presId="urn:microsoft.com/office/officeart/2018/2/layout/IconLabelList"/>
    <dgm:cxn modelId="{A660C76A-ECEA-4D9B-8996-04EA822340BF}" type="presParOf" srcId="{A791B9D0-6660-4BAC-B895-E9AC783D625E}" destId="{4043BFFB-C5B7-4B88-95C6-F089F8058CA8}" srcOrd="0" destOrd="0" presId="urn:microsoft.com/office/officeart/2018/2/layout/IconLabelList"/>
    <dgm:cxn modelId="{0415011D-5F73-47E5-A2EC-9152E684AC39}" type="presParOf" srcId="{A791B9D0-6660-4BAC-B895-E9AC783D625E}" destId="{06726168-C0D6-45FE-9B9C-D23AA8F6DA27}" srcOrd="1" destOrd="0" presId="urn:microsoft.com/office/officeart/2018/2/layout/IconLabelList"/>
    <dgm:cxn modelId="{37F08387-1963-4E3A-BE07-619BBA59CC20}" type="presParOf" srcId="{A791B9D0-6660-4BAC-B895-E9AC783D625E}" destId="{DCE001FA-399F-46A0-BAA9-C67A7330D6A0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8DC744B-31A7-428F-A04B-4078632FED6C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B67E80B8-5DFC-4C02-90CC-90F038C02D01}">
      <dgm:prSet/>
      <dgm:spPr/>
      <dgm:t>
        <a:bodyPr/>
        <a:lstStyle/>
        <a:p>
          <a:r>
            <a:rPr lang="en-IN"/>
            <a:t>Waste identification (barcode/photo scan).</a:t>
          </a:r>
          <a:endParaRPr lang="en-US"/>
        </a:p>
      </dgm:t>
    </dgm:pt>
    <dgm:pt modelId="{8C1CB497-5F98-4DCD-B418-E417B414382A}" type="parTrans" cxnId="{9EFA86B4-09A1-4E37-9A08-2C846335307D}">
      <dgm:prSet/>
      <dgm:spPr/>
      <dgm:t>
        <a:bodyPr/>
        <a:lstStyle/>
        <a:p>
          <a:endParaRPr lang="en-US"/>
        </a:p>
      </dgm:t>
    </dgm:pt>
    <dgm:pt modelId="{65C7342A-9682-4028-9E7E-CC1C6337EE85}" type="sibTrans" cxnId="{9EFA86B4-09A1-4E37-9A08-2C846335307D}">
      <dgm:prSet/>
      <dgm:spPr/>
      <dgm:t>
        <a:bodyPr/>
        <a:lstStyle/>
        <a:p>
          <a:endParaRPr lang="en-US"/>
        </a:p>
      </dgm:t>
    </dgm:pt>
    <dgm:pt modelId="{402123D4-80A4-4C0A-BD38-7ED33FD3DF1A}">
      <dgm:prSet/>
      <dgm:spPr/>
      <dgm:t>
        <a:bodyPr/>
        <a:lstStyle/>
        <a:p>
          <a:r>
            <a:rPr lang="en-IN"/>
            <a:t>Points, levels &amp; achievement badges .</a:t>
          </a:r>
          <a:endParaRPr lang="en-US"/>
        </a:p>
      </dgm:t>
    </dgm:pt>
    <dgm:pt modelId="{99BF7984-A664-400B-996D-DC98E8E422A0}" type="parTrans" cxnId="{0E831D2B-F9AB-4741-BC40-996E1A58EDFA}">
      <dgm:prSet/>
      <dgm:spPr/>
      <dgm:t>
        <a:bodyPr/>
        <a:lstStyle/>
        <a:p>
          <a:endParaRPr lang="en-US"/>
        </a:p>
      </dgm:t>
    </dgm:pt>
    <dgm:pt modelId="{C3168FB8-F7DB-4A7C-A4A6-D0B82AFB740F}" type="sibTrans" cxnId="{0E831D2B-F9AB-4741-BC40-996E1A58EDFA}">
      <dgm:prSet/>
      <dgm:spPr/>
      <dgm:t>
        <a:bodyPr/>
        <a:lstStyle/>
        <a:p>
          <a:endParaRPr lang="en-US"/>
        </a:p>
      </dgm:t>
    </dgm:pt>
    <dgm:pt modelId="{2E90B59C-8A2E-418E-834D-07E1CE931768}">
      <dgm:prSet/>
      <dgm:spPr/>
      <dgm:t>
        <a:bodyPr/>
        <a:lstStyle/>
        <a:p>
          <a:r>
            <a:rPr lang="en-IN"/>
            <a:t>Daily recycling streaks .</a:t>
          </a:r>
          <a:endParaRPr lang="en-US"/>
        </a:p>
      </dgm:t>
    </dgm:pt>
    <dgm:pt modelId="{12462D2E-E29B-4406-BD8D-4398E121F82A}" type="parTrans" cxnId="{2DF1A10F-7B6E-4E3F-BA70-05EDF294AE68}">
      <dgm:prSet/>
      <dgm:spPr/>
      <dgm:t>
        <a:bodyPr/>
        <a:lstStyle/>
        <a:p>
          <a:endParaRPr lang="en-US"/>
        </a:p>
      </dgm:t>
    </dgm:pt>
    <dgm:pt modelId="{7B634A28-F3E5-4297-9D88-32D1D5424934}" type="sibTrans" cxnId="{2DF1A10F-7B6E-4E3F-BA70-05EDF294AE68}">
      <dgm:prSet/>
      <dgm:spPr/>
      <dgm:t>
        <a:bodyPr/>
        <a:lstStyle/>
        <a:p>
          <a:endParaRPr lang="en-US"/>
        </a:p>
      </dgm:t>
    </dgm:pt>
    <dgm:pt modelId="{69183129-AC71-48BC-9325-B4295AB09B28}">
      <dgm:prSet/>
      <dgm:spPr/>
      <dgm:t>
        <a:bodyPr/>
        <a:lstStyle/>
        <a:p>
          <a:r>
            <a:rPr lang="en-IN"/>
            <a:t>Leaderboards for friendly competition.</a:t>
          </a:r>
          <a:endParaRPr lang="en-US"/>
        </a:p>
      </dgm:t>
    </dgm:pt>
    <dgm:pt modelId="{1D80C5E1-4E6E-4E77-9204-DFB184133960}" type="parTrans" cxnId="{A2AECBA9-2A26-4D28-9C02-AC2FC12A7FD2}">
      <dgm:prSet/>
      <dgm:spPr/>
      <dgm:t>
        <a:bodyPr/>
        <a:lstStyle/>
        <a:p>
          <a:endParaRPr lang="en-US"/>
        </a:p>
      </dgm:t>
    </dgm:pt>
    <dgm:pt modelId="{3BAD5563-0535-4272-A735-6A945975602B}" type="sibTrans" cxnId="{A2AECBA9-2A26-4D28-9C02-AC2FC12A7FD2}">
      <dgm:prSet/>
      <dgm:spPr/>
      <dgm:t>
        <a:bodyPr/>
        <a:lstStyle/>
        <a:p>
          <a:endParaRPr lang="en-US"/>
        </a:p>
      </dgm:t>
    </dgm:pt>
    <dgm:pt modelId="{59DFD12B-7567-44AA-962A-A2AA45671AD7}">
      <dgm:prSet/>
      <dgm:spPr/>
      <dgm:t>
        <a:bodyPr/>
        <a:lstStyle/>
        <a:p>
          <a:r>
            <a:rPr lang="en-IN"/>
            <a:t>Redeemable rewards (discounts/coupons).</a:t>
          </a:r>
          <a:endParaRPr lang="en-US"/>
        </a:p>
      </dgm:t>
    </dgm:pt>
    <dgm:pt modelId="{7E0E4BA2-28DA-493E-AA0B-CECFB1BA23F7}" type="parTrans" cxnId="{72B05E60-0CAF-4C12-970A-3BFC3CE2B99A}">
      <dgm:prSet/>
      <dgm:spPr/>
      <dgm:t>
        <a:bodyPr/>
        <a:lstStyle/>
        <a:p>
          <a:endParaRPr lang="en-US"/>
        </a:p>
      </dgm:t>
    </dgm:pt>
    <dgm:pt modelId="{B6E1E866-3261-4B09-AB87-3AB19B735188}" type="sibTrans" cxnId="{72B05E60-0CAF-4C12-970A-3BFC3CE2B99A}">
      <dgm:prSet/>
      <dgm:spPr/>
      <dgm:t>
        <a:bodyPr/>
        <a:lstStyle/>
        <a:p>
          <a:endParaRPr lang="en-US"/>
        </a:p>
      </dgm:t>
    </dgm:pt>
    <dgm:pt modelId="{589EC20D-54C6-42A0-A225-37740F013958}" type="pres">
      <dgm:prSet presAssocID="{F8DC744B-31A7-428F-A04B-4078632FED6C}" presName="diagram" presStyleCnt="0">
        <dgm:presLayoutVars>
          <dgm:dir/>
          <dgm:resizeHandles val="exact"/>
        </dgm:presLayoutVars>
      </dgm:prSet>
      <dgm:spPr/>
    </dgm:pt>
    <dgm:pt modelId="{4D62E4F5-DEBE-4E6E-9B50-8D3CB3806FB1}" type="pres">
      <dgm:prSet presAssocID="{B67E80B8-5DFC-4C02-90CC-90F038C02D01}" presName="node" presStyleLbl="node1" presStyleIdx="0" presStyleCnt="5">
        <dgm:presLayoutVars>
          <dgm:bulletEnabled val="1"/>
        </dgm:presLayoutVars>
      </dgm:prSet>
      <dgm:spPr/>
    </dgm:pt>
    <dgm:pt modelId="{F7D645D9-C15C-4C0D-9094-610D55680FDB}" type="pres">
      <dgm:prSet presAssocID="{65C7342A-9682-4028-9E7E-CC1C6337EE85}" presName="sibTrans" presStyleCnt="0"/>
      <dgm:spPr/>
    </dgm:pt>
    <dgm:pt modelId="{AB35AEEE-8B8E-4FA8-BE95-8CDAF91C3909}" type="pres">
      <dgm:prSet presAssocID="{402123D4-80A4-4C0A-BD38-7ED33FD3DF1A}" presName="node" presStyleLbl="node1" presStyleIdx="1" presStyleCnt="5">
        <dgm:presLayoutVars>
          <dgm:bulletEnabled val="1"/>
        </dgm:presLayoutVars>
      </dgm:prSet>
      <dgm:spPr/>
    </dgm:pt>
    <dgm:pt modelId="{170DBD63-B3C8-4908-AC34-2FA638257216}" type="pres">
      <dgm:prSet presAssocID="{C3168FB8-F7DB-4A7C-A4A6-D0B82AFB740F}" presName="sibTrans" presStyleCnt="0"/>
      <dgm:spPr/>
    </dgm:pt>
    <dgm:pt modelId="{45B7A278-302D-4FA4-B99E-F7F7E62C562B}" type="pres">
      <dgm:prSet presAssocID="{2E90B59C-8A2E-418E-834D-07E1CE931768}" presName="node" presStyleLbl="node1" presStyleIdx="2" presStyleCnt="5">
        <dgm:presLayoutVars>
          <dgm:bulletEnabled val="1"/>
        </dgm:presLayoutVars>
      </dgm:prSet>
      <dgm:spPr/>
    </dgm:pt>
    <dgm:pt modelId="{15905780-6FF0-4509-B636-F234ADB018F7}" type="pres">
      <dgm:prSet presAssocID="{7B634A28-F3E5-4297-9D88-32D1D5424934}" presName="sibTrans" presStyleCnt="0"/>
      <dgm:spPr/>
    </dgm:pt>
    <dgm:pt modelId="{419154A2-D844-4118-9A9E-1342CCA19C16}" type="pres">
      <dgm:prSet presAssocID="{69183129-AC71-48BC-9325-B4295AB09B28}" presName="node" presStyleLbl="node1" presStyleIdx="3" presStyleCnt="5">
        <dgm:presLayoutVars>
          <dgm:bulletEnabled val="1"/>
        </dgm:presLayoutVars>
      </dgm:prSet>
      <dgm:spPr/>
    </dgm:pt>
    <dgm:pt modelId="{8D66A365-D055-4A08-9450-2E9D0B91C435}" type="pres">
      <dgm:prSet presAssocID="{3BAD5563-0535-4272-A735-6A945975602B}" presName="sibTrans" presStyleCnt="0"/>
      <dgm:spPr/>
    </dgm:pt>
    <dgm:pt modelId="{7189BF97-1653-4C72-B981-9FEB1023535E}" type="pres">
      <dgm:prSet presAssocID="{59DFD12B-7567-44AA-962A-A2AA45671AD7}" presName="node" presStyleLbl="node1" presStyleIdx="4" presStyleCnt="5">
        <dgm:presLayoutVars>
          <dgm:bulletEnabled val="1"/>
        </dgm:presLayoutVars>
      </dgm:prSet>
      <dgm:spPr/>
    </dgm:pt>
  </dgm:ptLst>
  <dgm:cxnLst>
    <dgm:cxn modelId="{2DF1A10F-7B6E-4E3F-BA70-05EDF294AE68}" srcId="{F8DC744B-31A7-428F-A04B-4078632FED6C}" destId="{2E90B59C-8A2E-418E-834D-07E1CE931768}" srcOrd="2" destOrd="0" parTransId="{12462D2E-E29B-4406-BD8D-4398E121F82A}" sibTransId="{7B634A28-F3E5-4297-9D88-32D1D5424934}"/>
    <dgm:cxn modelId="{0E831D2B-F9AB-4741-BC40-996E1A58EDFA}" srcId="{F8DC744B-31A7-428F-A04B-4078632FED6C}" destId="{402123D4-80A4-4C0A-BD38-7ED33FD3DF1A}" srcOrd="1" destOrd="0" parTransId="{99BF7984-A664-400B-996D-DC98E8E422A0}" sibTransId="{C3168FB8-F7DB-4A7C-A4A6-D0B82AFB740F}"/>
    <dgm:cxn modelId="{72B05E60-0CAF-4C12-970A-3BFC3CE2B99A}" srcId="{F8DC744B-31A7-428F-A04B-4078632FED6C}" destId="{59DFD12B-7567-44AA-962A-A2AA45671AD7}" srcOrd="4" destOrd="0" parTransId="{7E0E4BA2-28DA-493E-AA0B-CECFB1BA23F7}" sibTransId="{B6E1E866-3261-4B09-AB87-3AB19B735188}"/>
    <dgm:cxn modelId="{4AC5AA6D-C824-4C78-81B7-F38B316B6207}" type="presOf" srcId="{F8DC744B-31A7-428F-A04B-4078632FED6C}" destId="{589EC20D-54C6-42A0-A225-37740F013958}" srcOrd="0" destOrd="0" presId="urn:microsoft.com/office/officeart/2005/8/layout/default"/>
    <dgm:cxn modelId="{96C8D655-57B7-4068-8C7F-7EA90266C4B1}" type="presOf" srcId="{59DFD12B-7567-44AA-962A-A2AA45671AD7}" destId="{7189BF97-1653-4C72-B981-9FEB1023535E}" srcOrd="0" destOrd="0" presId="urn:microsoft.com/office/officeart/2005/8/layout/default"/>
    <dgm:cxn modelId="{35DC007B-2B3C-41EC-838E-D342B80740D5}" type="presOf" srcId="{B67E80B8-5DFC-4C02-90CC-90F038C02D01}" destId="{4D62E4F5-DEBE-4E6E-9B50-8D3CB3806FB1}" srcOrd="0" destOrd="0" presId="urn:microsoft.com/office/officeart/2005/8/layout/default"/>
    <dgm:cxn modelId="{F14CB18B-17B5-4E12-8267-B010855DC71B}" type="presOf" srcId="{69183129-AC71-48BC-9325-B4295AB09B28}" destId="{419154A2-D844-4118-9A9E-1342CCA19C16}" srcOrd="0" destOrd="0" presId="urn:microsoft.com/office/officeart/2005/8/layout/default"/>
    <dgm:cxn modelId="{A2AECBA9-2A26-4D28-9C02-AC2FC12A7FD2}" srcId="{F8DC744B-31A7-428F-A04B-4078632FED6C}" destId="{69183129-AC71-48BC-9325-B4295AB09B28}" srcOrd="3" destOrd="0" parTransId="{1D80C5E1-4E6E-4E77-9204-DFB184133960}" sibTransId="{3BAD5563-0535-4272-A735-6A945975602B}"/>
    <dgm:cxn modelId="{9EFA86B4-09A1-4E37-9A08-2C846335307D}" srcId="{F8DC744B-31A7-428F-A04B-4078632FED6C}" destId="{B67E80B8-5DFC-4C02-90CC-90F038C02D01}" srcOrd="0" destOrd="0" parTransId="{8C1CB497-5F98-4DCD-B418-E417B414382A}" sibTransId="{65C7342A-9682-4028-9E7E-CC1C6337EE85}"/>
    <dgm:cxn modelId="{82FE64CC-257B-491D-B29D-52A785287E18}" type="presOf" srcId="{402123D4-80A4-4C0A-BD38-7ED33FD3DF1A}" destId="{AB35AEEE-8B8E-4FA8-BE95-8CDAF91C3909}" srcOrd="0" destOrd="0" presId="urn:microsoft.com/office/officeart/2005/8/layout/default"/>
    <dgm:cxn modelId="{BBF2FCEF-9652-4194-9B06-FAD06C576BEE}" type="presOf" srcId="{2E90B59C-8A2E-418E-834D-07E1CE931768}" destId="{45B7A278-302D-4FA4-B99E-F7F7E62C562B}" srcOrd="0" destOrd="0" presId="urn:microsoft.com/office/officeart/2005/8/layout/default"/>
    <dgm:cxn modelId="{6C1D2C6F-5422-4983-9CD1-481ADCB0F5F2}" type="presParOf" srcId="{589EC20D-54C6-42A0-A225-37740F013958}" destId="{4D62E4F5-DEBE-4E6E-9B50-8D3CB3806FB1}" srcOrd="0" destOrd="0" presId="urn:microsoft.com/office/officeart/2005/8/layout/default"/>
    <dgm:cxn modelId="{BF92D05D-1DD0-41F8-83A7-87649013DD77}" type="presParOf" srcId="{589EC20D-54C6-42A0-A225-37740F013958}" destId="{F7D645D9-C15C-4C0D-9094-610D55680FDB}" srcOrd="1" destOrd="0" presId="urn:microsoft.com/office/officeart/2005/8/layout/default"/>
    <dgm:cxn modelId="{95C4ACF0-780B-41C5-861D-229BE0917988}" type="presParOf" srcId="{589EC20D-54C6-42A0-A225-37740F013958}" destId="{AB35AEEE-8B8E-4FA8-BE95-8CDAF91C3909}" srcOrd="2" destOrd="0" presId="urn:microsoft.com/office/officeart/2005/8/layout/default"/>
    <dgm:cxn modelId="{8526ADC8-9FBF-425A-AECA-874E21128F22}" type="presParOf" srcId="{589EC20D-54C6-42A0-A225-37740F013958}" destId="{170DBD63-B3C8-4908-AC34-2FA638257216}" srcOrd="3" destOrd="0" presId="urn:microsoft.com/office/officeart/2005/8/layout/default"/>
    <dgm:cxn modelId="{188C66BF-2ACF-45E7-8A96-9ABEF5778B07}" type="presParOf" srcId="{589EC20D-54C6-42A0-A225-37740F013958}" destId="{45B7A278-302D-4FA4-B99E-F7F7E62C562B}" srcOrd="4" destOrd="0" presId="urn:microsoft.com/office/officeart/2005/8/layout/default"/>
    <dgm:cxn modelId="{3297BFAC-2D16-4963-89AE-110C0B979DA2}" type="presParOf" srcId="{589EC20D-54C6-42A0-A225-37740F013958}" destId="{15905780-6FF0-4509-B636-F234ADB018F7}" srcOrd="5" destOrd="0" presId="urn:microsoft.com/office/officeart/2005/8/layout/default"/>
    <dgm:cxn modelId="{F8B8061D-D7A6-4C7C-86F6-84E7F9DBABF4}" type="presParOf" srcId="{589EC20D-54C6-42A0-A225-37740F013958}" destId="{419154A2-D844-4118-9A9E-1342CCA19C16}" srcOrd="6" destOrd="0" presId="urn:microsoft.com/office/officeart/2005/8/layout/default"/>
    <dgm:cxn modelId="{CC069B75-6822-4499-AEAD-56AC4A84F89B}" type="presParOf" srcId="{589EC20D-54C6-42A0-A225-37740F013958}" destId="{8D66A365-D055-4A08-9450-2E9D0B91C435}" srcOrd="7" destOrd="0" presId="urn:microsoft.com/office/officeart/2005/8/layout/default"/>
    <dgm:cxn modelId="{7D4416C4-7AFA-4B6E-B487-00D560542DAC}" type="presParOf" srcId="{589EC20D-54C6-42A0-A225-37740F013958}" destId="{7189BF97-1653-4C72-B981-9FEB1023535E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5CCBE16-55CD-4EEB-B0E7-EDCA3CD7BA70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FC598D6-FCB2-4513-98E6-E267C819EB29}">
      <dgm:prSet/>
      <dgm:spPr/>
      <dgm:t>
        <a:bodyPr/>
        <a:lstStyle/>
        <a:p>
          <a:pPr>
            <a:defRPr cap="all"/>
          </a:pPr>
          <a:r>
            <a:rPr lang="en-US" b="0" i="0" baseline="0"/>
            <a:t>Promotes correct recycling behavior.</a:t>
          </a:r>
          <a:endParaRPr lang="en-US"/>
        </a:p>
      </dgm:t>
    </dgm:pt>
    <dgm:pt modelId="{583DD8CA-FFFA-47A4-AC6F-464B1FE461E2}" type="parTrans" cxnId="{ABB20C1B-0989-43D3-8045-C86988F20957}">
      <dgm:prSet/>
      <dgm:spPr/>
      <dgm:t>
        <a:bodyPr/>
        <a:lstStyle/>
        <a:p>
          <a:endParaRPr lang="en-US"/>
        </a:p>
      </dgm:t>
    </dgm:pt>
    <dgm:pt modelId="{3E47CAC7-ABBD-4834-8F92-58BA87B9B4F5}" type="sibTrans" cxnId="{ABB20C1B-0989-43D3-8045-C86988F20957}">
      <dgm:prSet/>
      <dgm:spPr/>
      <dgm:t>
        <a:bodyPr/>
        <a:lstStyle/>
        <a:p>
          <a:endParaRPr lang="en-US"/>
        </a:p>
      </dgm:t>
    </dgm:pt>
    <dgm:pt modelId="{68DBC95F-88FB-4F22-8C7B-DC4BB86124F4}">
      <dgm:prSet/>
      <dgm:spPr/>
      <dgm:t>
        <a:bodyPr/>
        <a:lstStyle/>
        <a:p>
          <a:pPr>
            <a:defRPr cap="all"/>
          </a:pPr>
          <a:r>
            <a:rPr lang="en-US" b="0" i="0" baseline="0"/>
            <a:t>Reduces waste mismanagement &amp; landfills.</a:t>
          </a:r>
          <a:endParaRPr lang="en-US"/>
        </a:p>
      </dgm:t>
    </dgm:pt>
    <dgm:pt modelId="{7B54218D-1977-429E-938A-CC2C60865E82}" type="parTrans" cxnId="{D9F4D519-8C6B-4E04-84E9-7ECEC66522F2}">
      <dgm:prSet/>
      <dgm:spPr/>
      <dgm:t>
        <a:bodyPr/>
        <a:lstStyle/>
        <a:p>
          <a:endParaRPr lang="en-US"/>
        </a:p>
      </dgm:t>
    </dgm:pt>
    <dgm:pt modelId="{AC3335DD-4775-427E-A2E4-D146A6A63048}" type="sibTrans" cxnId="{D9F4D519-8C6B-4E04-84E9-7ECEC66522F2}">
      <dgm:prSet/>
      <dgm:spPr/>
      <dgm:t>
        <a:bodyPr/>
        <a:lstStyle/>
        <a:p>
          <a:endParaRPr lang="en-US"/>
        </a:p>
      </dgm:t>
    </dgm:pt>
    <dgm:pt modelId="{33621743-4491-42BA-96C7-F0BB08829B0D}">
      <dgm:prSet/>
      <dgm:spPr/>
      <dgm:t>
        <a:bodyPr/>
        <a:lstStyle/>
        <a:p>
          <a:pPr>
            <a:defRPr cap="all"/>
          </a:pPr>
          <a:r>
            <a:rPr lang="en-US" b="0" i="0" baseline="0"/>
            <a:t>Makes sustainability engaging through gamification.</a:t>
          </a:r>
          <a:endParaRPr lang="en-US"/>
        </a:p>
      </dgm:t>
    </dgm:pt>
    <dgm:pt modelId="{76B1E34B-7DCE-46C2-B4B6-CA554C9E3B8B}" type="parTrans" cxnId="{73FDC430-4F30-4BAB-92B4-2B799E64985E}">
      <dgm:prSet/>
      <dgm:spPr/>
      <dgm:t>
        <a:bodyPr/>
        <a:lstStyle/>
        <a:p>
          <a:endParaRPr lang="en-US"/>
        </a:p>
      </dgm:t>
    </dgm:pt>
    <dgm:pt modelId="{981FB064-C637-4EFB-BCCF-591392CBAA3B}" type="sibTrans" cxnId="{73FDC430-4F30-4BAB-92B4-2B799E64985E}">
      <dgm:prSet/>
      <dgm:spPr/>
      <dgm:t>
        <a:bodyPr/>
        <a:lstStyle/>
        <a:p>
          <a:endParaRPr lang="en-US"/>
        </a:p>
      </dgm:t>
    </dgm:pt>
    <dgm:pt modelId="{C8FBCF18-54F3-4297-9110-426E41852943}">
      <dgm:prSet/>
      <dgm:spPr/>
      <dgm:t>
        <a:bodyPr/>
        <a:lstStyle/>
        <a:p>
          <a:pPr>
            <a:defRPr cap="all"/>
          </a:pPr>
          <a:r>
            <a:rPr lang="en-US" b="0" i="0" baseline="0"/>
            <a:t>Encourages youth/communities to adopt eco-conscious habits.</a:t>
          </a:r>
          <a:endParaRPr lang="en-US"/>
        </a:p>
      </dgm:t>
    </dgm:pt>
    <dgm:pt modelId="{51CD5B94-74A7-4A1F-953C-D672A69C220F}" type="parTrans" cxnId="{C4FD2C1A-A289-419E-A0A1-2DCFB69E84E9}">
      <dgm:prSet/>
      <dgm:spPr/>
      <dgm:t>
        <a:bodyPr/>
        <a:lstStyle/>
        <a:p>
          <a:endParaRPr lang="en-US"/>
        </a:p>
      </dgm:t>
    </dgm:pt>
    <dgm:pt modelId="{4BA1A47C-17F3-45AA-8BB4-3082BC144E8B}" type="sibTrans" cxnId="{C4FD2C1A-A289-419E-A0A1-2DCFB69E84E9}">
      <dgm:prSet/>
      <dgm:spPr/>
      <dgm:t>
        <a:bodyPr/>
        <a:lstStyle/>
        <a:p>
          <a:endParaRPr lang="en-US"/>
        </a:p>
      </dgm:t>
    </dgm:pt>
    <dgm:pt modelId="{6C5AED3C-82AD-419D-A8E8-A27AED4BE303}" type="pres">
      <dgm:prSet presAssocID="{D5CCBE16-55CD-4EEB-B0E7-EDCA3CD7BA70}" presName="root" presStyleCnt="0">
        <dgm:presLayoutVars>
          <dgm:dir/>
          <dgm:resizeHandles val="exact"/>
        </dgm:presLayoutVars>
      </dgm:prSet>
      <dgm:spPr/>
    </dgm:pt>
    <dgm:pt modelId="{C25DA089-B1F6-4464-B52A-0073460B21BC}" type="pres">
      <dgm:prSet presAssocID="{AFC598D6-FCB2-4513-98E6-E267C819EB29}" presName="compNode" presStyleCnt="0"/>
      <dgm:spPr/>
    </dgm:pt>
    <dgm:pt modelId="{8BA46653-7D23-41C4-9EA1-69D52989E34D}" type="pres">
      <dgm:prSet presAssocID="{AFC598D6-FCB2-4513-98E6-E267C819EB29}" presName="iconBgRect" presStyleLbl="bgShp" presStyleIdx="0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E10D3218-1B45-4173-8DDE-310F3BC6D5C5}" type="pres">
      <dgm:prSet presAssocID="{AFC598D6-FCB2-4513-98E6-E267C819EB29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cycle"/>
        </a:ext>
      </dgm:extLst>
    </dgm:pt>
    <dgm:pt modelId="{D5BAE328-1FF0-45FC-95A0-812009AC10C1}" type="pres">
      <dgm:prSet presAssocID="{AFC598D6-FCB2-4513-98E6-E267C819EB29}" presName="spaceRect" presStyleCnt="0"/>
      <dgm:spPr/>
    </dgm:pt>
    <dgm:pt modelId="{2C169F52-CA1A-4716-A7A8-C9AABAB17963}" type="pres">
      <dgm:prSet presAssocID="{AFC598D6-FCB2-4513-98E6-E267C819EB29}" presName="textRect" presStyleLbl="revTx" presStyleIdx="0" presStyleCnt="4">
        <dgm:presLayoutVars>
          <dgm:chMax val="1"/>
          <dgm:chPref val="1"/>
        </dgm:presLayoutVars>
      </dgm:prSet>
      <dgm:spPr/>
    </dgm:pt>
    <dgm:pt modelId="{0A23A5C5-1F59-4829-A60E-95BF1E5CC19A}" type="pres">
      <dgm:prSet presAssocID="{3E47CAC7-ABBD-4834-8F92-58BA87B9B4F5}" presName="sibTrans" presStyleCnt="0"/>
      <dgm:spPr/>
    </dgm:pt>
    <dgm:pt modelId="{6B433958-7A8F-4B31-9CA7-84C0D780698F}" type="pres">
      <dgm:prSet presAssocID="{68DBC95F-88FB-4F22-8C7B-DC4BB86124F4}" presName="compNode" presStyleCnt="0"/>
      <dgm:spPr/>
    </dgm:pt>
    <dgm:pt modelId="{33F08B3B-B7AD-4D6B-8BD8-4284BC025CC5}" type="pres">
      <dgm:prSet presAssocID="{68DBC95F-88FB-4F22-8C7B-DC4BB86124F4}" presName="iconBgRect" presStyleLbl="bgShp" presStyleIdx="1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BDB740FE-12C3-4792-A149-5FAA7C7424CA}" type="pres">
      <dgm:prSet presAssocID="{68DBC95F-88FB-4F22-8C7B-DC4BB86124F4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cycle Sign"/>
        </a:ext>
      </dgm:extLst>
    </dgm:pt>
    <dgm:pt modelId="{531C8092-1C4E-4390-B041-4AC22A34CBA3}" type="pres">
      <dgm:prSet presAssocID="{68DBC95F-88FB-4F22-8C7B-DC4BB86124F4}" presName="spaceRect" presStyleCnt="0"/>
      <dgm:spPr/>
    </dgm:pt>
    <dgm:pt modelId="{199D961A-5C88-4148-A0AC-A285D76716B3}" type="pres">
      <dgm:prSet presAssocID="{68DBC95F-88FB-4F22-8C7B-DC4BB86124F4}" presName="textRect" presStyleLbl="revTx" presStyleIdx="1" presStyleCnt="4">
        <dgm:presLayoutVars>
          <dgm:chMax val="1"/>
          <dgm:chPref val="1"/>
        </dgm:presLayoutVars>
      </dgm:prSet>
      <dgm:spPr/>
    </dgm:pt>
    <dgm:pt modelId="{F2701F0A-85E9-459D-8280-7872D15233CD}" type="pres">
      <dgm:prSet presAssocID="{AC3335DD-4775-427E-A2E4-D146A6A63048}" presName="sibTrans" presStyleCnt="0"/>
      <dgm:spPr/>
    </dgm:pt>
    <dgm:pt modelId="{4F22C1B0-36A6-45AC-8E9A-CEBA6B6FF435}" type="pres">
      <dgm:prSet presAssocID="{33621743-4491-42BA-96C7-F0BB08829B0D}" presName="compNode" presStyleCnt="0"/>
      <dgm:spPr/>
    </dgm:pt>
    <dgm:pt modelId="{2E55E115-D87A-42A8-AC1F-7D5AA166239A}" type="pres">
      <dgm:prSet presAssocID="{33621743-4491-42BA-96C7-F0BB08829B0D}" presName="iconBgRect" presStyleLbl="bgShp" presStyleIdx="2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D77366CD-B675-460C-B3E5-53BFC6BFEFC9}" type="pres">
      <dgm:prSet presAssocID="{33621743-4491-42BA-96C7-F0BB08829B0D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Hand with Plant"/>
        </a:ext>
      </dgm:extLst>
    </dgm:pt>
    <dgm:pt modelId="{D0753F26-9DAE-404A-9DAE-A6B60EE978FF}" type="pres">
      <dgm:prSet presAssocID="{33621743-4491-42BA-96C7-F0BB08829B0D}" presName="spaceRect" presStyleCnt="0"/>
      <dgm:spPr/>
    </dgm:pt>
    <dgm:pt modelId="{E0C6F98C-79C8-4F7D-9AD3-E17222A72B4D}" type="pres">
      <dgm:prSet presAssocID="{33621743-4491-42BA-96C7-F0BB08829B0D}" presName="textRect" presStyleLbl="revTx" presStyleIdx="2" presStyleCnt="4">
        <dgm:presLayoutVars>
          <dgm:chMax val="1"/>
          <dgm:chPref val="1"/>
        </dgm:presLayoutVars>
      </dgm:prSet>
      <dgm:spPr/>
    </dgm:pt>
    <dgm:pt modelId="{AD5B68BB-EBC0-433C-B79E-1CFF3367657A}" type="pres">
      <dgm:prSet presAssocID="{981FB064-C637-4EFB-BCCF-591392CBAA3B}" presName="sibTrans" presStyleCnt="0"/>
      <dgm:spPr/>
    </dgm:pt>
    <dgm:pt modelId="{24CC9934-A611-46C9-A5AC-331E5B63CB92}" type="pres">
      <dgm:prSet presAssocID="{C8FBCF18-54F3-4297-9110-426E41852943}" presName="compNode" presStyleCnt="0"/>
      <dgm:spPr/>
    </dgm:pt>
    <dgm:pt modelId="{DAFA98E2-F746-4B47-B3DA-BF570F79F15E}" type="pres">
      <dgm:prSet presAssocID="{C8FBCF18-54F3-4297-9110-426E41852943}" presName="iconBgRect" presStyleLbl="bgShp" presStyleIdx="3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8A28069E-9B78-4645-925D-4DBB8E841F28}" type="pres">
      <dgm:prSet presAssocID="{C8FBCF18-54F3-4297-9110-426E41852943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stainability"/>
        </a:ext>
      </dgm:extLst>
    </dgm:pt>
    <dgm:pt modelId="{C97FD637-E2FC-4987-8985-7596ECC7D380}" type="pres">
      <dgm:prSet presAssocID="{C8FBCF18-54F3-4297-9110-426E41852943}" presName="spaceRect" presStyleCnt="0"/>
      <dgm:spPr/>
    </dgm:pt>
    <dgm:pt modelId="{101BBCF1-BCD3-477B-A167-3C5B1945AC80}" type="pres">
      <dgm:prSet presAssocID="{C8FBCF18-54F3-4297-9110-426E41852943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D9F4D519-8C6B-4E04-84E9-7ECEC66522F2}" srcId="{D5CCBE16-55CD-4EEB-B0E7-EDCA3CD7BA70}" destId="{68DBC95F-88FB-4F22-8C7B-DC4BB86124F4}" srcOrd="1" destOrd="0" parTransId="{7B54218D-1977-429E-938A-CC2C60865E82}" sibTransId="{AC3335DD-4775-427E-A2E4-D146A6A63048}"/>
    <dgm:cxn modelId="{C4FD2C1A-A289-419E-A0A1-2DCFB69E84E9}" srcId="{D5CCBE16-55CD-4EEB-B0E7-EDCA3CD7BA70}" destId="{C8FBCF18-54F3-4297-9110-426E41852943}" srcOrd="3" destOrd="0" parTransId="{51CD5B94-74A7-4A1F-953C-D672A69C220F}" sibTransId="{4BA1A47C-17F3-45AA-8BB4-3082BC144E8B}"/>
    <dgm:cxn modelId="{ABB20C1B-0989-43D3-8045-C86988F20957}" srcId="{D5CCBE16-55CD-4EEB-B0E7-EDCA3CD7BA70}" destId="{AFC598D6-FCB2-4513-98E6-E267C819EB29}" srcOrd="0" destOrd="0" parTransId="{583DD8CA-FFFA-47A4-AC6F-464B1FE461E2}" sibTransId="{3E47CAC7-ABBD-4834-8F92-58BA87B9B4F5}"/>
    <dgm:cxn modelId="{73FDC430-4F30-4BAB-92B4-2B799E64985E}" srcId="{D5CCBE16-55CD-4EEB-B0E7-EDCA3CD7BA70}" destId="{33621743-4491-42BA-96C7-F0BB08829B0D}" srcOrd="2" destOrd="0" parTransId="{76B1E34B-7DCE-46C2-B4B6-CA554C9E3B8B}" sibTransId="{981FB064-C637-4EFB-BCCF-591392CBAA3B}"/>
    <dgm:cxn modelId="{BD0DAF43-42A9-4973-8F22-15F7E0F3290F}" type="presOf" srcId="{AFC598D6-FCB2-4513-98E6-E267C819EB29}" destId="{2C169F52-CA1A-4716-A7A8-C9AABAB17963}" srcOrd="0" destOrd="0" presId="urn:microsoft.com/office/officeart/2018/5/layout/IconLeafLabelList"/>
    <dgm:cxn modelId="{68D60946-E78A-4368-9208-5201DB70C423}" type="presOf" srcId="{68DBC95F-88FB-4F22-8C7B-DC4BB86124F4}" destId="{199D961A-5C88-4148-A0AC-A285D76716B3}" srcOrd="0" destOrd="0" presId="urn:microsoft.com/office/officeart/2018/5/layout/IconLeafLabelList"/>
    <dgm:cxn modelId="{608D92A2-73D0-4C3F-99BE-FA4F12CD625F}" type="presOf" srcId="{C8FBCF18-54F3-4297-9110-426E41852943}" destId="{101BBCF1-BCD3-477B-A167-3C5B1945AC80}" srcOrd="0" destOrd="0" presId="urn:microsoft.com/office/officeart/2018/5/layout/IconLeafLabelList"/>
    <dgm:cxn modelId="{271DEEBA-6727-40B5-B888-372B91CE62EA}" type="presOf" srcId="{33621743-4491-42BA-96C7-F0BB08829B0D}" destId="{E0C6F98C-79C8-4F7D-9AD3-E17222A72B4D}" srcOrd="0" destOrd="0" presId="urn:microsoft.com/office/officeart/2018/5/layout/IconLeafLabelList"/>
    <dgm:cxn modelId="{E16DC3C2-CD1A-44AC-A196-84CC7C82259E}" type="presOf" srcId="{D5CCBE16-55CD-4EEB-B0E7-EDCA3CD7BA70}" destId="{6C5AED3C-82AD-419D-A8E8-A27AED4BE303}" srcOrd="0" destOrd="0" presId="urn:microsoft.com/office/officeart/2018/5/layout/IconLeafLabelList"/>
    <dgm:cxn modelId="{427DE4EC-5CDC-4693-8863-E2AFA206D5DA}" type="presParOf" srcId="{6C5AED3C-82AD-419D-A8E8-A27AED4BE303}" destId="{C25DA089-B1F6-4464-B52A-0073460B21BC}" srcOrd="0" destOrd="0" presId="urn:microsoft.com/office/officeart/2018/5/layout/IconLeafLabelList"/>
    <dgm:cxn modelId="{B33A8440-F447-4D0D-B27B-674AB2360BEE}" type="presParOf" srcId="{C25DA089-B1F6-4464-B52A-0073460B21BC}" destId="{8BA46653-7D23-41C4-9EA1-69D52989E34D}" srcOrd="0" destOrd="0" presId="urn:microsoft.com/office/officeart/2018/5/layout/IconLeafLabelList"/>
    <dgm:cxn modelId="{1EC97E2A-AFBE-464B-A585-3A2266A50700}" type="presParOf" srcId="{C25DA089-B1F6-4464-B52A-0073460B21BC}" destId="{E10D3218-1B45-4173-8DDE-310F3BC6D5C5}" srcOrd="1" destOrd="0" presId="urn:microsoft.com/office/officeart/2018/5/layout/IconLeafLabelList"/>
    <dgm:cxn modelId="{34EFB84A-E053-4ECF-9D63-F49BB011E491}" type="presParOf" srcId="{C25DA089-B1F6-4464-B52A-0073460B21BC}" destId="{D5BAE328-1FF0-45FC-95A0-812009AC10C1}" srcOrd="2" destOrd="0" presId="urn:microsoft.com/office/officeart/2018/5/layout/IconLeafLabelList"/>
    <dgm:cxn modelId="{4A7E8F8D-D566-4C8D-A2C0-AABA0C8E8350}" type="presParOf" srcId="{C25DA089-B1F6-4464-B52A-0073460B21BC}" destId="{2C169F52-CA1A-4716-A7A8-C9AABAB17963}" srcOrd="3" destOrd="0" presId="urn:microsoft.com/office/officeart/2018/5/layout/IconLeafLabelList"/>
    <dgm:cxn modelId="{6F4AFB4A-1BD7-4065-AC6F-8D37CE5147C5}" type="presParOf" srcId="{6C5AED3C-82AD-419D-A8E8-A27AED4BE303}" destId="{0A23A5C5-1F59-4829-A60E-95BF1E5CC19A}" srcOrd="1" destOrd="0" presId="urn:microsoft.com/office/officeart/2018/5/layout/IconLeafLabelList"/>
    <dgm:cxn modelId="{05CE97FC-5268-4EAD-B38D-E46900157036}" type="presParOf" srcId="{6C5AED3C-82AD-419D-A8E8-A27AED4BE303}" destId="{6B433958-7A8F-4B31-9CA7-84C0D780698F}" srcOrd="2" destOrd="0" presId="urn:microsoft.com/office/officeart/2018/5/layout/IconLeafLabelList"/>
    <dgm:cxn modelId="{1A93E496-0BC2-4DEE-A326-731618D4C20A}" type="presParOf" srcId="{6B433958-7A8F-4B31-9CA7-84C0D780698F}" destId="{33F08B3B-B7AD-4D6B-8BD8-4284BC025CC5}" srcOrd="0" destOrd="0" presId="urn:microsoft.com/office/officeart/2018/5/layout/IconLeafLabelList"/>
    <dgm:cxn modelId="{6F89FD7F-318B-4E56-B4BE-EDF9B9464309}" type="presParOf" srcId="{6B433958-7A8F-4B31-9CA7-84C0D780698F}" destId="{BDB740FE-12C3-4792-A149-5FAA7C7424CA}" srcOrd="1" destOrd="0" presId="urn:microsoft.com/office/officeart/2018/5/layout/IconLeafLabelList"/>
    <dgm:cxn modelId="{2FBF4CAD-2C1E-4BFD-B3C1-63471FCEC161}" type="presParOf" srcId="{6B433958-7A8F-4B31-9CA7-84C0D780698F}" destId="{531C8092-1C4E-4390-B041-4AC22A34CBA3}" srcOrd="2" destOrd="0" presId="urn:microsoft.com/office/officeart/2018/5/layout/IconLeafLabelList"/>
    <dgm:cxn modelId="{C9AD4759-06ED-4BFB-AFF4-01879B63B03D}" type="presParOf" srcId="{6B433958-7A8F-4B31-9CA7-84C0D780698F}" destId="{199D961A-5C88-4148-A0AC-A285D76716B3}" srcOrd="3" destOrd="0" presId="urn:microsoft.com/office/officeart/2018/5/layout/IconLeafLabelList"/>
    <dgm:cxn modelId="{33288800-A762-46CF-9921-7D469791EB89}" type="presParOf" srcId="{6C5AED3C-82AD-419D-A8E8-A27AED4BE303}" destId="{F2701F0A-85E9-459D-8280-7872D15233CD}" srcOrd="3" destOrd="0" presId="urn:microsoft.com/office/officeart/2018/5/layout/IconLeafLabelList"/>
    <dgm:cxn modelId="{80FB5B95-F733-4ECF-A663-58F062323A87}" type="presParOf" srcId="{6C5AED3C-82AD-419D-A8E8-A27AED4BE303}" destId="{4F22C1B0-36A6-45AC-8E9A-CEBA6B6FF435}" srcOrd="4" destOrd="0" presId="urn:microsoft.com/office/officeart/2018/5/layout/IconLeafLabelList"/>
    <dgm:cxn modelId="{37E66C7A-D853-4D4E-B902-F6311BA07C88}" type="presParOf" srcId="{4F22C1B0-36A6-45AC-8E9A-CEBA6B6FF435}" destId="{2E55E115-D87A-42A8-AC1F-7D5AA166239A}" srcOrd="0" destOrd="0" presId="urn:microsoft.com/office/officeart/2018/5/layout/IconLeafLabelList"/>
    <dgm:cxn modelId="{124F5677-8854-47FF-B384-C4CFCA1EAB9C}" type="presParOf" srcId="{4F22C1B0-36A6-45AC-8E9A-CEBA6B6FF435}" destId="{D77366CD-B675-460C-B3E5-53BFC6BFEFC9}" srcOrd="1" destOrd="0" presId="urn:microsoft.com/office/officeart/2018/5/layout/IconLeafLabelList"/>
    <dgm:cxn modelId="{6F77E92C-FBB3-4210-A557-FDD99052628E}" type="presParOf" srcId="{4F22C1B0-36A6-45AC-8E9A-CEBA6B6FF435}" destId="{D0753F26-9DAE-404A-9DAE-A6B60EE978FF}" srcOrd="2" destOrd="0" presId="urn:microsoft.com/office/officeart/2018/5/layout/IconLeafLabelList"/>
    <dgm:cxn modelId="{627D8332-FA5F-4A83-8D03-F11E91647DCE}" type="presParOf" srcId="{4F22C1B0-36A6-45AC-8E9A-CEBA6B6FF435}" destId="{E0C6F98C-79C8-4F7D-9AD3-E17222A72B4D}" srcOrd="3" destOrd="0" presId="urn:microsoft.com/office/officeart/2018/5/layout/IconLeafLabelList"/>
    <dgm:cxn modelId="{667FB727-99B9-459E-9572-7CF1CD5A94FA}" type="presParOf" srcId="{6C5AED3C-82AD-419D-A8E8-A27AED4BE303}" destId="{AD5B68BB-EBC0-433C-B79E-1CFF3367657A}" srcOrd="5" destOrd="0" presId="urn:microsoft.com/office/officeart/2018/5/layout/IconLeafLabelList"/>
    <dgm:cxn modelId="{CB3CAA54-EBFD-4AB8-96B2-C6AD91FC38B7}" type="presParOf" srcId="{6C5AED3C-82AD-419D-A8E8-A27AED4BE303}" destId="{24CC9934-A611-46C9-A5AC-331E5B63CB92}" srcOrd="6" destOrd="0" presId="urn:microsoft.com/office/officeart/2018/5/layout/IconLeafLabelList"/>
    <dgm:cxn modelId="{C963516F-9512-4CCF-A7F9-198FC4CF159F}" type="presParOf" srcId="{24CC9934-A611-46C9-A5AC-331E5B63CB92}" destId="{DAFA98E2-F746-4B47-B3DA-BF570F79F15E}" srcOrd="0" destOrd="0" presId="urn:microsoft.com/office/officeart/2018/5/layout/IconLeafLabelList"/>
    <dgm:cxn modelId="{93222754-99D2-49C4-9CA0-8615EF6BCE75}" type="presParOf" srcId="{24CC9934-A611-46C9-A5AC-331E5B63CB92}" destId="{8A28069E-9B78-4645-925D-4DBB8E841F28}" srcOrd="1" destOrd="0" presId="urn:microsoft.com/office/officeart/2018/5/layout/IconLeafLabelList"/>
    <dgm:cxn modelId="{5EB8EA0F-A7A3-4811-98C5-D582D9C270D5}" type="presParOf" srcId="{24CC9934-A611-46C9-A5AC-331E5B63CB92}" destId="{C97FD637-E2FC-4987-8985-7596ECC7D380}" srcOrd="2" destOrd="0" presId="urn:microsoft.com/office/officeart/2018/5/layout/IconLeafLabelList"/>
    <dgm:cxn modelId="{D4F46F4C-96BF-4227-AE05-9D91998BDBE0}" type="presParOf" srcId="{24CC9934-A611-46C9-A5AC-331E5B63CB92}" destId="{101BBCF1-BCD3-477B-A167-3C5B1945AC80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FAD1A77-741E-4D7F-91DF-A2A37B4C23D2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F0D0C35C-471C-4CC2-AFBC-CA98CDD8173F}">
      <dgm:prSet/>
      <dgm:spPr/>
      <dgm:t>
        <a:bodyPr/>
        <a:lstStyle/>
        <a:p>
          <a:r>
            <a:rPr lang="en-US" b="0" i="0" baseline="0"/>
            <a:t>Integrate with </a:t>
          </a:r>
          <a:r>
            <a:rPr lang="en-US" b="1" i="0" baseline="0"/>
            <a:t>municipal waste systems</a:t>
          </a:r>
          <a:r>
            <a:rPr lang="en-US" b="0" i="0" baseline="0"/>
            <a:t> for real-time recycling stats.</a:t>
          </a:r>
          <a:endParaRPr lang="en-US"/>
        </a:p>
      </dgm:t>
    </dgm:pt>
    <dgm:pt modelId="{DAE407F3-2930-4BA8-A780-1E708FB14B7B}" type="parTrans" cxnId="{4E762C44-633B-4528-8AA9-C3CF725EEC6D}">
      <dgm:prSet/>
      <dgm:spPr/>
      <dgm:t>
        <a:bodyPr/>
        <a:lstStyle/>
        <a:p>
          <a:endParaRPr lang="en-US"/>
        </a:p>
      </dgm:t>
    </dgm:pt>
    <dgm:pt modelId="{0DF9FF71-25BA-4B8D-A726-576E2F5447E2}" type="sibTrans" cxnId="{4E762C44-633B-4528-8AA9-C3CF725EEC6D}">
      <dgm:prSet/>
      <dgm:spPr/>
      <dgm:t>
        <a:bodyPr/>
        <a:lstStyle/>
        <a:p>
          <a:endParaRPr lang="en-US"/>
        </a:p>
      </dgm:t>
    </dgm:pt>
    <dgm:pt modelId="{F9264ED8-5CC3-4689-9715-9C8B903BEB9D}">
      <dgm:prSet/>
      <dgm:spPr/>
      <dgm:t>
        <a:bodyPr/>
        <a:lstStyle/>
        <a:p>
          <a:r>
            <a:rPr lang="en-US" b="0" i="0" baseline="0"/>
            <a:t>Partner with </a:t>
          </a:r>
          <a:r>
            <a:rPr lang="en-US" b="1" i="0" baseline="0"/>
            <a:t>local stores/colleges</a:t>
          </a:r>
          <a:r>
            <a:rPr lang="en-US" b="0" i="0" baseline="0"/>
            <a:t> for redeemable eco-rewards.</a:t>
          </a:r>
          <a:endParaRPr lang="en-US"/>
        </a:p>
      </dgm:t>
    </dgm:pt>
    <dgm:pt modelId="{1EF7E528-F9FE-4A25-9950-9F0A4E165820}" type="parTrans" cxnId="{BA363604-A012-4603-A818-8C3146085CCA}">
      <dgm:prSet/>
      <dgm:spPr/>
      <dgm:t>
        <a:bodyPr/>
        <a:lstStyle/>
        <a:p>
          <a:endParaRPr lang="en-US"/>
        </a:p>
      </dgm:t>
    </dgm:pt>
    <dgm:pt modelId="{0412F336-E1FA-4E8A-B953-CEAE7517477D}" type="sibTrans" cxnId="{BA363604-A012-4603-A818-8C3146085CCA}">
      <dgm:prSet/>
      <dgm:spPr/>
      <dgm:t>
        <a:bodyPr/>
        <a:lstStyle/>
        <a:p>
          <a:endParaRPr lang="en-US"/>
        </a:p>
      </dgm:t>
    </dgm:pt>
    <dgm:pt modelId="{4400E8ED-2CD6-4CD9-95AD-0069D5855022}">
      <dgm:prSet/>
      <dgm:spPr/>
      <dgm:t>
        <a:bodyPr/>
        <a:lstStyle/>
        <a:p>
          <a:r>
            <a:rPr lang="en-US" b="0" i="0" baseline="0"/>
            <a:t>Expand into </a:t>
          </a:r>
          <a:r>
            <a:rPr lang="en-US" b="1" i="0" baseline="0"/>
            <a:t>hostels, universities, and smart cities</a:t>
          </a:r>
          <a:r>
            <a:rPr lang="en-US" b="0" i="0" baseline="0"/>
            <a:t>.</a:t>
          </a:r>
          <a:endParaRPr lang="en-US"/>
        </a:p>
      </dgm:t>
    </dgm:pt>
    <dgm:pt modelId="{36D0C184-0331-49A7-98E8-BF454B4201E3}" type="parTrans" cxnId="{CE343D8D-4247-4ED0-A40C-BFC4A7A0F8D8}">
      <dgm:prSet/>
      <dgm:spPr/>
      <dgm:t>
        <a:bodyPr/>
        <a:lstStyle/>
        <a:p>
          <a:endParaRPr lang="en-US"/>
        </a:p>
      </dgm:t>
    </dgm:pt>
    <dgm:pt modelId="{59BD2D1B-AFF7-4FF1-9A4D-547315BFC442}" type="sibTrans" cxnId="{CE343D8D-4247-4ED0-A40C-BFC4A7A0F8D8}">
      <dgm:prSet/>
      <dgm:spPr/>
      <dgm:t>
        <a:bodyPr/>
        <a:lstStyle/>
        <a:p>
          <a:endParaRPr lang="en-US"/>
        </a:p>
      </dgm:t>
    </dgm:pt>
    <dgm:pt modelId="{BEFD368B-4585-4331-B789-AE77D4FF12D0}">
      <dgm:prSet/>
      <dgm:spPr/>
      <dgm:t>
        <a:bodyPr/>
        <a:lstStyle/>
        <a:p>
          <a:r>
            <a:rPr lang="en-US" b="0" i="0" baseline="0"/>
            <a:t>Add </a:t>
          </a:r>
          <a:r>
            <a:rPr lang="en-US" b="1" i="0" baseline="0"/>
            <a:t>AI-powered waste recognition</a:t>
          </a:r>
          <a:r>
            <a:rPr lang="en-US" b="0" i="0" baseline="0"/>
            <a:t> for better user experience.</a:t>
          </a:r>
          <a:endParaRPr lang="en-US"/>
        </a:p>
      </dgm:t>
    </dgm:pt>
    <dgm:pt modelId="{3280675A-5D53-4D18-A491-1DFAAEC7F0E5}" type="parTrans" cxnId="{31EC8E2B-4FDE-4573-A8E3-906F503B6EC8}">
      <dgm:prSet/>
      <dgm:spPr/>
      <dgm:t>
        <a:bodyPr/>
        <a:lstStyle/>
        <a:p>
          <a:endParaRPr lang="en-US"/>
        </a:p>
      </dgm:t>
    </dgm:pt>
    <dgm:pt modelId="{A0A0AE94-9949-40D2-B625-ED4C637EC490}" type="sibTrans" cxnId="{31EC8E2B-4FDE-4573-A8E3-906F503B6EC8}">
      <dgm:prSet/>
      <dgm:spPr/>
      <dgm:t>
        <a:bodyPr/>
        <a:lstStyle/>
        <a:p>
          <a:endParaRPr lang="en-US"/>
        </a:p>
      </dgm:t>
    </dgm:pt>
    <dgm:pt modelId="{FF9F4F44-7086-4060-980F-105D9D69A009}" type="pres">
      <dgm:prSet presAssocID="{6FAD1A77-741E-4D7F-91DF-A2A37B4C23D2}" presName="root" presStyleCnt="0">
        <dgm:presLayoutVars>
          <dgm:dir/>
          <dgm:resizeHandles val="exact"/>
        </dgm:presLayoutVars>
      </dgm:prSet>
      <dgm:spPr/>
    </dgm:pt>
    <dgm:pt modelId="{9AF0E649-DCE2-4C6E-A4ED-6FFD914FD965}" type="pres">
      <dgm:prSet presAssocID="{F0D0C35C-471C-4CC2-AFBC-CA98CDD8173F}" presName="compNode" presStyleCnt="0"/>
      <dgm:spPr/>
    </dgm:pt>
    <dgm:pt modelId="{9608BA03-611D-47B3-835A-88F5C3E23905}" type="pres">
      <dgm:prSet presAssocID="{F0D0C35C-471C-4CC2-AFBC-CA98CDD8173F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cycle"/>
        </a:ext>
      </dgm:extLst>
    </dgm:pt>
    <dgm:pt modelId="{74B20BF4-3E40-4E3C-AE0A-C4528AEC5E30}" type="pres">
      <dgm:prSet presAssocID="{F0D0C35C-471C-4CC2-AFBC-CA98CDD8173F}" presName="spaceRect" presStyleCnt="0"/>
      <dgm:spPr/>
    </dgm:pt>
    <dgm:pt modelId="{D654E916-B53F-4587-A2B8-D7DC8ADFAE63}" type="pres">
      <dgm:prSet presAssocID="{F0D0C35C-471C-4CC2-AFBC-CA98CDD8173F}" presName="textRect" presStyleLbl="revTx" presStyleIdx="0" presStyleCnt="4">
        <dgm:presLayoutVars>
          <dgm:chMax val="1"/>
          <dgm:chPref val="1"/>
        </dgm:presLayoutVars>
      </dgm:prSet>
      <dgm:spPr/>
    </dgm:pt>
    <dgm:pt modelId="{0A3D492D-8721-4B2F-80FD-47AE14DB959E}" type="pres">
      <dgm:prSet presAssocID="{0DF9FF71-25BA-4B8D-A726-576E2F5447E2}" presName="sibTrans" presStyleCnt="0"/>
      <dgm:spPr/>
    </dgm:pt>
    <dgm:pt modelId="{E64159ED-4FE8-4993-A92B-77B891C80A30}" type="pres">
      <dgm:prSet presAssocID="{F9264ED8-5CC3-4689-9715-9C8B903BEB9D}" presName="compNode" presStyleCnt="0"/>
      <dgm:spPr/>
    </dgm:pt>
    <dgm:pt modelId="{2C5984A7-74BA-4AE3-8D94-45D18EFA2D64}" type="pres">
      <dgm:prSet presAssocID="{F9264ED8-5CC3-4689-9715-9C8B903BEB9D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hoolhouse"/>
        </a:ext>
      </dgm:extLst>
    </dgm:pt>
    <dgm:pt modelId="{C5238393-E778-470D-B151-876DEED975D5}" type="pres">
      <dgm:prSet presAssocID="{F9264ED8-5CC3-4689-9715-9C8B903BEB9D}" presName="spaceRect" presStyleCnt="0"/>
      <dgm:spPr/>
    </dgm:pt>
    <dgm:pt modelId="{D771F254-D277-4AB9-B29A-3280EAFB70DF}" type="pres">
      <dgm:prSet presAssocID="{F9264ED8-5CC3-4689-9715-9C8B903BEB9D}" presName="textRect" presStyleLbl="revTx" presStyleIdx="1" presStyleCnt="4">
        <dgm:presLayoutVars>
          <dgm:chMax val="1"/>
          <dgm:chPref val="1"/>
        </dgm:presLayoutVars>
      </dgm:prSet>
      <dgm:spPr/>
    </dgm:pt>
    <dgm:pt modelId="{B14EE5E8-3587-4E42-AEFD-4A4873614AC6}" type="pres">
      <dgm:prSet presAssocID="{0412F336-E1FA-4E8A-B953-CEAE7517477D}" presName="sibTrans" presStyleCnt="0"/>
      <dgm:spPr/>
    </dgm:pt>
    <dgm:pt modelId="{5F5B3691-7990-4D5A-BEB4-CDC8200C8BFB}" type="pres">
      <dgm:prSet presAssocID="{4400E8ED-2CD6-4CD9-95AD-0069D5855022}" presName="compNode" presStyleCnt="0"/>
      <dgm:spPr/>
    </dgm:pt>
    <dgm:pt modelId="{F8E92FC9-EA92-4FA2-AFBE-9ADF6D34A4AE}" type="pres">
      <dgm:prSet presAssocID="{4400E8ED-2CD6-4CD9-95AD-0069D5855022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ity"/>
        </a:ext>
      </dgm:extLst>
    </dgm:pt>
    <dgm:pt modelId="{198E1620-AFF6-46D5-9C98-6D0B8D0B7A07}" type="pres">
      <dgm:prSet presAssocID="{4400E8ED-2CD6-4CD9-95AD-0069D5855022}" presName="spaceRect" presStyleCnt="0"/>
      <dgm:spPr/>
    </dgm:pt>
    <dgm:pt modelId="{6CCAEAA9-E9CA-444E-8E43-9DE2E5B66D43}" type="pres">
      <dgm:prSet presAssocID="{4400E8ED-2CD6-4CD9-95AD-0069D5855022}" presName="textRect" presStyleLbl="revTx" presStyleIdx="2" presStyleCnt="4">
        <dgm:presLayoutVars>
          <dgm:chMax val="1"/>
          <dgm:chPref val="1"/>
        </dgm:presLayoutVars>
      </dgm:prSet>
      <dgm:spPr/>
    </dgm:pt>
    <dgm:pt modelId="{A10014F5-D06F-4772-A16C-8E6EF83CFF27}" type="pres">
      <dgm:prSet presAssocID="{59BD2D1B-AFF7-4FF1-9A4D-547315BFC442}" presName="sibTrans" presStyleCnt="0"/>
      <dgm:spPr/>
    </dgm:pt>
    <dgm:pt modelId="{9345FBD3-2BC5-4A15-B84C-DDC2162B484F}" type="pres">
      <dgm:prSet presAssocID="{BEFD368B-4585-4331-B789-AE77D4FF12D0}" presName="compNode" presStyleCnt="0"/>
      <dgm:spPr/>
    </dgm:pt>
    <dgm:pt modelId="{BF38ABB0-C1D3-4068-945D-68FC11D2553B}" type="pres">
      <dgm:prSet presAssocID="{BEFD368B-4585-4331-B789-AE77D4FF12D0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F7AFB327-2E78-4E26-839C-87D41906E7AD}" type="pres">
      <dgm:prSet presAssocID="{BEFD368B-4585-4331-B789-AE77D4FF12D0}" presName="spaceRect" presStyleCnt="0"/>
      <dgm:spPr/>
    </dgm:pt>
    <dgm:pt modelId="{FDE467D3-6D26-4651-ABB7-328C2FB97BC3}" type="pres">
      <dgm:prSet presAssocID="{BEFD368B-4585-4331-B789-AE77D4FF12D0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BA363604-A012-4603-A818-8C3146085CCA}" srcId="{6FAD1A77-741E-4D7F-91DF-A2A37B4C23D2}" destId="{F9264ED8-5CC3-4689-9715-9C8B903BEB9D}" srcOrd="1" destOrd="0" parTransId="{1EF7E528-F9FE-4A25-9950-9F0A4E165820}" sibTransId="{0412F336-E1FA-4E8A-B953-CEAE7517477D}"/>
    <dgm:cxn modelId="{31EC8E2B-4FDE-4573-A8E3-906F503B6EC8}" srcId="{6FAD1A77-741E-4D7F-91DF-A2A37B4C23D2}" destId="{BEFD368B-4585-4331-B789-AE77D4FF12D0}" srcOrd="3" destOrd="0" parTransId="{3280675A-5D53-4D18-A491-1DFAAEC7F0E5}" sibTransId="{A0A0AE94-9949-40D2-B625-ED4C637EC490}"/>
    <dgm:cxn modelId="{4E762C44-633B-4528-8AA9-C3CF725EEC6D}" srcId="{6FAD1A77-741E-4D7F-91DF-A2A37B4C23D2}" destId="{F0D0C35C-471C-4CC2-AFBC-CA98CDD8173F}" srcOrd="0" destOrd="0" parTransId="{DAE407F3-2930-4BA8-A780-1E708FB14B7B}" sibTransId="{0DF9FF71-25BA-4B8D-A726-576E2F5447E2}"/>
    <dgm:cxn modelId="{69405046-3C23-4D54-A80B-4351ACA8DBB8}" type="presOf" srcId="{4400E8ED-2CD6-4CD9-95AD-0069D5855022}" destId="{6CCAEAA9-E9CA-444E-8E43-9DE2E5B66D43}" srcOrd="0" destOrd="0" presId="urn:microsoft.com/office/officeart/2018/2/layout/IconLabelList"/>
    <dgm:cxn modelId="{843C028B-AA5E-430A-99B2-131D0F4D6B5F}" type="presOf" srcId="{6FAD1A77-741E-4D7F-91DF-A2A37B4C23D2}" destId="{FF9F4F44-7086-4060-980F-105D9D69A009}" srcOrd="0" destOrd="0" presId="urn:microsoft.com/office/officeart/2018/2/layout/IconLabelList"/>
    <dgm:cxn modelId="{CE343D8D-4247-4ED0-A40C-BFC4A7A0F8D8}" srcId="{6FAD1A77-741E-4D7F-91DF-A2A37B4C23D2}" destId="{4400E8ED-2CD6-4CD9-95AD-0069D5855022}" srcOrd="2" destOrd="0" parTransId="{36D0C184-0331-49A7-98E8-BF454B4201E3}" sibTransId="{59BD2D1B-AFF7-4FF1-9A4D-547315BFC442}"/>
    <dgm:cxn modelId="{7A4BAD8E-DDC1-4CF9-B50F-508F062C1D41}" type="presOf" srcId="{F0D0C35C-471C-4CC2-AFBC-CA98CDD8173F}" destId="{D654E916-B53F-4587-A2B8-D7DC8ADFAE63}" srcOrd="0" destOrd="0" presId="urn:microsoft.com/office/officeart/2018/2/layout/IconLabelList"/>
    <dgm:cxn modelId="{D35BAEA7-F736-464E-A80F-7ECC40F9BADF}" type="presOf" srcId="{F9264ED8-5CC3-4689-9715-9C8B903BEB9D}" destId="{D771F254-D277-4AB9-B29A-3280EAFB70DF}" srcOrd="0" destOrd="0" presId="urn:microsoft.com/office/officeart/2018/2/layout/IconLabelList"/>
    <dgm:cxn modelId="{262F5FC5-3938-4351-82F0-1441F0D38A7D}" type="presOf" srcId="{BEFD368B-4585-4331-B789-AE77D4FF12D0}" destId="{FDE467D3-6D26-4651-ABB7-328C2FB97BC3}" srcOrd="0" destOrd="0" presId="urn:microsoft.com/office/officeart/2018/2/layout/IconLabelList"/>
    <dgm:cxn modelId="{24E35FE3-FD3D-44C6-A0B0-BE9B5C1D86D9}" type="presParOf" srcId="{FF9F4F44-7086-4060-980F-105D9D69A009}" destId="{9AF0E649-DCE2-4C6E-A4ED-6FFD914FD965}" srcOrd="0" destOrd="0" presId="urn:microsoft.com/office/officeart/2018/2/layout/IconLabelList"/>
    <dgm:cxn modelId="{F807EDBD-3160-4ACC-8FD3-5C5AD920E9AB}" type="presParOf" srcId="{9AF0E649-DCE2-4C6E-A4ED-6FFD914FD965}" destId="{9608BA03-611D-47B3-835A-88F5C3E23905}" srcOrd="0" destOrd="0" presId="urn:microsoft.com/office/officeart/2018/2/layout/IconLabelList"/>
    <dgm:cxn modelId="{1DB7F1ED-4EEF-4945-8524-B21FA2C32C04}" type="presParOf" srcId="{9AF0E649-DCE2-4C6E-A4ED-6FFD914FD965}" destId="{74B20BF4-3E40-4E3C-AE0A-C4528AEC5E30}" srcOrd="1" destOrd="0" presId="urn:microsoft.com/office/officeart/2018/2/layout/IconLabelList"/>
    <dgm:cxn modelId="{A1681B80-AC4D-400D-82F2-EFD837B250A8}" type="presParOf" srcId="{9AF0E649-DCE2-4C6E-A4ED-6FFD914FD965}" destId="{D654E916-B53F-4587-A2B8-D7DC8ADFAE63}" srcOrd="2" destOrd="0" presId="urn:microsoft.com/office/officeart/2018/2/layout/IconLabelList"/>
    <dgm:cxn modelId="{4D162B1B-B50E-4A8C-ACF8-59E0C5BA071F}" type="presParOf" srcId="{FF9F4F44-7086-4060-980F-105D9D69A009}" destId="{0A3D492D-8721-4B2F-80FD-47AE14DB959E}" srcOrd="1" destOrd="0" presId="urn:microsoft.com/office/officeart/2018/2/layout/IconLabelList"/>
    <dgm:cxn modelId="{1CC4CBF3-95C5-4529-9826-39F5FCD969AF}" type="presParOf" srcId="{FF9F4F44-7086-4060-980F-105D9D69A009}" destId="{E64159ED-4FE8-4993-A92B-77B891C80A30}" srcOrd="2" destOrd="0" presId="urn:microsoft.com/office/officeart/2018/2/layout/IconLabelList"/>
    <dgm:cxn modelId="{0C548B63-3944-4244-BB8F-8A4800B0584D}" type="presParOf" srcId="{E64159ED-4FE8-4993-A92B-77B891C80A30}" destId="{2C5984A7-74BA-4AE3-8D94-45D18EFA2D64}" srcOrd="0" destOrd="0" presId="urn:microsoft.com/office/officeart/2018/2/layout/IconLabelList"/>
    <dgm:cxn modelId="{C1BED330-0740-4E0C-B4CE-21378B3595E8}" type="presParOf" srcId="{E64159ED-4FE8-4993-A92B-77B891C80A30}" destId="{C5238393-E778-470D-B151-876DEED975D5}" srcOrd="1" destOrd="0" presId="urn:microsoft.com/office/officeart/2018/2/layout/IconLabelList"/>
    <dgm:cxn modelId="{3EC5F4DD-5588-4781-9157-FBC0353957A1}" type="presParOf" srcId="{E64159ED-4FE8-4993-A92B-77B891C80A30}" destId="{D771F254-D277-4AB9-B29A-3280EAFB70DF}" srcOrd="2" destOrd="0" presId="urn:microsoft.com/office/officeart/2018/2/layout/IconLabelList"/>
    <dgm:cxn modelId="{A4E99E3B-9FEB-40BF-8A17-C684505F5B80}" type="presParOf" srcId="{FF9F4F44-7086-4060-980F-105D9D69A009}" destId="{B14EE5E8-3587-4E42-AEFD-4A4873614AC6}" srcOrd="3" destOrd="0" presId="urn:microsoft.com/office/officeart/2018/2/layout/IconLabelList"/>
    <dgm:cxn modelId="{82AF48AF-A99D-4B64-B592-0881CA463AC2}" type="presParOf" srcId="{FF9F4F44-7086-4060-980F-105D9D69A009}" destId="{5F5B3691-7990-4D5A-BEB4-CDC8200C8BFB}" srcOrd="4" destOrd="0" presId="urn:microsoft.com/office/officeart/2018/2/layout/IconLabelList"/>
    <dgm:cxn modelId="{83C57FAA-91A8-476E-B561-0E7B16C97BEA}" type="presParOf" srcId="{5F5B3691-7990-4D5A-BEB4-CDC8200C8BFB}" destId="{F8E92FC9-EA92-4FA2-AFBE-9ADF6D34A4AE}" srcOrd="0" destOrd="0" presId="urn:microsoft.com/office/officeart/2018/2/layout/IconLabelList"/>
    <dgm:cxn modelId="{6AECCF0D-7ACA-457D-A963-0503DD3AB037}" type="presParOf" srcId="{5F5B3691-7990-4D5A-BEB4-CDC8200C8BFB}" destId="{198E1620-AFF6-46D5-9C98-6D0B8D0B7A07}" srcOrd="1" destOrd="0" presId="urn:microsoft.com/office/officeart/2018/2/layout/IconLabelList"/>
    <dgm:cxn modelId="{D0BD08A3-0FB9-4506-BA0A-CD9AC8D0DC4C}" type="presParOf" srcId="{5F5B3691-7990-4D5A-BEB4-CDC8200C8BFB}" destId="{6CCAEAA9-E9CA-444E-8E43-9DE2E5B66D43}" srcOrd="2" destOrd="0" presId="urn:microsoft.com/office/officeart/2018/2/layout/IconLabelList"/>
    <dgm:cxn modelId="{78E0BADC-9324-48FE-9031-642FD97830B4}" type="presParOf" srcId="{FF9F4F44-7086-4060-980F-105D9D69A009}" destId="{A10014F5-D06F-4772-A16C-8E6EF83CFF27}" srcOrd="5" destOrd="0" presId="urn:microsoft.com/office/officeart/2018/2/layout/IconLabelList"/>
    <dgm:cxn modelId="{93D8478B-3A5C-4954-A7A7-45FE3A85D0DD}" type="presParOf" srcId="{FF9F4F44-7086-4060-980F-105D9D69A009}" destId="{9345FBD3-2BC5-4A15-B84C-DDC2162B484F}" srcOrd="6" destOrd="0" presId="urn:microsoft.com/office/officeart/2018/2/layout/IconLabelList"/>
    <dgm:cxn modelId="{8F74161E-E3ED-438A-920F-08F4536C81C5}" type="presParOf" srcId="{9345FBD3-2BC5-4A15-B84C-DDC2162B484F}" destId="{BF38ABB0-C1D3-4068-945D-68FC11D2553B}" srcOrd="0" destOrd="0" presId="urn:microsoft.com/office/officeart/2018/2/layout/IconLabelList"/>
    <dgm:cxn modelId="{AFA5F812-DE6C-40B5-8AF1-284A0ED6EBDB}" type="presParOf" srcId="{9345FBD3-2BC5-4A15-B84C-DDC2162B484F}" destId="{F7AFB327-2E78-4E26-839C-87D41906E7AD}" srcOrd="1" destOrd="0" presId="urn:microsoft.com/office/officeart/2018/2/layout/IconLabelList"/>
    <dgm:cxn modelId="{D8998716-FD2B-42A6-B64C-039191959BA5}" type="presParOf" srcId="{9345FBD3-2BC5-4A15-B84C-DDC2162B484F}" destId="{FDE467D3-6D26-4651-ABB7-328C2FB97BC3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533590-6D88-4F5E-AB97-58378299C060}">
      <dsp:nvSpPr>
        <dsp:cNvPr id="0" name=""/>
        <dsp:cNvSpPr/>
      </dsp:nvSpPr>
      <dsp:spPr>
        <a:xfrm>
          <a:off x="492575" y="896181"/>
          <a:ext cx="798134" cy="79813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A830E8-4609-4B6F-92AB-A74D5E48A3D7}">
      <dsp:nvSpPr>
        <dsp:cNvPr id="0" name=""/>
        <dsp:cNvSpPr/>
      </dsp:nvSpPr>
      <dsp:spPr>
        <a:xfrm>
          <a:off x="4826" y="1960524"/>
          <a:ext cx="1773632" cy="7094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A </a:t>
          </a:r>
          <a:r>
            <a:rPr lang="en-US" sz="1400" b="1" kern="1200"/>
            <a:t>mobile/web app</a:t>
          </a:r>
          <a:r>
            <a:rPr lang="en-US" sz="1400" kern="1200"/>
            <a:t> that makes recycling fun and rewarding.</a:t>
          </a:r>
        </a:p>
      </dsp:txBody>
      <dsp:txXfrm>
        <a:off x="4826" y="1960524"/>
        <a:ext cx="1773632" cy="709453"/>
      </dsp:txXfrm>
    </dsp:sp>
    <dsp:sp modelId="{FF173022-9CF4-4539-A496-DC60D2A87D6B}">
      <dsp:nvSpPr>
        <dsp:cNvPr id="0" name=""/>
        <dsp:cNvSpPr/>
      </dsp:nvSpPr>
      <dsp:spPr>
        <a:xfrm>
          <a:off x="2576594" y="896181"/>
          <a:ext cx="798134" cy="79813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DAB3D9-18D2-4E18-805E-F8210B503996}">
      <dsp:nvSpPr>
        <dsp:cNvPr id="0" name=""/>
        <dsp:cNvSpPr/>
      </dsp:nvSpPr>
      <dsp:spPr>
        <a:xfrm>
          <a:off x="2088845" y="1960524"/>
          <a:ext cx="1773632" cy="7094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Users scan barcodes/QR or take a photo of waste items.</a:t>
          </a:r>
        </a:p>
      </dsp:txBody>
      <dsp:txXfrm>
        <a:off x="2088845" y="1960524"/>
        <a:ext cx="1773632" cy="709453"/>
      </dsp:txXfrm>
    </dsp:sp>
    <dsp:sp modelId="{DD2E0750-E777-4F26-9B04-93DDAB04A320}">
      <dsp:nvSpPr>
        <dsp:cNvPr id="0" name=""/>
        <dsp:cNvSpPr/>
      </dsp:nvSpPr>
      <dsp:spPr>
        <a:xfrm>
          <a:off x="4660612" y="896181"/>
          <a:ext cx="798134" cy="79813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81452B-46AD-45D1-A297-82A4FACFFD81}">
      <dsp:nvSpPr>
        <dsp:cNvPr id="0" name=""/>
        <dsp:cNvSpPr/>
      </dsp:nvSpPr>
      <dsp:spPr>
        <a:xfrm>
          <a:off x="4172863" y="1960524"/>
          <a:ext cx="1773632" cy="7094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App identifies the correct bin (plastic, paper, organic, metal).</a:t>
          </a:r>
        </a:p>
      </dsp:txBody>
      <dsp:txXfrm>
        <a:off x="4172863" y="1960524"/>
        <a:ext cx="1773632" cy="709453"/>
      </dsp:txXfrm>
    </dsp:sp>
    <dsp:sp modelId="{AEB94630-916F-4A65-BA36-7558EF34D271}">
      <dsp:nvSpPr>
        <dsp:cNvPr id="0" name=""/>
        <dsp:cNvSpPr/>
      </dsp:nvSpPr>
      <dsp:spPr>
        <a:xfrm>
          <a:off x="6744631" y="896181"/>
          <a:ext cx="798134" cy="79813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4FCE43-775D-42B8-A12C-A3EAAACE5EA6}">
      <dsp:nvSpPr>
        <dsp:cNvPr id="0" name=""/>
        <dsp:cNvSpPr/>
      </dsp:nvSpPr>
      <dsp:spPr>
        <a:xfrm>
          <a:off x="6256882" y="1960524"/>
          <a:ext cx="1773632" cy="7094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Users earn </a:t>
          </a:r>
          <a:r>
            <a:rPr lang="en-US" sz="1400" b="1" kern="1200"/>
            <a:t>points, badges, and streaks</a:t>
          </a:r>
          <a:r>
            <a:rPr lang="en-US" sz="1400" kern="1200"/>
            <a:t> for correct recycling.</a:t>
          </a:r>
        </a:p>
      </dsp:txBody>
      <dsp:txXfrm>
        <a:off x="6256882" y="1960524"/>
        <a:ext cx="1773632" cy="709453"/>
      </dsp:txXfrm>
    </dsp:sp>
    <dsp:sp modelId="{4043BFFB-C5B7-4B88-95C6-F089F8058CA8}">
      <dsp:nvSpPr>
        <dsp:cNvPr id="0" name=""/>
        <dsp:cNvSpPr/>
      </dsp:nvSpPr>
      <dsp:spPr>
        <a:xfrm>
          <a:off x="8828649" y="896181"/>
          <a:ext cx="798134" cy="79813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E001FA-399F-46A0-BAA9-C67A7330D6A0}">
      <dsp:nvSpPr>
        <dsp:cNvPr id="0" name=""/>
        <dsp:cNvSpPr/>
      </dsp:nvSpPr>
      <dsp:spPr>
        <a:xfrm>
          <a:off x="8340900" y="1960524"/>
          <a:ext cx="1773632" cy="7094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Rewards can be redeemed for coupons or eco-friendly perks.</a:t>
          </a:r>
        </a:p>
      </dsp:txBody>
      <dsp:txXfrm>
        <a:off x="8340900" y="1960524"/>
        <a:ext cx="1773632" cy="70945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62E4F5-DEBE-4E6E-9B50-8D3CB3806FB1}">
      <dsp:nvSpPr>
        <dsp:cNvPr id="0" name=""/>
        <dsp:cNvSpPr/>
      </dsp:nvSpPr>
      <dsp:spPr>
        <a:xfrm>
          <a:off x="671988" y="580"/>
          <a:ext cx="2742307" cy="164538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/>
            <a:t>Waste identification (barcode/photo scan).</a:t>
          </a:r>
          <a:endParaRPr lang="en-US" sz="2200" kern="1200"/>
        </a:p>
      </dsp:txBody>
      <dsp:txXfrm>
        <a:off x="671988" y="580"/>
        <a:ext cx="2742307" cy="1645384"/>
      </dsp:txXfrm>
    </dsp:sp>
    <dsp:sp modelId="{AB35AEEE-8B8E-4FA8-BE95-8CDAF91C3909}">
      <dsp:nvSpPr>
        <dsp:cNvPr id="0" name=""/>
        <dsp:cNvSpPr/>
      </dsp:nvSpPr>
      <dsp:spPr>
        <a:xfrm>
          <a:off x="3688526" y="580"/>
          <a:ext cx="2742307" cy="164538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/>
            <a:t>Points, levels &amp; achievement badges .</a:t>
          </a:r>
          <a:endParaRPr lang="en-US" sz="2200" kern="1200"/>
        </a:p>
      </dsp:txBody>
      <dsp:txXfrm>
        <a:off x="3688526" y="580"/>
        <a:ext cx="2742307" cy="1645384"/>
      </dsp:txXfrm>
    </dsp:sp>
    <dsp:sp modelId="{45B7A278-302D-4FA4-B99E-F7F7E62C562B}">
      <dsp:nvSpPr>
        <dsp:cNvPr id="0" name=""/>
        <dsp:cNvSpPr/>
      </dsp:nvSpPr>
      <dsp:spPr>
        <a:xfrm>
          <a:off x="6705064" y="580"/>
          <a:ext cx="2742307" cy="1645384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/>
            <a:t>Daily recycling streaks .</a:t>
          </a:r>
          <a:endParaRPr lang="en-US" sz="2200" kern="1200"/>
        </a:p>
      </dsp:txBody>
      <dsp:txXfrm>
        <a:off x="6705064" y="580"/>
        <a:ext cx="2742307" cy="1645384"/>
      </dsp:txXfrm>
    </dsp:sp>
    <dsp:sp modelId="{419154A2-D844-4118-9A9E-1342CCA19C16}">
      <dsp:nvSpPr>
        <dsp:cNvPr id="0" name=""/>
        <dsp:cNvSpPr/>
      </dsp:nvSpPr>
      <dsp:spPr>
        <a:xfrm>
          <a:off x="2180257" y="1920195"/>
          <a:ext cx="2742307" cy="1645384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/>
            <a:t>Leaderboards for friendly competition.</a:t>
          </a:r>
          <a:endParaRPr lang="en-US" sz="2200" kern="1200"/>
        </a:p>
      </dsp:txBody>
      <dsp:txXfrm>
        <a:off x="2180257" y="1920195"/>
        <a:ext cx="2742307" cy="1645384"/>
      </dsp:txXfrm>
    </dsp:sp>
    <dsp:sp modelId="{7189BF97-1653-4C72-B981-9FEB1023535E}">
      <dsp:nvSpPr>
        <dsp:cNvPr id="0" name=""/>
        <dsp:cNvSpPr/>
      </dsp:nvSpPr>
      <dsp:spPr>
        <a:xfrm>
          <a:off x="5196795" y="1920195"/>
          <a:ext cx="2742307" cy="1645384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/>
            <a:t>Redeemable rewards (discounts/coupons).</a:t>
          </a:r>
          <a:endParaRPr lang="en-US" sz="2200" kern="1200"/>
        </a:p>
      </dsp:txBody>
      <dsp:txXfrm>
        <a:off x="5196795" y="1920195"/>
        <a:ext cx="2742307" cy="164538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A46653-7D23-41C4-9EA1-69D52989E34D}">
      <dsp:nvSpPr>
        <dsp:cNvPr id="0" name=""/>
        <dsp:cNvSpPr/>
      </dsp:nvSpPr>
      <dsp:spPr>
        <a:xfrm>
          <a:off x="800671" y="599088"/>
          <a:ext cx="1256587" cy="1256587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0D3218-1B45-4173-8DDE-310F3BC6D5C5}">
      <dsp:nvSpPr>
        <dsp:cNvPr id="0" name=""/>
        <dsp:cNvSpPr/>
      </dsp:nvSpPr>
      <dsp:spPr>
        <a:xfrm>
          <a:off x="1068468" y="866885"/>
          <a:ext cx="720993" cy="72099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169F52-CA1A-4716-A7A8-C9AABAB17963}">
      <dsp:nvSpPr>
        <dsp:cNvPr id="0" name=""/>
        <dsp:cNvSpPr/>
      </dsp:nvSpPr>
      <dsp:spPr>
        <a:xfrm>
          <a:off x="398975" y="2247072"/>
          <a:ext cx="205998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b="0" i="0" kern="1200" baseline="0"/>
            <a:t>Promotes correct recycling behavior.</a:t>
          </a:r>
          <a:endParaRPr lang="en-US" sz="1200" kern="1200"/>
        </a:p>
      </dsp:txBody>
      <dsp:txXfrm>
        <a:off x="398975" y="2247072"/>
        <a:ext cx="2059980" cy="720000"/>
      </dsp:txXfrm>
    </dsp:sp>
    <dsp:sp modelId="{33F08B3B-B7AD-4D6B-8BD8-4284BC025CC5}">
      <dsp:nvSpPr>
        <dsp:cNvPr id="0" name=""/>
        <dsp:cNvSpPr/>
      </dsp:nvSpPr>
      <dsp:spPr>
        <a:xfrm>
          <a:off x="3221147" y="599088"/>
          <a:ext cx="1256587" cy="1256587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B740FE-12C3-4792-A149-5FAA7C7424CA}">
      <dsp:nvSpPr>
        <dsp:cNvPr id="0" name=""/>
        <dsp:cNvSpPr/>
      </dsp:nvSpPr>
      <dsp:spPr>
        <a:xfrm>
          <a:off x="3488945" y="866885"/>
          <a:ext cx="720993" cy="72099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9D961A-5C88-4148-A0AC-A285D76716B3}">
      <dsp:nvSpPr>
        <dsp:cNvPr id="0" name=""/>
        <dsp:cNvSpPr/>
      </dsp:nvSpPr>
      <dsp:spPr>
        <a:xfrm>
          <a:off x="2819451" y="2247072"/>
          <a:ext cx="205998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b="0" i="0" kern="1200" baseline="0"/>
            <a:t>Reduces waste mismanagement &amp; landfills.</a:t>
          </a:r>
          <a:endParaRPr lang="en-US" sz="1200" kern="1200"/>
        </a:p>
      </dsp:txBody>
      <dsp:txXfrm>
        <a:off x="2819451" y="2247072"/>
        <a:ext cx="2059980" cy="720000"/>
      </dsp:txXfrm>
    </dsp:sp>
    <dsp:sp modelId="{2E55E115-D87A-42A8-AC1F-7D5AA166239A}">
      <dsp:nvSpPr>
        <dsp:cNvPr id="0" name=""/>
        <dsp:cNvSpPr/>
      </dsp:nvSpPr>
      <dsp:spPr>
        <a:xfrm>
          <a:off x="5641624" y="599088"/>
          <a:ext cx="1256587" cy="1256587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7366CD-B675-460C-B3E5-53BFC6BFEFC9}">
      <dsp:nvSpPr>
        <dsp:cNvPr id="0" name=""/>
        <dsp:cNvSpPr/>
      </dsp:nvSpPr>
      <dsp:spPr>
        <a:xfrm>
          <a:off x="5909421" y="866885"/>
          <a:ext cx="720993" cy="72099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C6F98C-79C8-4F7D-9AD3-E17222A72B4D}">
      <dsp:nvSpPr>
        <dsp:cNvPr id="0" name=""/>
        <dsp:cNvSpPr/>
      </dsp:nvSpPr>
      <dsp:spPr>
        <a:xfrm>
          <a:off x="5239928" y="2247072"/>
          <a:ext cx="205998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b="0" i="0" kern="1200" baseline="0"/>
            <a:t>Makes sustainability engaging through gamification.</a:t>
          </a:r>
          <a:endParaRPr lang="en-US" sz="1200" kern="1200"/>
        </a:p>
      </dsp:txBody>
      <dsp:txXfrm>
        <a:off x="5239928" y="2247072"/>
        <a:ext cx="2059980" cy="720000"/>
      </dsp:txXfrm>
    </dsp:sp>
    <dsp:sp modelId="{DAFA98E2-F746-4B47-B3DA-BF570F79F15E}">
      <dsp:nvSpPr>
        <dsp:cNvPr id="0" name=""/>
        <dsp:cNvSpPr/>
      </dsp:nvSpPr>
      <dsp:spPr>
        <a:xfrm>
          <a:off x="8062100" y="599088"/>
          <a:ext cx="1256587" cy="1256587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28069E-9B78-4645-925D-4DBB8E841F28}">
      <dsp:nvSpPr>
        <dsp:cNvPr id="0" name=""/>
        <dsp:cNvSpPr/>
      </dsp:nvSpPr>
      <dsp:spPr>
        <a:xfrm>
          <a:off x="8329898" y="866885"/>
          <a:ext cx="720993" cy="72099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1BBCF1-BCD3-477B-A167-3C5B1945AC80}">
      <dsp:nvSpPr>
        <dsp:cNvPr id="0" name=""/>
        <dsp:cNvSpPr/>
      </dsp:nvSpPr>
      <dsp:spPr>
        <a:xfrm>
          <a:off x="7660404" y="2247072"/>
          <a:ext cx="205998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b="0" i="0" kern="1200" baseline="0"/>
            <a:t>Encourages youth/communities to adopt eco-conscious habits.</a:t>
          </a:r>
          <a:endParaRPr lang="en-US" sz="1200" kern="1200"/>
        </a:p>
      </dsp:txBody>
      <dsp:txXfrm>
        <a:off x="7660404" y="2247072"/>
        <a:ext cx="205998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08BA03-611D-47B3-835A-88F5C3E23905}">
      <dsp:nvSpPr>
        <dsp:cNvPr id="0" name=""/>
        <dsp:cNvSpPr/>
      </dsp:nvSpPr>
      <dsp:spPr>
        <a:xfrm>
          <a:off x="965469" y="814256"/>
          <a:ext cx="926991" cy="92699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54E916-B53F-4587-A2B8-D7DC8ADFAE63}">
      <dsp:nvSpPr>
        <dsp:cNvPr id="0" name=""/>
        <dsp:cNvSpPr/>
      </dsp:nvSpPr>
      <dsp:spPr>
        <a:xfrm>
          <a:off x="398975" y="2031903"/>
          <a:ext cx="205998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baseline="0"/>
            <a:t>Integrate with </a:t>
          </a:r>
          <a:r>
            <a:rPr lang="en-US" sz="1400" b="1" i="0" kern="1200" baseline="0"/>
            <a:t>municipal waste systems</a:t>
          </a:r>
          <a:r>
            <a:rPr lang="en-US" sz="1400" b="0" i="0" kern="1200" baseline="0"/>
            <a:t> for real-time recycling stats.</a:t>
          </a:r>
          <a:endParaRPr lang="en-US" sz="1400" kern="1200"/>
        </a:p>
      </dsp:txBody>
      <dsp:txXfrm>
        <a:off x="398975" y="2031903"/>
        <a:ext cx="2059980" cy="720000"/>
      </dsp:txXfrm>
    </dsp:sp>
    <dsp:sp modelId="{2C5984A7-74BA-4AE3-8D94-45D18EFA2D64}">
      <dsp:nvSpPr>
        <dsp:cNvPr id="0" name=""/>
        <dsp:cNvSpPr/>
      </dsp:nvSpPr>
      <dsp:spPr>
        <a:xfrm>
          <a:off x="3385946" y="814256"/>
          <a:ext cx="926991" cy="92699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71F254-D277-4AB9-B29A-3280EAFB70DF}">
      <dsp:nvSpPr>
        <dsp:cNvPr id="0" name=""/>
        <dsp:cNvSpPr/>
      </dsp:nvSpPr>
      <dsp:spPr>
        <a:xfrm>
          <a:off x="2819451" y="2031903"/>
          <a:ext cx="205998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baseline="0"/>
            <a:t>Partner with </a:t>
          </a:r>
          <a:r>
            <a:rPr lang="en-US" sz="1400" b="1" i="0" kern="1200" baseline="0"/>
            <a:t>local stores/colleges</a:t>
          </a:r>
          <a:r>
            <a:rPr lang="en-US" sz="1400" b="0" i="0" kern="1200" baseline="0"/>
            <a:t> for redeemable eco-rewards.</a:t>
          </a:r>
          <a:endParaRPr lang="en-US" sz="1400" kern="1200"/>
        </a:p>
      </dsp:txBody>
      <dsp:txXfrm>
        <a:off x="2819451" y="2031903"/>
        <a:ext cx="2059980" cy="720000"/>
      </dsp:txXfrm>
    </dsp:sp>
    <dsp:sp modelId="{F8E92FC9-EA92-4FA2-AFBE-9ADF6D34A4AE}">
      <dsp:nvSpPr>
        <dsp:cNvPr id="0" name=""/>
        <dsp:cNvSpPr/>
      </dsp:nvSpPr>
      <dsp:spPr>
        <a:xfrm>
          <a:off x="5806422" y="814256"/>
          <a:ext cx="926991" cy="92699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CAEAA9-E9CA-444E-8E43-9DE2E5B66D43}">
      <dsp:nvSpPr>
        <dsp:cNvPr id="0" name=""/>
        <dsp:cNvSpPr/>
      </dsp:nvSpPr>
      <dsp:spPr>
        <a:xfrm>
          <a:off x="5239928" y="2031903"/>
          <a:ext cx="205998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baseline="0"/>
            <a:t>Expand into </a:t>
          </a:r>
          <a:r>
            <a:rPr lang="en-US" sz="1400" b="1" i="0" kern="1200" baseline="0"/>
            <a:t>hostels, universities, and smart cities</a:t>
          </a:r>
          <a:r>
            <a:rPr lang="en-US" sz="1400" b="0" i="0" kern="1200" baseline="0"/>
            <a:t>.</a:t>
          </a:r>
          <a:endParaRPr lang="en-US" sz="1400" kern="1200"/>
        </a:p>
      </dsp:txBody>
      <dsp:txXfrm>
        <a:off x="5239928" y="2031903"/>
        <a:ext cx="2059980" cy="720000"/>
      </dsp:txXfrm>
    </dsp:sp>
    <dsp:sp modelId="{BF38ABB0-C1D3-4068-945D-68FC11D2553B}">
      <dsp:nvSpPr>
        <dsp:cNvPr id="0" name=""/>
        <dsp:cNvSpPr/>
      </dsp:nvSpPr>
      <dsp:spPr>
        <a:xfrm>
          <a:off x="8226899" y="814256"/>
          <a:ext cx="926991" cy="92699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E467D3-6D26-4651-ABB7-328C2FB97BC3}">
      <dsp:nvSpPr>
        <dsp:cNvPr id="0" name=""/>
        <dsp:cNvSpPr/>
      </dsp:nvSpPr>
      <dsp:spPr>
        <a:xfrm>
          <a:off x="7660404" y="2031903"/>
          <a:ext cx="205998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baseline="0"/>
            <a:t>Add </a:t>
          </a:r>
          <a:r>
            <a:rPr lang="en-US" sz="1400" b="1" i="0" kern="1200" baseline="0"/>
            <a:t>AI-powered waste recognition</a:t>
          </a:r>
          <a:r>
            <a:rPr lang="en-US" sz="1400" b="0" i="0" kern="1200" baseline="0"/>
            <a:t> for better user experience.</a:t>
          </a:r>
          <a:endParaRPr lang="en-US" sz="1400" kern="1200"/>
        </a:p>
      </dsp:txBody>
      <dsp:txXfrm>
        <a:off x="7660404" y="2031903"/>
        <a:ext cx="205998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CEBBE-9206-159E-3F1C-E9B784874C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80115F-C09D-C802-C969-49FA07DBEC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9620AD-C2DC-16E7-EDE7-BEC97C807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EE5CC-63D0-4D55-8523-1516454D76F2}" type="datetimeFigureOut">
              <a:rPr lang="en-IN" smtClean="0"/>
              <a:t>08/17/2025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A8E2E2-B77D-E421-54C2-C9EDB6FC4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CBB8F1-DAF3-D282-9646-85DB1A5AB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8A9DA-9C59-45F3-B812-142AD94055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4517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919EC-5547-9B44-4592-1A1A3128D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CAB4AB-810B-EE04-0EB3-22254DA8E6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5FE947-76BD-054C-0D28-A6AB16F8F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EE5CC-63D0-4D55-8523-1516454D76F2}" type="datetimeFigureOut">
              <a:rPr lang="en-IN" smtClean="0"/>
              <a:t>08/17/2025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2CFD37-A845-0854-DC9A-4A19B5177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BADC83-1E14-2095-DB52-9CF8AD847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8A9DA-9C59-45F3-B812-142AD94055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3946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3052AD-746B-2975-7263-7E64C87E1F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3F537A-BE8F-107C-F43C-C1766BFA48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3326E4-988B-27BE-578D-B5AA9C3DA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EE5CC-63D0-4D55-8523-1516454D76F2}" type="datetimeFigureOut">
              <a:rPr lang="en-IN" smtClean="0"/>
              <a:t>08/17/2025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0862FC-4213-B254-95ED-F325F2446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82C309-7687-4C0D-E4C5-6E6E1C64F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8A9DA-9C59-45F3-B812-142AD94055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7492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6D6B1-FC01-A196-74EC-23149A6F3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F157A7-EFB6-AD22-B37D-0988CA0340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3F2122-7C01-7C9B-0842-E013F303A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EE5CC-63D0-4D55-8523-1516454D76F2}" type="datetimeFigureOut">
              <a:rPr lang="en-IN" smtClean="0"/>
              <a:t>08/17/2025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A88008-EA63-2A89-0B18-8655A0EA2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132A89-6E5A-40E2-DBA7-E67A9DDA4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8A9DA-9C59-45F3-B812-142AD94055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2795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741EF-7463-415F-FE2F-1EE0F4DBC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D23D63-8D00-A3DF-4D80-B05E17113B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779D8-FDCC-4590-636F-7EE0316E4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EE5CC-63D0-4D55-8523-1516454D76F2}" type="datetimeFigureOut">
              <a:rPr lang="en-IN" smtClean="0"/>
              <a:t>08/17/2025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BC23F6-976C-DA98-1EF6-AD11924AF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F16A43-AEEC-6033-1372-2A447297D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8A9DA-9C59-45F3-B812-142AD94055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2699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E7B08-ABB8-6F20-FF97-3FF765BFC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841DD7-4938-62E1-A419-DCE4B1294A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3E5CCB-4CF6-F8EE-5082-542F64331B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8D254F-66D6-A62A-908A-95066FB6A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EE5CC-63D0-4D55-8523-1516454D76F2}" type="datetimeFigureOut">
              <a:rPr lang="en-IN" smtClean="0"/>
              <a:t>08/17/2025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D135F2-5867-4D01-66A3-D9DF94ADA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C73E49-F61F-B0E7-B89C-8070D18BA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8A9DA-9C59-45F3-B812-142AD94055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3420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FA13E-7F0F-49F3-2C91-73121830C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09A1F3-EEC1-8E05-14CA-A5FB87CC31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33CE52-1202-C8D0-8994-D6B79CAB6D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B24851-4B3B-C962-296F-9060223FE4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86E264-9612-52E2-0A19-7267C27AB5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4307BB-1F12-EF2E-3516-CE0F01AD9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EE5CC-63D0-4D55-8523-1516454D76F2}" type="datetimeFigureOut">
              <a:rPr lang="en-IN" smtClean="0"/>
              <a:t>08/17/2025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7EEEB2-B657-CE25-970B-10E328E32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58259C-298C-02CB-F77B-2B084BDAC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8A9DA-9C59-45F3-B812-142AD94055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3758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8BA24-1796-3026-C7CC-73BA64A6B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5A06D3-C802-EA2B-F847-BDCB07295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EE5CC-63D0-4D55-8523-1516454D76F2}" type="datetimeFigureOut">
              <a:rPr lang="en-IN" smtClean="0"/>
              <a:t>08/17/2025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42A79A-86E6-D94E-6C67-9AF7927B5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A2AF89-4EAB-4AD8-F27D-9AF4BA03A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8A9DA-9C59-45F3-B812-142AD94055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9698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EE6109-7808-3FCA-7665-B7300939E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EE5CC-63D0-4D55-8523-1516454D76F2}" type="datetimeFigureOut">
              <a:rPr lang="en-IN" smtClean="0"/>
              <a:t>08/17/2025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8D432F-ADF2-F116-B7A0-2E2FD7319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E06DD-13BD-6C14-A085-C9911401E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8A9DA-9C59-45F3-B812-142AD94055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7430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A90BA-6770-7A3B-72EF-FA5B928EE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0AB461-B0D1-AA1F-F0A7-3F01A71A36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0C9C58-D020-15BE-ECAB-BE6585F47D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FAA3D8-59E4-832A-AD55-8EF89158F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EE5CC-63D0-4D55-8523-1516454D76F2}" type="datetimeFigureOut">
              <a:rPr lang="en-IN" smtClean="0"/>
              <a:t>08/17/2025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97E27D-5A65-AEBB-F608-AC75ED3FA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C0118D-747F-9C0A-B139-B342DB6A0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8A9DA-9C59-45F3-B812-142AD94055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5673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03819-8586-06C5-4BC2-E33EFA06D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DA0288-1644-E9A1-1CF1-F383718011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07D831-2A82-B0E4-B6FB-7FA586E4B4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86BFFC-C0CE-AC8F-3E6E-63BB58363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EE5CC-63D0-4D55-8523-1516454D76F2}" type="datetimeFigureOut">
              <a:rPr lang="en-IN" smtClean="0"/>
              <a:t>08/17/2025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8E851F-98B5-6985-D3DA-6D13513A4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66740B-3D00-81B4-0EFD-E013D5510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8A9DA-9C59-45F3-B812-142AD94055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3670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EDA377-A630-B128-3676-E5E756935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DFCB3F-C88E-6962-33D6-E20D01FC1B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831456-759E-3F52-ECF8-6CB5EE0B4F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51EE5CC-63D0-4D55-8523-1516454D76F2}" type="datetimeFigureOut">
              <a:rPr lang="en-IN" smtClean="0"/>
              <a:t>08/17/2025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697CC7-7380-D947-A7E7-3316D58212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FACC72-C409-AEB0-C2B6-EBC7785AB9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768A9DA-9C59-45F3-B812-142AD94055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9206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54A6836E-C603-43CB-9DA7-89D8E3FA38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96007DD-F9BF-4F0F-B8C6-C514B28419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9323F58-7404-ADFF-6F38-BD2D6C7AEA5D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361395" y="2204720"/>
            <a:ext cx="9469211" cy="262128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t" anchorCtr="0" compatLnSpc="1">
            <a:prstTxWarp prst="textNoShape">
              <a:avLst/>
            </a:prstTxWarp>
            <a:normAutofit fontScale="92500" lnSpcReduction="10000"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Project Title: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 Gamified Recycling App ♻️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Tagline: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“Recycle Right. Play Green. Win Rewards.”</a:t>
            </a:r>
            <a:endParaRPr kumimoji="0" lang="en-US" altLang="en-US" sz="26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Team Name &amp; Members : 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lang="en-US" altLang="en-US" sz="2600" b="1" dirty="0">
                <a:solidFill>
                  <a:schemeClr val="tx2"/>
                </a:solidFill>
                <a:latin typeface="Arial" panose="020B0604020202020204" pitchFamily="34" charset="0"/>
              </a:rPr>
              <a:t>		</a:t>
            </a:r>
            <a:r>
              <a:rPr lang="en-US" altLang="en-US" sz="2600" dirty="0">
                <a:solidFill>
                  <a:schemeClr val="tx2"/>
                </a:solidFill>
                <a:latin typeface="Arial" panose="020B0604020202020204" pitchFamily="34" charset="0"/>
              </a:rPr>
              <a:t>Vaishnavi Singh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en-US" sz="260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		Sarthak Kumar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lang="en-US" altLang="en-US" sz="2600" dirty="0">
                <a:solidFill>
                  <a:schemeClr val="tx2"/>
                </a:solidFill>
                <a:latin typeface="Arial" panose="020B0604020202020204" pitchFamily="34" charset="0"/>
              </a:rPr>
              <a:t>		Satyendra Bharti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lang="en-US" altLang="en-US" sz="2800" dirty="0">
                <a:solidFill>
                  <a:schemeClr val="tx2"/>
                </a:solidFill>
                <a:latin typeface="Arial" panose="020B0604020202020204" pitchFamily="34" charset="0"/>
              </a:rPr>
              <a:t>		</a:t>
            </a:r>
            <a:r>
              <a:rPr lang="en-US" altLang="en-US" sz="2600" dirty="0">
                <a:solidFill>
                  <a:schemeClr val="tx2"/>
                </a:solidFill>
                <a:latin typeface="Arial" panose="020B0604020202020204" pitchFamily="34" charset="0"/>
              </a:rPr>
              <a:t>Jahnavi Singh</a:t>
            </a:r>
            <a:endParaRPr kumimoji="0" lang="en-US" altLang="en-US" sz="280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8A0FAFCA-5C96-453B-83B7-A9AEF7F18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4A0F84AE-A24D-4353-B1BA-BD80DAA385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AF093259-3E74-43A1-944B-B106C8105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AAA28A35-1E54-4054-BB95-42FAFA13A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FBA3A17F-F3BD-4B94-9CC8-006700210F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CD0398DD-AD75-4E2B-A3C6-35073082A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-456265" y="3658536"/>
            <a:ext cx="3655725" cy="2743201"/>
            <a:chOff x="-305" y="-1"/>
            <a:chExt cx="3832880" cy="2876136"/>
          </a:xfrm>
        </p:grpSpPr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03E4F247-A844-4CD1-A37E-B7EA0DA2DB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2387B1B-D4D3-493F-8D7A-C7A89DBD4A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C3404477-1F13-4859-84DA-12A303AC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1B8C62FD-B708-4F00-80BB-1250C6011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80905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B6FACB3C-9069-4791-BC5C-0DB7CD19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1F2038E-D777-4B76-81DD-DD13EE91B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4F4CED-7EE3-529D-0446-A295E5C26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766330" cy="1454051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chemeClr val="tx2"/>
                </a:solidFill>
              </a:rPr>
              <a:t>Problem Statement</a:t>
            </a:r>
            <a:endParaRPr lang="en-IN" sz="3600">
              <a:solidFill>
                <a:schemeClr val="tx2"/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FCE1277-9BBA-032D-2E2D-27D7859766F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04672" y="2421683"/>
            <a:ext cx="4765949" cy="335347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Waste segregation is not followed properly.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People lack awareness of the right disposal methods.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Recycling is seen as boring with no personal motivation.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This leads to low recycling efficiency and more landfill waste.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D354807-230F-4402-B1B9-F733A8F1F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818240" y="-16714"/>
            <a:ext cx="6373761" cy="6874714"/>
            <a:chOff x="5818240" y="-1"/>
            <a:chExt cx="6373761" cy="687471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F5A6F4A-CE87-4D5C-9382-8167967CE8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18240" y="-1"/>
              <a:ext cx="6373761" cy="6874714"/>
            </a:xfrm>
            <a:custGeom>
              <a:avLst/>
              <a:gdLst>
                <a:gd name="connsiteX0" fmla="*/ 6373761 w 6373761"/>
                <a:gd name="connsiteY0" fmla="*/ 5771297 h 6874714"/>
                <a:gd name="connsiteX1" fmla="*/ 6373761 w 6373761"/>
                <a:gd name="connsiteY1" fmla="*/ 6247960 h 6874714"/>
                <a:gd name="connsiteX2" fmla="*/ 6235932 w 6373761"/>
                <a:gd name="connsiteY2" fmla="*/ 6361930 h 6874714"/>
                <a:gd name="connsiteX3" fmla="*/ 5960375 w 6373761"/>
                <a:gd name="connsiteY3" fmla="*/ 6587489 h 6874714"/>
                <a:gd name="connsiteX4" fmla="*/ 5822907 w 6373761"/>
                <a:gd name="connsiteY4" fmla="*/ 6701871 h 6874714"/>
                <a:gd name="connsiteX5" fmla="*/ 5681115 w 6373761"/>
                <a:gd name="connsiteY5" fmla="*/ 6816896 h 6874714"/>
                <a:gd name="connsiteX6" fmla="*/ 5604096 w 6373761"/>
                <a:gd name="connsiteY6" fmla="*/ 6874714 h 6874714"/>
                <a:gd name="connsiteX7" fmla="*/ 4878485 w 6373761"/>
                <a:gd name="connsiteY7" fmla="*/ 6874714 h 6874714"/>
                <a:gd name="connsiteX8" fmla="*/ 5006014 w 6373761"/>
                <a:gd name="connsiteY8" fmla="*/ 6800200 h 6874714"/>
                <a:gd name="connsiteX9" fmla="*/ 5149855 w 6373761"/>
                <a:gd name="connsiteY9" fmla="*/ 6707667 h 6874714"/>
                <a:gd name="connsiteX10" fmla="*/ 5431866 w 6373761"/>
                <a:gd name="connsiteY10" fmla="*/ 6506210 h 6874714"/>
                <a:gd name="connsiteX11" fmla="*/ 5571036 w 6373761"/>
                <a:gd name="connsiteY11" fmla="*/ 6399557 h 6874714"/>
                <a:gd name="connsiteX12" fmla="*/ 5711649 w 6373761"/>
                <a:gd name="connsiteY12" fmla="*/ 6288912 h 6874714"/>
                <a:gd name="connsiteX13" fmla="*/ 6276589 w 6373761"/>
                <a:gd name="connsiteY13" fmla="*/ 5852379 h 6874714"/>
                <a:gd name="connsiteX14" fmla="*/ 3975975 w 6373761"/>
                <a:gd name="connsiteY14" fmla="*/ 263 h 6874714"/>
                <a:gd name="connsiteX15" fmla="*/ 4350473 w 6373761"/>
                <a:gd name="connsiteY15" fmla="*/ 24963 h 6874714"/>
                <a:gd name="connsiteX16" fmla="*/ 5077909 w 6373761"/>
                <a:gd name="connsiteY16" fmla="*/ 189450 h 6874714"/>
                <a:gd name="connsiteX17" fmla="*/ 5746507 w 6373761"/>
                <a:gd name="connsiteY17" fmla="*/ 505804 h 6874714"/>
                <a:gd name="connsiteX18" fmla="*/ 6322456 w 6373761"/>
                <a:gd name="connsiteY18" fmla="*/ 956633 h 6874714"/>
                <a:gd name="connsiteX19" fmla="*/ 6373761 w 6373761"/>
                <a:gd name="connsiteY19" fmla="*/ 1011863 h 6874714"/>
                <a:gd name="connsiteX20" fmla="*/ 6373761 w 6373761"/>
                <a:gd name="connsiteY20" fmla="*/ 1185075 h 6874714"/>
                <a:gd name="connsiteX21" fmla="*/ 6359489 w 6373761"/>
                <a:gd name="connsiteY21" fmla="*/ 1169497 h 6874714"/>
                <a:gd name="connsiteX22" fmla="*/ 6233869 w 6373761"/>
                <a:gd name="connsiteY22" fmla="*/ 1047442 h 6874714"/>
                <a:gd name="connsiteX23" fmla="*/ 5961423 w 6373761"/>
                <a:gd name="connsiteY23" fmla="*/ 827953 h 6874714"/>
                <a:gd name="connsiteX24" fmla="*/ 5663555 w 6373761"/>
                <a:gd name="connsiteY24" fmla="*/ 645304 h 6874714"/>
                <a:gd name="connsiteX25" fmla="*/ 5013827 w 6373761"/>
                <a:gd name="connsiteY25" fmla="*/ 397863 h 6874714"/>
                <a:gd name="connsiteX26" fmla="*/ 4327409 w 6373761"/>
                <a:gd name="connsiteY26" fmla="*/ 302545 h 6874714"/>
                <a:gd name="connsiteX27" fmla="*/ 3639939 w 6373761"/>
                <a:gd name="connsiteY27" fmla="*/ 338868 h 6874714"/>
                <a:gd name="connsiteX28" fmla="*/ 3302495 w 6373761"/>
                <a:gd name="connsiteY28" fmla="*/ 403659 h 6874714"/>
                <a:gd name="connsiteX29" fmla="*/ 2971604 w 6373761"/>
                <a:gd name="connsiteY29" fmla="*/ 496273 h 6874714"/>
                <a:gd name="connsiteX30" fmla="*/ 2648706 w 6373761"/>
                <a:gd name="connsiteY30" fmla="*/ 614389 h 6874714"/>
                <a:gd name="connsiteX31" fmla="*/ 2335374 w 6373761"/>
                <a:gd name="connsiteY31" fmla="*/ 757109 h 6874714"/>
                <a:gd name="connsiteX32" fmla="*/ 1741342 w 6373761"/>
                <a:gd name="connsiteY32" fmla="*/ 1107725 h 6874714"/>
                <a:gd name="connsiteX33" fmla="*/ 1600861 w 6373761"/>
                <a:gd name="connsiteY33" fmla="*/ 1208710 h 6874714"/>
                <a:gd name="connsiteX34" fmla="*/ 1531799 w 6373761"/>
                <a:gd name="connsiteY34" fmla="*/ 1260879 h 6874714"/>
                <a:gd name="connsiteX35" fmla="*/ 1463655 w 6373761"/>
                <a:gd name="connsiteY35" fmla="*/ 1314333 h 6874714"/>
                <a:gd name="connsiteX36" fmla="*/ 1200777 w 6373761"/>
                <a:gd name="connsiteY36" fmla="*/ 1541166 h 6874714"/>
                <a:gd name="connsiteX37" fmla="*/ 731501 w 6373761"/>
                <a:gd name="connsiteY37" fmla="*/ 2055754 h 6874714"/>
                <a:gd name="connsiteX38" fmla="*/ 531393 w 6373761"/>
                <a:gd name="connsiteY38" fmla="*/ 2342739 h 6874714"/>
                <a:gd name="connsiteX39" fmla="*/ 361033 w 6373761"/>
                <a:gd name="connsiteY39" fmla="*/ 2649046 h 6874714"/>
                <a:gd name="connsiteX40" fmla="*/ 323292 w 6373761"/>
                <a:gd name="connsiteY40" fmla="*/ 2728263 h 6874714"/>
                <a:gd name="connsiteX41" fmla="*/ 304945 w 6373761"/>
                <a:gd name="connsiteY41" fmla="*/ 2768193 h 6874714"/>
                <a:gd name="connsiteX42" fmla="*/ 287516 w 6373761"/>
                <a:gd name="connsiteY42" fmla="*/ 2808510 h 6874714"/>
                <a:gd name="connsiteX43" fmla="*/ 254230 w 6373761"/>
                <a:gd name="connsiteY43" fmla="*/ 2889788 h 6874714"/>
                <a:gd name="connsiteX44" fmla="*/ 223042 w 6373761"/>
                <a:gd name="connsiteY44" fmla="*/ 2971968 h 6874714"/>
                <a:gd name="connsiteX45" fmla="*/ 121611 w 6373761"/>
                <a:gd name="connsiteY45" fmla="*/ 3308544 h 6874714"/>
                <a:gd name="connsiteX46" fmla="*/ 39314 w 6373761"/>
                <a:gd name="connsiteY46" fmla="*/ 4005912 h 6874714"/>
                <a:gd name="connsiteX47" fmla="*/ 73910 w 6373761"/>
                <a:gd name="connsiteY47" fmla="*/ 4354081 h 6874714"/>
                <a:gd name="connsiteX48" fmla="*/ 179534 w 6373761"/>
                <a:gd name="connsiteY48" fmla="*/ 4687050 h 6874714"/>
                <a:gd name="connsiteX49" fmla="*/ 215964 w 6373761"/>
                <a:gd name="connsiteY49" fmla="*/ 4766654 h 6874714"/>
                <a:gd name="connsiteX50" fmla="*/ 256457 w 6373761"/>
                <a:gd name="connsiteY50" fmla="*/ 4844455 h 6874714"/>
                <a:gd name="connsiteX51" fmla="*/ 346225 w 6373761"/>
                <a:gd name="connsiteY51" fmla="*/ 4995290 h 6874714"/>
                <a:gd name="connsiteX52" fmla="*/ 445296 w 6373761"/>
                <a:gd name="connsiteY52" fmla="*/ 5140971 h 6874714"/>
                <a:gd name="connsiteX53" fmla="*/ 551443 w 6373761"/>
                <a:gd name="connsiteY53" fmla="*/ 5282531 h 6874714"/>
                <a:gd name="connsiteX54" fmla="*/ 772387 w 6373761"/>
                <a:gd name="connsiteY54" fmla="*/ 5562561 h 6874714"/>
                <a:gd name="connsiteX55" fmla="*/ 882858 w 6373761"/>
                <a:gd name="connsiteY55" fmla="*/ 5704507 h 6874714"/>
                <a:gd name="connsiteX56" fmla="*/ 990316 w 6373761"/>
                <a:gd name="connsiteY56" fmla="*/ 5848258 h 6874714"/>
                <a:gd name="connsiteX57" fmla="*/ 1097774 w 6373761"/>
                <a:gd name="connsiteY57" fmla="*/ 5987114 h 6874714"/>
                <a:gd name="connsiteX58" fmla="*/ 1210080 w 6373761"/>
                <a:gd name="connsiteY58" fmla="*/ 6121203 h 6874714"/>
                <a:gd name="connsiteX59" fmla="*/ 1448192 w 6373761"/>
                <a:gd name="connsiteY59" fmla="*/ 6374054 h 6874714"/>
                <a:gd name="connsiteX60" fmla="*/ 1982991 w 6373761"/>
                <a:gd name="connsiteY60" fmla="*/ 6796158 h 6874714"/>
                <a:gd name="connsiteX61" fmla="*/ 2118475 w 6373761"/>
                <a:gd name="connsiteY61" fmla="*/ 6874714 h 6874714"/>
                <a:gd name="connsiteX62" fmla="*/ 1569874 w 6373761"/>
                <a:gd name="connsiteY62" fmla="*/ 6874714 h 6874714"/>
                <a:gd name="connsiteX63" fmla="*/ 1507802 w 6373761"/>
                <a:gd name="connsiteY63" fmla="*/ 6817815 h 6874714"/>
                <a:gd name="connsiteX64" fmla="*/ 1256865 w 6373761"/>
                <a:gd name="connsiteY64" fmla="*/ 6543437 h 6874714"/>
                <a:gd name="connsiteX65" fmla="*/ 1038410 w 6373761"/>
                <a:gd name="connsiteY65" fmla="*/ 6248722 h 6874714"/>
                <a:gd name="connsiteX66" fmla="*/ 845380 w 6373761"/>
                <a:gd name="connsiteY66" fmla="*/ 5941386 h 6874714"/>
                <a:gd name="connsiteX67" fmla="*/ 755351 w 6373761"/>
                <a:gd name="connsiteY67" fmla="*/ 5788877 h 6874714"/>
                <a:gd name="connsiteX68" fmla="*/ 661784 w 6373761"/>
                <a:gd name="connsiteY68" fmla="*/ 5638944 h 6874714"/>
                <a:gd name="connsiteX69" fmla="*/ 466525 w 6373761"/>
                <a:gd name="connsiteY69" fmla="*/ 5340366 h 6874714"/>
                <a:gd name="connsiteX70" fmla="*/ 370992 w 6373761"/>
                <a:gd name="connsiteY70" fmla="*/ 5188502 h 6874714"/>
                <a:gd name="connsiteX71" fmla="*/ 280046 w 6373761"/>
                <a:gd name="connsiteY71" fmla="*/ 5033287 h 6874714"/>
                <a:gd name="connsiteX72" fmla="*/ 126853 w 6373761"/>
                <a:gd name="connsiteY72" fmla="*/ 4707660 h 6874714"/>
                <a:gd name="connsiteX73" fmla="*/ 30272 w 6373761"/>
                <a:gd name="connsiteY73" fmla="*/ 4362068 h 6874714"/>
                <a:gd name="connsiteX74" fmla="*/ 0 w 6373761"/>
                <a:gd name="connsiteY74" fmla="*/ 4005912 h 6874714"/>
                <a:gd name="connsiteX75" fmla="*/ 270480 w 6373761"/>
                <a:gd name="connsiteY75" fmla="*/ 2610532 h 6874714"/>
                <a:gd name="connsiteX76" fmla="*/ 415942 w 6373761"/>
                <a:gd name="connsiteY76" fmla="*/ 2280526 h 6874714"/>
                <a:gd name="connsiteX77" fmla="*/ 590102 w 6373761"/>
                <a:gd name="connsiteY77" fmla="*/ 1962626 h 6874714"/>
                <a:gd name="connsiteX78" fmla="*/ 1020719 w 6373761"/>
                <a:gd name="connsiteY78" fmla="*/ 1373070 h 6874714"/>
                <a:gd name="connsiteX79" fmla="*/ 1275080 w 6373761"/>
                <a:gd name="connsiteY79" fmla="*/ 1107081 h 6874714"/>
                <a:gd name="connsiteX80" fmla="*/ 1342437 w 6373761"/>
                <a:gd name="connsiteY80" fmla="*/ 1043965 h 6874714"/>
                <a:gd name="connsiteX81" fmla="*/ 1411106 w 6373761"/>
                <a:gd name="connsiteY81" fmla="*/ 982138 h 6874714"/>
                <a:gd name="connsiteX82" fmla="*/ 1553029 w 6373761"/>
                <a:gd name="connsiteY82" fmla="*/ 863376 h 6874714"/>
                <a:gd name="connsiteX83" fmla="*/ 2173401 w 6373761"/>
                <a:gd name="connsiteY83" fmla="*/ 454409 h 6874714"/>
                <a:gd name="connsiteX84" fmla="*/ 3599708 w 6373761"/>
                <a:gd name="connsiteY84" fmla="*/ 16332 h 6874714"/>
                <a:gd name="connsiteX85" fmla="*/ 3975975 w 6373761"/>
                <a:gd name="connsiteY85" fmla="*/ 263 h 6874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6373761" h="6874714">
                  <a:moveTo>
                    <a:pt x="6373761" y="5771297"/>
                  </a:moveTo>
                  <a:lnTo>
                    <a:pt x="6373761" y="6247960"/>
                  </a:lnTo>
                  <a:lnTo>
                    <a:pt x="6235932" y="6361930"/>
                  </a:lnTo>
                  <a:cubicBezTo>
                    <a:pt x="6143250" y="6437460"/>
                    <a:pt x="6051059" y="6512200"/>
                    <a:pt x="5960375" y="6587489"/>
                  </a:cubicBezTo>
                  <a:lnTo>
                    <a:pt x="5822907" y="6701871"/>
                  </a:lnTo>
                  <a:cubicBezTo>
                    <a:pt x="5776123" y="6740385"/>
                    <a:pt x="5729079" y="6778899"/>
                    <a:pt x="5681115" y="6816896"/>
                  </a:cubicBezTo>
                  <a:lnTo>
                    <a:pt x="5604096" y="6874714"/>
                  </a:lnTo>
                  <a:lnTo>
                    <a:pt x="4878485" y="6874714"/>
                  </a:lnTo>
                  <a:lnTo>
                    <a:pt x="5006014" y="6800200"/>
                  </a:lnTo>
                  <a:cubicBezTo>
                    <a:pt x="5054354" y="6770429"/>
                    <a:pt x="5102285" y="6739483"/>
                    <a:pt x="5149855" y="6707667"/>
                  </a:cubicBezTo>
                  <a:cubicBezTo>
                    <a:pt x="5244993" y="6643906"/>
                    <a:pt x="5338561" y="6576025"/>
                    <a:pt x="5431866" y="6506210"/>
                  </a:cubicBezTo>
                  <a:cubicBezTo>
                    <a:pt x="5478386" y="6471304"/>
                    <a:pt x="5524777" y="6435495"/>
                    <a:pt x="5571036" y="6399557"/>
                  </a:cubicBezTo>
                  <a:lnTo>
                    <a:pt x="5711649" y="6288912"/>
                  </a:lnTo>
                  <a:cubicBezTo>
                    <a:pt x="5902059" y="6140395"/>
                    <a:pt x="6093257" y="5998320"/>
                    <a:pt x="6276589" y="5852379"/>
                  </a:cubicBezTo>
                  <a:close/>
                  <a:moveTo>
                    <a:pt x="3975975" y="263"/>
                  </a:moveTo>
                  <a:cubicBezTo>
                    <a:pt x="4101550" y="1809"/>
                    <a:pt x="4226830" y="10149"/>
                    <a:pt x="4350473" y="24963"/>
                  </a:cubicBezTo>
                  <a:cubicBezTo>
                    <a:pt x="4598149" y="54846"/>
                    <a:pt x="4842943" y="108687"/>
                    <a:pt x="5077909" y="189450"/>
                  </a:cubicBezTo>
                  <a:cubicBezTo>
                    <a:pt x="5312876" y="269955"/>
                    <a:pt x="5537357" y="376867"/>
                    <a:pt x="5746507" y="505804"/>
                  </a:cubicBezTo>
                  <a:cubicBezTo>
                    <a:pt x="5955527" y="634999"/>
                    <a:pt x="6148688" y="786864"/>
                    <a:pt x="6322456" y="956633"/>
                  </a:cubicBezTo>
                  <a:lnTo>
                    <a:pt x="6373761" y="1011863"/>
                  </a:lnTo>
                  <a:lnTo>
                    <a:pt x="6373761" y="1185075"/>
                  </a:lnTo>
                  <a:lnTo>
                    <a:pt x="6359489" y="1169497"/>
                  </a:lnTo>
                  <a:cubicBezTo>
                    <a:pt x="6318811" y="1127602"/>
                    <a:pt x="6276917" y="1086890"/>
                    <a:pt x="6233869" y="1047442"/>
                  </a:cubicBezTo>
                  <a:cubicBezTo>
                    <a:pt x="6147509" y="968870"/>
                    <a:pt x="6056431" y="895448"/>
                    <a:pt x="5961423" y="827953"/>
                  </a:cubicBezTo>
                  <a:cubicBezTo>
                    <a:pt x="5865891" y="761102"/>
                    <a:pt x="5766688" y="699403"/>
                    <a:pt x="5663555" y="645304"/>
                  </a:cubicBezTo>
                  <a:cubicBezTo>
                    <a:pt x="5457943" y="535816"/>
                    <a:pt x="5238703" y="453894"/>
                    <a:pt x="5013827" y="397863"/>
                  </a:cubicBezTo>
                  <a:cubicBezTo>
                    <a:pt x="4788953" y="341703"/>
                    <a:pt x="4558442" y="310917"/>
                    <a:pt x="4327409" y="302545"/>
                  </a:cubicBezTo>
                  <a:cubicBezTo>
                    <a:pt x="4096111" y="293012"/>
                    <a:pt x="3867174" y="305893"/>
                    <a:pt x="3639939" y="338868"/>
                  </a:cubicBezTo>
                  <a:cubicBezTo>
                    <a:pt x="3526585" y="355999"/>
                    <a:pt x="3413885" y="377254"/>
                    <a:pt x="3302495" y="403659"/>
                  </a:cubicBezTo>
                  <a:cubicBezTo>
                    <a:pt x="3191107" y="430451"/>
                    <a:pt x="3080634" y="460978"/>
                    <a:pt x="2971604" y="496273"/>
                  </a:cubicBezTo>
                  <a:cubicBezTo>
                    <a:pt x="2862573" y="531437"/>
                    <a:pt x="2754854" y="570852"/>
                    <a:pt x="2648706" y="614389"/>
                  </a:cubicBezTo>
                  <a:cubicBezTo>
                    <a:pt x="2542690" y="658056"/>
                    <a:pt x="2438114" y="705714"/>
                    <a:pt x="2335374" y="757109"/>
                  </a:cubicBezTo>
                  <a:cubicBezTo>
                    <a:pt x="2129894" y="859769"/>
                    <a:pt x="1931228" y="976855"/>
                    <a:pt x="1741342" y="1107725"/>
                  </a:cubicBezTo>
                  <a:cubicBezTo>
                    <a:pt x="1694035" y="1140571"/>
                    <a:pt x="1646858" y="1173933"/>
                    <a:pt x="1600861" y="1208710"/>
                  </a:cubicBezTo>
                  <a:cubicBezTo>
                    <a:pt x="1577535" y="1225713"/>
                    <a:pt x="1554732" y="1243361"/>
                    <a:pt x="1531799" y="1260879"/>
                  </a:cubicBezTo>
                  <a:cubicBezTo>
                    <a:pt x="1508735" y="1278267"/>
                    <a:pt x="1486064" y="1296171"/>
                    <a:pt x="1463655" y="1314333"/>
                  </a:cubicBezTo>
                  <a:cubicBezTo>
                    <a:pt x="1373627" y="1386853"/>
                    <a:pt x="1285564" y="1462077"/>
                    <a:pt x="1200777" y="1541166"/>
                  </a:cubicBezTo>
                  <a:cubicBezTo>
                    <a:pt x="1030810" y="1698827"/>
                    <a:pt x="873161" y="1870785"/>
                    <a:pt x="731501" y="2055754"/>
                  </a:cubicBezTo>
                  <a:cubicBezTo>
                    <a:pt x="660734" y="2148239"/>
                    <a:pt x="593771" y="2243944"/>
                    <a:pt x="531393" y="2342739"/>
                  </a:cubicBezTo>
                  <a:cubicBezTo>
                    <a:pt x="470063" y="2442050"/>
                    <a:pt x="412140" y="2543810"/>
                    <a:pt x="361033" y="2649046"/>
                  </a:cubicBezTo>
                  <a:cubicBezTo>
                    <a:pt x="347798" y="2675194"/>
                    <a:pt x="335479" y="2701728"/>
                    <a:pt x="323292" y="2728263"/>
                  </a:cubicBezTo>
                  <a:lnTo>
                    <a:pt x="304945" y="2768193"/>
                  </a:lnTo>
                  <a:lnTo>
                    <a:pt x="287516" y="2808510"/>
                  </a:lnTo>
                  <a:cubicBezTo>
                    <a:pt x="276115" y="2835432"/>
                    <a:pt x="264583" y="2862352"/>
                    <a:pt x="254230" y="2889788"/>
                  </a:cubicBezTo>
                  <a:cubicBezTo>
                    <a:pt x="243877" y="2917224"/>
                    <a:pt x="232477" y="2944274"/>
                    <a:pt x="223042" y="2971968"/>
                  </a:cubicBezTo>
                  <a:cubicBezTo>
                    <a:pt x="182679" y="3081970"/>
                    <a:pt x="148475" y="3194291"/>
                    <a:pt x="121611" y="3308544"/>
                  </a:cubicBezTo>
                  <a:cubicBezTo>
                    <a:pt x="67096" y="3536534"/>
                    <a:pt x="39183" y="3771224"/>
                    <a:pt x="39314" y="4005912"/>
                  </a:cubicBezTo>
                  <a:cubicBezTo>
                    <a:pt x="39969" y="4122871"/>
                    <a:pt x="51109" y="4239571"/>
                    <a:pt x="73910" y="4354081"/>
                  </a:cubicBezTo>
                  <a:cubicBezTo>
                    <a:pt x="97892" y="4468334"/>
                    <a:pt x="132619" y="4580140"/>
                    <a:pt x="179534" y="4687050"/>
                  </a:cubicBezTo>
                  <a:cubicBezTo>
                    <a:pt x="190673" y="4713972"/>
                    <a:pt x="203647" y="4740249"/>
                    <a:pt x="215964" y="4766654"/>
                  </a:cubicBezTo>
                  <a:cubicBezTo>
                    <a:pt x="229332" y="4792674"/>
                    <a:pt x="242043" y="4818950"/>
                    <a:pt x="256457" y="4844455"/>
                  </a:cubicBezTo>
                  <a:cubicBezTo>
                    <a:pt x="283978" y="4895978"/>
                    <a:pt x="314642" y="4945956"/>
                    <a:pt x="346225" y="4995290"/>
                  </a:cubicBezTo>
                  <a:cubicBezTo>
                    <a:pt x="377676" y="5044752"/>
                    <a:pt x="411355" y="5092926"/>
                    <a:pt x="445296" y="5140971"/>
                  </a:cubicBezTo>
                  <a:cubicBezTo>
                    <a:pt x="479760" y="5188630"/>
                    <a:pt x="515537" y="5235645"/>
                    <a:pt x="551443" y="5282531"/>
                  </a:cubicBezTo>
                  <a:cubicBezTo>
                    <a:pt x="623387" y="5376434"/>
                    <a:pt x="698608" y="5468402"/>
                    <a:pt x="772387" y="5562561"/>
                  </a:cubicBezTo>
                  <a:cubicBezTo>
                    <a:pt x="809472" y="5609448"/>
                    <a:pt x="846428" y="5656719"/>
                    <a:pt x="882858" y="5704507"/>
                  </a:cubicBezTo>
                  <a:cubicBezTo>
                    <a:pt x="919159" y="5751909"/>
                    <a:pt x="955196" y="5802273"/>
                    <a:pt x="990316" y="5848258"/>
                  </a:cubicBezTo>
                  <a:cubicBezTo>
                    <a:pt x="1025175" y="5895402"/>
                    <a:pt x="1061736" y="5941129"/>
                    <a:pt x="1097774" y="5987114"/>
                  </a:cubicBezTo>
                  <a:cubicBezTo>
                    <a:pt x="1134860" y="6032326"/>
                    <a:pt x="1171684" y="6077536"/>
                    <a:pt x="1210080" y="6121203"/>
                  </a:cubicBezTo>
                  <a:cubicBezTo>
                    <a:pt x="1286350" y="6209051"/>
                    <a:pt x="1365632" y="6293677"/>
                    <a:pt x="1448192" y="6374054"/>
                  </a:cubicBezTo>
                  <a:cubicBezTo>
                    <a:pt x="1613572" y="6534420"/>
                    <a:pt x="1792057" y="6677526"/>
                    <a:pt x="1982991" y="6796158"/>
                  </a:cubicBezTo>
                  <a:lnTo>
                    <a:pt x="2118475" y="6874714"/>
                  </a:lnTo>
                  <a:lnTo>
                    <a:pt x="1569874" y="6874714"/>
                  </a:lnTo>
                  <a:lnTo>
                    <a:pt x="1507802" y="6817815"/>
                  </a:lnTo>
                  <a:cubicBezTo>
                    <a:pt x="1418412" y="6730595"/>
                    <a:pt x="1334903" y="6638562"/>
                    <a:pt x="1256865" y="6543437"/>
                  </a:cubicBezTo>
                  <a:cubicBezTo>
                    <a:pt x="1179155" y="6447861"/>
                    <a:pt x="1106817" y="6349194"/>
                    <a:pt x="1038410" y="6248722"/>
                  </a:cubicBezTo>
                  <a:cubicBezTo>
                    <a:pt x="969873" y="6148253"/>
                    <a:pt x="905922" y="6045592"/>
                    <a:pt x="845380" y="5941386"/>
                  </a:cubicBezTo>
                  <a:cubicBezTo>
                    <a:pt x="814453" y="5888704"/>
                    <a:pt x="786147" y="5839370"/>
                    <a:pt x="755351" y="5788877"/>
                  </a:cubicBezTo>
                  <a:cubicBezTo>
                    <a:pt x="724817" y="5738771"/>
                    <a:pt x="693760" y="5688665"/>
                    <a:pt x="661784" y="5638944"/>
                  </a:cubicBezTo>
                  <a:lnTo>
                    <a:pt x="466525" y="5340366"/>
                  </a:lnTo>
                  <a:cubicBezTo>
                    <a:pt x="434156" y="5290131"/>
                    <a:pt x="402181" y="5239639"/>
                    <a:pt x="370992" y="5188502"/>
                  </a:cubicBezTo>
                  <a:cubicBezTo>
                    <a:pt x="339803" y="5137364"/>
                    <a:pt x="308876" y="5086099"/>
                    <a:pt x="280046" y="5033287"/>
                  </a:cubicBezTo>
                  <a:cubicBezTo>
                    <a:pt x="222255" y="4928179"/>
                    <a:pt x="169181" y="4819982"/>
                    <a:pt x="126853" y="4707660"/>
                  </a:cubicBezTo>
                  <a:cubicBezTo>
                    <a:pt x="83739" y="4595725"/>
                    <a:pt x="51764" y="4479670"/>
                    <a:pt x="30272" y="4362068"/>
                  </a:cubicBezTo>
                  <a:cubicBezTo>
                    <a:pt x="9698" y="4244466"/>
                    <a:pt x="0" y="4125060"/>
                    <a:pt x="0" y="4005912"/>
                  </a:cubicBezTo>
                  <a:cubicBezTo>
                    <a:pt x="1704" y="3530867"/>
                    <a:pt x="95140" y="3057110"/>
                    <a:pt x="270480" y="2610532"/>
                  </a:cubicBezTo>
                  <a:cubicBezTo>
                    <a:pt x="314511" y="2498984"/>
                    <a:pt x="362212" y="2388466"/>
                    <a:pt x="415942" y="2280526"/>
                  </a:cubicBezTo>
                  <a:cubicBezTo>
                    <a:pt x="468884" y="2172197"/>
                    <a:pt x="527199" y="2066188"/>
                    <a:pt x="590102" y="1962626"/>
                  </a:cubicBezTo>
                  <a:cubicBezTo>
                    <a:pt x="716037" y="1755631"/>
                    <a:pt x="859794" y="1557653"/>
                    <a:pt x="1020719" y="1373070"/>
                  </a:cubicBezTo>
                  <a:cubicBezTo>
                    <a:pt x="1101575" y="1281101"/>
                    <a:pt x="1185969" y="1191838"/>
                    <a:pt x="1275080" y="1107081"/>
                  </a:cubicBezTo>
                  <a:cubicBezTo>
                    <a:pt x="1297227" y="1085699"/>
                    <a:pt x="1319504" y="1064575"/>
                    <a:pt x="1342437" y="1043965"/>
                  </a:cubicBezTo>
                  <a:cubicBezTo>
                    <a:pt x="1365240" y="1023226"/>
                    <a:pt x="1387648" y="1002102"/>
                    <a:pt x="1411106" y="982138"/>
                  </a:cubicBezTo>
                  <a:cubicBezTo>
                    <a:pt x="1457497" y="941563"/>
                    <a:pt x="1505065" y="902276"/>
                    <a:pt x="1553029" y="863376"/>
                  </a:cubicBezTo>
                  <a:cubicBezTo>
                    <a:pt x="1745798" y="708806"/>
                    <a:pt x="1954030" y="571882"/>
                    <a:pt x="2173401" y="454409"/>
                  </a:cubicBezTo>
                  <a:cubicBezTo>
                    <a:pt x="2612013" y="219334"/>
                    <a:pt x="3099505" y="65666"/>
                    <a:pt x="3599708" y="16332"/>
                  </a:cubicBezTo>
                  <a:cubicBezTo>
                    <a:pt x="3724530" y="3966"/>
                    <a:pt x="3850400" y="-1283"/>
                    <a:pt x="3975975" y="26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1023DD2-2E6F-4419-B404-80F08460B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65276" y="313387"/>
              <a:ext cx="6326724" cy="6561326"/>
            </a:xfrm>
            <a:custGeom>
              <a:avLst/>
              <a:gdLst>
                <a:gd name="connsiteX0" fmla="*/ 6326724 w 6326724"/>
                <a:gd name="connsiteY0" fmla="*/ 5020808 h 6561326"/>
                <a:gd name="connsiteX1" fmla="*/ 6326724 w 6326724"/>
                <a:gd name="connsiteY1" fmla="*/ 5698632 h 6561326"/>
                <a:gd name="connsiteX2" fmla="*/ 6067438 w 6326724"/>
                <a:gd name="connsiteY2" fmla="*/ 5902509 h 6561326"/>
                <a:gd name="connsiteX3" fmla="*/ 5799974 w 6326724"/>
                <a:gd name="connsiteY3" fmla="*/ 6102017 h 6561326"/>
                <a:gd name="connsiteX4" fmla="*/ 5665258 w 6326724"/>
                <a:gd name="connsiteY4" fmla="*/ 6202100 h 6561326"/>
                <a:gd name="connsiteX5" fmla="*/ 5526873 w 6326724"/>
                <a:gd name="connsiteY5" fmla="*/ 6302828 h 6561326"/>
                <a:gd name="connsiteX6" fmla="*/ 5385080 w 6326724"/>
                <a:gd name="connsiteY6" fmla="*/ 6402268 h 6561326"/>
                <a:gd name="connsiteX7" fmla="*/ 5238833 w 6326724"/>
                <a:gd name="connsiteY7" fmla="*/ 6498875 h 6561326"/>
                <a:gd name="connsiteX8" fmla="*/ 5138040 w 6326724"/>
                <a:gd name="connsiteY8" fmla="*/ 6561326 h 6561326"/>
                <a:gd name="connsiteX9" fmla="*/ 3946072 w 6326724"/>
                <a:gd name="connsiteY9" fmla="*/ 6561326 h 6561326"/>
                <a:gd name="connsiteX10" fmla="*/ 3976009 w 6326724"/>
                <a:gd name="connsiteY10" fmla="*/ 6555242 h 6561326"/>
                <a:gd name="connsiteX11" fmla="*/ 4404855 w 6326724"/>
                <a:gd name="connsiteY11" fmla="*/ 6399048 h 6561326"/>
                <a:gd name="connsiteX12" fmla="*/ 4938868 w 6326724"/>
                <a:gd name="connsiteY12" fmla="*/ 6072132 h 6561326"/>
                <a:gd name="connsiteX13" fmla="*/ 5068342 w 6326724"/>
                <a:gd name="connsiteY13" fmla="*/ 5976042 h 6561326"/>
                <a:gd name="connsiteX14" fmla="*/ 5197816 w 6326724"/>
                <a:gd name="connsiteY14" fmla="*/ 5876730 h 6561326"/>
                <a:gd name="connsiteX15" fmla="*/ 5460039 w 6326724"/>
                <a:gd name="connsiteY15" fmla="*/ 5670637 h 6561326"/>
                <a:gd name="connsiteX16" fmla="*/ 5999033 w 6326724"/>
                <a:gd name="connsiteY16" fmla="*/ 5271718 h 6561326"/>
                <a:gd name="connsiteX17" fmla="*/ 6258766 w 6326724"/>
                <a:gd name="connsiteY17" fmla="*/ 5077603 h 6561326"/>
                <a:gd name="connsiteX18" fmla="*/ 4139342 w 6326724"/>
                <a:gd name="connsiteY18" fmla="*/ 440 h 6561326"/>
                <a:gd name="connsiteX19" fmla="*/ 4315744 w 6326724"/>
                <a:gd name="connsiteY19" fmla="*/ 6808 h 6561326"/>
                <a:gd name="connsiteX20" fmla="*/ 5015400 w 6326724"/>
                <a:gd name="connsiteY20" fmla="*/ 113591 h 6561326"/>
                <a:gd name="connsiteX21" fmla="*/ 5681114 w 6326724"/>
                <a:gd name="connsiteY21" fmla="*/ 361418 h 6561326"/>
                <a:gd name="connsiteX22" fmla="*/ 6270952 w 6326724"/>
                <a:gd name="connsiteY22" fmla="*/ 755441 h 6561326"/>
                <a:gd name="connsiteX23" fmla="*/ 6326724 w 6326724"/>
                <a:gd name="connsiteY23" fmla="*/ 807432 h 6561326"/>
                <a:gd name="connsiteX24" fmla="*/ 6326724 w 6326724"/>
                <a:gd name="connsiteY24" fmla="*/ 1231565 h 6561326"/>
                <a:gd name="connsiteX25" fmla="*/ 6302093 w 6326724"/>
                <a:gd name="connsiteY25" fmla="*/ 1203002 h 6561326"/>
                <a:gd name="connsiteX26" fmla="*/ 6066914 w 6326724"/>
                <a:gd name="connsiteY26" fmla="*/ 989616 h 6561326"/>
                <a:gd name="connsiteX27" fmla="*/ 5533688 w 6326724"/>
                <a:gd name="connsiteY27" fmla="*/ 647242 h 6561326"/>
                <a:gd name="connsiteX28" fmla="*/ 4933626 w 6326724"/>
                <a:gd name="connsiteY28" fmla="*/ 432262 h 6561326"/>
                <a:gd name="connsiteX29" fmla="*/ 4296873 w 6326724"/>
                <a:gd name="connsiteY29" fmla="*/ 343126 h 6561326"/>
                <a:gd name="connsiteX30" fmla="*/ 3651602 w 6326724"/>
                <a:gd name="connsiteY30" fmla="*/ 365797 h 6561326"/>
                <a:gd name="connsiteX31" fmla="*/ 3018256 w 6326724"/>
                <a:gd name="connsiteY31" fmla="*/ 496666 h 6561326"/>
                <a:gd name="connsiteX32" fmla="*/ 2412429 w 6326724"/>
                <a:gd name="connsiteY32" fmla="*/ 724399 h 6561326"/>
                <a:gd name="connsiteX33" fmla="*/ 1329857 w 6326724"/>
                <a:gd name="connsiteY33" fmla="*/ 1424086 h 6561326"/>
                <a:gd name="connsiteX34" fmla="*/ 887314 w 6326724"/>
                <a:gd name="connsiteY34" fmla="*/ 1891015 h 6561326"/>
                <a:gd name="connsiteX35" fmla="*/ 537420 w 6326724"/>
                <a:gd name="connsiteY35" fmla="*/ 2427245 h 6561326"/>
                <a:gd name="connsiteX36" fmla="*/ 299965 w 6326724"/>
                <a:gd name="connsiteY36" fmla="*/ 3020021 h 6561326"/>
                <a:gd name="connsiteX37" fmla="*/ 213606 w 6326724"/>
                <a:gd name="connsiteY37" fmla="*/ 3651953 h 6561326"/>
                <a:gd name="connsiteX38" fmla="*/ 250036 w 6326724"/>
                <a:gd name="connsiteY38" fmla="*/ 3961352 h 6561326"/>
                <a:gd name="connsiteX39" fmla="*/ 357625 w 6326724"/>
                <a:gd name="connsiteY39" fmla="*/ 4250783 h 6561326"/>
                <a:gd name="connsiteX40" fmla="*/ 432715 w 6326724"/>
                <a:gd name="connsiteY40" fmla="*/ 4387063 h 6561326"/>
                <a:gd name="connsiteX41" fmla="*/ 518943 w 6326724"/>
                <a:gd name="connsiteY41" fmla="*/ 4518962 h 6561326"/>
                <a:gd name="connsiteX42" fmla="*/ 718133 w 6326724"/>
                <a:gd name="connsiteY42" fmla="*/ 4773874 h 6561326"/>
                <a:gd name="connsiteX43" fmla="*/ 933704 w 6326724"/>
                <a:gd name="connsiteY43" fmla="*/ 5030717 h 6561326"/>
                <a:gd name="connsiteX44" fmla="*/ 1040900 w 6326724"/>
                <a:gd name="connsiteY44" fmla="*/ 5164806 h 6561326"/>
                <a:gd name="connsiteX45" fmla="*/ 1092401 w 6326724"/>
                <a:gd name="connsiteY45" fmla="*/ 5230628 h 6561326"/>
                <a:gd name="connsiteX46" fmla="*/ 1142854 w 6326724"/>
                <a:gd name="connsiteY46" fmla="*/ 5293615 h 6561326"/>
                <a:gd name="connsiteX47" fmla="*/ 1576354 w 6326724"/>
                <a:gd name="connsiteY47" fmla="*/ 5759128 h 6561326"/>
                <a:gd name="connsiteX48" fmla="*/ 1806865 w 6326724"/>
                <a:gd name="connsiteY48" fmla="*/ 5968571 h 6561326"/>
                <a:gd name="connsiteX49" fmla="*/ 2048253 w 6326724"/>
                <a:gd name="connsiteY49" fmla="*/ 6161654 h 6561326"/>
                <a:gd name="connsiteX50" fmla="*/ 2587506 w 6326724"/>
                <a:gd name="connsiteY50" fmla="*/ 6467059 h 6561326"/>
                <a:gd name="connsiteX51" fmla="*/ 2889176 w 6326724"/>
                <a:gd name="connsiteY51" fmla="*/ 6553360 h 6561326"/>
                <a:gd name="connsiteX52" fmla="*/ 2929698 w 6326724"/>
                <a:gd name="connsiteY52" fmla="*/ 6561326 h 6561326"/>
                <a:gd name="connsiteX53" fmla="*/ 1816374 w 6326724"/>
                <a:gd name="connsiteY53" fmla="*/ 6561326 h 6561326"/>
                <a:gd name="connsiteX54" fmla="*/ 1787601 w 6326724"/>
                <a:gd name="connsiteY54" fmla="*/ 6545761 h 6561326"/>
                <a:gd name="connsiteX55" fmla="*/ 1225544 w 6326724"/>
                <a:gd name="connsiteY55" fmla="*/ 6094158 h 6561326"/>
                <a:gd name="connsiteX56" fmla="*/ 997654 w 6326724"/>
                <a:gd name="connsiteY56" fmla="*/ 5822374 h 6561326"/>
                <a:gd name="connsiteX57" fmla="*/ 798596 w 6326724"/>
                <a:gd name="connsiteY57" fmla="*/ 5534615 h 6561326"/>
                <a:gd name="connsiteX58" fmla="*/ 752075 w 6326724"/>
                <a:gd name="connsiteY58" fmla="*/ 5461324 h 6561326"/>
                <a:gd name="connsiteX59" fmla="*/ 707650 w 6326724"/>
                <a:gd name="connsiteY59" fmla="*/ 5390221 h 6561326"/>
                <a:gd name="connsiteX60" fmla="*/ 619980 w 6326724"/>
                <a:gd name="connsiteY60" fmla="*/ 5252396 h 6561326"/>
                <a:gd name="connsiteX61" fmla="*/ 438349 w 6326724"/>
                <a:gd name="connsiteY61" fmla="*/ 4970822 h 6561326"/>
                <a:gd name="connsiteX62" fmla="*/ 261044 w 6326724"/>
                <a:gd name="connsiteY62" fmla="*/ 4673145 h 6561326"/>
                <a:gd name="connsiteX63" fmla="*/ 181107 w 6326724"/>
                <a:gd name="connsiteY63" fmla="*/ 4515356 h 6561326"/>
                <a:gd name="connsiteX64" fmla="*/ 113224 w 6326724"/>
                <a:gd name="connsiteY64" fmla="*/ 4350223 h 6561326"/>
                <a:gd name="connsiteX65" fmla="*/ 61199 w 6326724"/>
                <a:gd name="connsiteY65" fmla="*/ 4178908 h 6561326"/>
                <a:gd name="connsiteX66" fmla="*/ 41804 w 6326724"/>
                <a:gd name="connsiteY66" fmla="*/ 4091577 h 6561326"/>
                <a:gd name="connsiteX67" fmla="*/ 33287 w 6326724"/>
                <a:gd name="connsiteY67" fmla="*/ 4047781 h 6561326"/>
                <a:gd name="connsiteX68" fmla="*/ 26209 w 6326724"/>
                <a:gd name="connsiteY68" fmla="*/ 4003858 h 6561326"/>
                <a:gd name="connsiteX69" fmla="*/ 0 w 6326724"/>
                <a:gd name="connsiteY69" fmla="*/ 3651953 h 6561326"/>
                <a:gd name="connsiteX70" fmla="*/ 72731 w 6326724"/>
                <a:gd name="connsiteY70" fmla="*/ 2966307 h 6561326"/>
                <a:gd name="connsiteX71" fmla="*/ 291316 w 6326724"/>
                <a:gd name="connsiteY71" fmla="*/ 2309385 h 6561326"/>
                <a:gd name="connsiteX72" fmla="*/ 1110878 w 6326724"/>
                <a:gd name="connsiteY72" fmla="*/ 1193776 h 6561326"/>
                <a:gd name="connsiteX73" fmla="*/ 1654327 w 6326724"/>
                <a:gd name="connsiteY73" fmla="*/ 756730 h 6561326"/>
                <a:gd name="connsiteX74" fmla="*/ 2261727 w 6326724"/>
                <a:gd name="connsiteY74" fmla="*/ 409720 h 6561326"/>
                <a:gd name="connsiteX75" fmla="*/ 3610060 w 6326724"/>
                <a:gd name="connsiteY75" fmla="*/ 27032 h 6561326"/>
                <a:gd name="connsiteX76" fmla="*/ 4139342 w 6326724"/>
                <a:gd name="connsiteY76" fmla="*/ 440 h 65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6326724" h="6561326">
                  <a:moveTo>
                    <a:pt x="6326724" y="5020808"/>
                  </a:moveTo>
                  <a:lnTo>
                    <a:pt x="6326724" y="5698632"/>
                  </a:lnTo>
                  <a:lnTo>
                    <a:pt x="6067438" y="5902509"/>
                  </a:lnTo>
                  <a:cubicBezTo>
                    <a:pt x="5977868" y="5970407"/>
                    <a:pt x="5888364" y="6036453"/>
                    <a:pt x="5799974" y="6102017"/>
                  </a:cubicBezTo>
                  <a:lnTo>
                    <a:pt x="5665258" y="6202100"/>
                  </a:lnTo>
                  <a:cubicBezTo>
                    <a:pt x="5619654" y="6235719"/>
                    <a:pt x="5573656" y="6269596"/>
                    <a:pt x="5526873" y="6302828"/>
                  </a:cubicBezTo>
                  <a:cubicBezTo>
                    <a:pt x="5480220" y="6336189"/>
                    <a:pt x="5433044" y="6369423"/>
                    <a:pt x="5385080" y="6402268"/>
                  </a:cubicBezTo>
                  <a:cubicBezTo>
                    <a:pt x="5336988" y="6434857"/>
                    <a:pt x="5288500" y="6467187"/>
                    <a:pt x="5238833" y="6498875"/>
                  </a:cubicBezTo>
                  <a:lnTo>
                    <a:pt x="5138040" y="6561326"/>
                  </a:lnTo>
                  <a:lnTo>
                    <a:pt x="3946072" y="6561326"/>
                  </a:lnTo>
                  <a:lnTo>
                    <a:pt x="3976009" y="6555242"/>
                  </a:lnTo>
                  <a:cubicBezTo>
                    <a:pt x="4123712" y="6519227"/>
                    <a:pt x="4266863" y="6466383"/>
                    <a:pt x="4404855" y="6399048"/>
                  </a:cubicBezTo>
                  <a:cubicBezTo>
                    <a:pt x="4589500" y="6310299"/>
                    <a:pt x="4765232" y="6196690"/>
                    <a:pt x="4938868" y="6072132"/>
                  </a:cubicBezTo>
                  <a:cubicBezTo>
                    <a:pt x="4982245" y="6041089"/>
                    <a:pt x="5025359" y="6008630"/>
                    <a:pt x="5068342" y="5976042"/>
                  </a:cubicBezTo>
                  <a:cubicBezTo>
                    <a:pt x="5111588" y="5943453"/>
                    <a:pt x="5154702" y="5910349"/>
                    <a:pt x="5197816" y="5876730"/>
                  </a:cubicBezTo>
                  <a:lnTo>
                    <a:pt x="5460039" y="5670637"/>
                  </a:lnTo>
                  <a:cubicBezTo>
                    <a:pt x="5639966" y="5530365"/>
                    <a:pt x="5821596" y="5399753"/>
                    <a:pt x="5999033" y="5271718"/>
                  </a:cubicBezTo>
                  <a:cubicBezTo>
                    <a:pt x="6087686" y="5207700"/>
                    <a:pt x="6174667" y="5143360"/>
                    <a:pt x="6258766" y="5077603"/>
                  </a:cubicBezTo>
                  <a:close/>
                  <a:moveTo>
                    <a:pt x="4139342" y="440"/>
                  </a:moveTo>
                  <a:cubicBezTo>
                    <a:pt x="4198237" y="1301"/>
                    <a:pt x="4257068" y="3427"/>
                    <a:pt x="4315744" y="6808"/>
                  </a:cubicBezTo>
                  <a:cubicBezTo>
                    <a:pt x="4550841" y="20849"/>
                    <a:pt x="4785806" y="55240"/>
                    <a:pt x="5015400" y="113591"/>
                  </a:cubicBezTo>
                  <a:cubicBezTo>
                    <a:pt x="5244992" y="171812"/>
                    <a:pt x="5469212" y="254249"/>
                    <a:pt x="5681114" y="361418"/>
                  </a:cubicBezTo>
                  <a:cubicBezTo>
                    <a:pt x="5892754" y="468586"/>
                    <a:pt x="6093124" y="599584"/>
                    <a:pt x="6270952" y="755441"/>
                  </a:cubicBezTo>
                  <a:lnTo>
                    <a:pt x="6326724" y="807432"/>
                  </a:lnTo>
                  <a:lnTo>
                    <a:pt x="6326724" y="1231565"/>
                  </a:lnTo>
                  <a:lnTo>
                    <a:pt x="6302093" y="1203002"/>
                  </a:lnTo>
                  <a:cubicBezTo>
                    <a:pt x="6227937" y="1127247"/>
                    <a:pt x="6149211" y="1056081"/>
                    <a:pt x="6066914" y="989616"/>
                  </a:cubicBezTo>
                  <a:cubicBezTo>
                    <a:pt x="5902714" y="856299"/>
                    <a:pt x="5724360" y="740371"/>
                    <a:pt x="5533688" y="647242"/>
                  </a:cubicBezTo>
                  <a:cubicBezTo>
                    <a:pt x="5343146" y="553857"/>
                    <a:pt x="5141466" y="482239"/>
                    <a:pt x="4933626" y="432262"/>
                  </a:cubicBezTo>
                  <a:cubicBezTo>
                    <a:pt x="4725788" y="382156"/>
                    <a:pt x="4512182" y="353303"/>
                    <a:pt x="4296873" y="343126"/>
                  </a:cubicBezTo>
                  <a:cubicBezTo>
                    <a:pt x="4081172" y="332435"/>
                    <a:pt x="3865732" y="339520"/>
                    <a:pt x="3651602" y="365797"/>
                  </a:cubicBezTo>
                  <a:cubicBezTo>
                    <a:pt x="3437604" y="392202"/>
                    <a:pt x="3225572" y="436384"/>
                    <a:pt x="3018256" y="496666"/>
                  </a:cubicBezTo>
                  <a:cubicBezTo>
                    <a:pt x="2810809" y="556691"/>
                    <a:pt x="2608474" y="634362"/>
                    <a:pt x="2412429" y="724399"/>
                  </a:cubicBezTo>
                  <a:cubicBezTo>
                    <a:pt x="2019160" y="902541"/>
                    <a:pt x="1651969" y="1138775"/>
                    <a:pt x="1329857" y="1424086"/>
                  </a:cubicBezTo>
                  <a:cubicBezTo>
                    <a:pt x="1169326" y="1567192"/>
                    <a:pt x="1020588" y="1723307"/>
                    <a:pt x="887314" y="1891015"/>
                  </a:cubicBezTo>
                  <a:cubicBezTo>
                    <a:pt x="753778" y="2058466"/>
                    <a:pt x="635967" y="2238026"/>
                    <a:pt x="537420" y="2427245"/>
                  </a:cubicBezTo>
                  <a:cubicBezTo>
                    <a:pt x="438874" y="2616335"/>
                    <a:pt x="356839" y="2814313"/>
                    <a:pt x="299965" y="3020021"/>
                  </a:cubicBezTo>
                  <a:cubicBezTo>
                    <a:pt x="242961" y="3225212"/>
                    <a:pt x="213474" y="3438518"/>
                    <a:pt x="213606" y="3651953"/>
                  </a:cubicBezTo>
                  <a:cubicBezTo>
                    <a:pt x="214785" y="3756804"/>
                    <a:pt x="225269" y="3860881"/>
                    <a:pt x="250036" y="3961352"/>
                  </a:cubicBezTo>
                  <a:cubicBezTo>
                    <a:pt x="274412" y="4061950"/>
                    <a:pt x="312284" y="4158171"/>
                    <a:pt x="357625" y="4250783"/>
                  </a:cubicBezTo>
                  <a:cubicBezTo>
                    <a:pt x="380558" y="4297025"/>
                    <a:pt x="405982" y="4342366"/>
                    <a:pt x="432715" y="4387063"/>
                  </a:cubicBezTo>
                  <a:cubicBezTo>
                    <a:pt x="459841" y="4431630"/>
                    <a:pt x="488803" y="4475554"/>
                    <a:pt x="518943" y="4518962"/>
                  </a:cubicBezTo>
                  <a:cubicBezTo>
                    <a:pt x="580011" y="4605521"/>
                    <a:pt x="647893" y="4689504"/>
                    <a:pt x="718133" y="4773874"/>
                  </a:cubicBezTo>
                  <a:cubicBezTo>
                    <a:pt x="788374" y="4858372"/>
                    <a:pt x="861760" y="4942871"/>
                    <a:pt x="933704" y="5030717"/>
                  </a:cubicBezTo>
                  <a:cubicBezTo>
                    <a:pt x="969742" y="5074512"/>
                    <a:pt x="1005387" y="5119337"/>
                    <a:pt x="1040900" y="5164806"/>
                  </a:cubicBezTo>
                  <a:lnTo>
                    <a:pt x="1092401" y="5230628"/>
                  </a:lnTo>
                  <a:cubicBezTo>
                    <a:pt x="1109306" y="5251624"/>
                    <a:pt x="1125425" y="5273135"/>
                    <a:pt x="1142854" y="5293615"/>
                  </a:cubicBezTo>
                  <a:cubicBezTo>
                    <a:pt x="1278880" y="5460293"/>
                    <a:pt x="1426438" y="5613704"/>
                    <a:pt x="1576354" y="5759128"/>
                  </a:cubicBezTo>
                  <a:cubicBezTo>
                    <a:pt x="1651706" y="5831519"/>
                    <a:pt x="1728368" y="5901461"/>
                    <a:pt x="1806865" y="5968571"/>
                  </a:cubicBezTo>
                  <a:cubicBezTo>
                    <a:pt x="1885362" y="6035680"/>
                    <a:pt x="1965299" y="6100599"/>
                    <a:pt x="2048253" y="6161654"/>
                  </a:cubicBezTo>
                  <a:cubicBezTo>
                    <a:pt x="2213502" y="6284022"/>
                    <a:pt x="2391724" y="6393380"/>
                    <a:pt x="2587506" y="6467059"/>
                  </a:cubicBezTo>
                  <a:cubicBezTo>
                    <a:pt x="2685137" y="6503898"/>
                    <a:pt x="2786304" y="6532106"/>
                    <a:pt x="2889176" y="6553360"/>
                  </a:cubicBezTo>
                  <a:lnTo>
                    <a:pt x="2929698" y="6561326"/>
                  </a:lnTo>
                  <a:lnTo>
                    <a:pt x="1816374" y="6561326"/>
                  </a:lnTo>
                  <a:lnTo>
                    <a:pt x="1787601" y="6545761"/>
                  </a:lnTo>
                  <a:cubicBezTo>
                    <a:pt x="1577272" y="6422749"/>
                    <a:pt x="1389483" y="6266761"/>
                    <a:pt x="1225544" y="6094158"/>
                  </a:cubicBezTo>
                  <a:cubicBezTo>
                    <a:pt x="1143116" y="6007986"/>
                    <a:pt x="1068158" y="5916274"/>
                    <a:pt x="997654" y="5822374"/>
                  </a:cubicBezTo>
                  <a:cubicBezTo>
                    <a:pt x="927546" y="5728086"/>
                    <a:pt x="860842" y="5632381"/>
                    <a:pt x="798596" y="5534615"/>
                  </a:cubicBezTo>
                  <a:cubicBezTo>
                    <a:pt x="782608" y="5510399"/>
                    <a:pt x="767537" y="5485797"/>
                    <a:pt x="752075" y="5461324"/>
                  </a:cubicBezTo>
                  <a:lnTo>
                    <a:pt x="707650" y="5390221"/>
                  </a:lnTo>
                  <a:cubicBezTo>
                    <a:pt x="679213" y="5344237"/>
                    <a:pt x="649728" y="5298638"/>
                    <a:pt x="619980" y="5252396"/>
                  </a:cubicBezTo>
                  <a:lnTo>
                    <a:pt x="438349" y="4970822"/>
                  </a:lnTo>
                  <a:cubicBezTo>
                    <a:pt x="377413" y="4874860"/>
                    <a:pt x="317263" y="4776064"/>
                    <a:pt x="261044" y="4673145"/>
                  </a:cubicBezTo>
                  <a:cubicBezTo>
                    <a:pt x="233000" y="4621622"/>
                    <a:pt x="205874" y="4569197"/>
                    <a:pt x="181107" y="4515356"/>
                  </a:cubicBezTo>
                  <a:cubicBezTo>
                    <a:pt x="156470" y="4461385"/>
                    <a:pt x="133537" y="4406385"/>
                    <a:pt x="113224" y="4350223"/>
                  </a:cubicBezTo>
                  <a:cubicBezTo>
                    <a:pt x="93305" y="4293934"/>
                    <a:pt x="75614" y="4236872"/>
                    <a:pt x="61199" y="4178908"/>
                  </a:cubicBezTo>
                  <a:cubicBezTo>
                    <a:pt x="54385" y="4149927"/>
                    <a:pt x="47440" y="4120815"/>
                    <a:pt x="41804" y="4091577"/>
                  </a:cubicBezTo>
                  <a:lnTo>
                    <a:pt x="33287" y="4047781"/>
                  </a:lnTo>
                  <a:lnTo>
                    <a:pt x="26209" y="4003858"/>
                  </a:lnTo>
                  <a:cubicBezTo>
                    <a:pt x="7732" y="3886643"/>
                    <a:pt x="0" y="3768783"/>
                    <a:pt x="0" y="3651953"/>
                  </a:cubicBezTo>
                  <a:cubicBezTo>
                    <a:pt x="524" y="3422031"/>
                    <a:pt x="25030" y="3192109"/>
                    <a:pt x="72731" y="2966307"/>
                  </a:cubicBezTo>
                  <a:cubicBezTo>
                    <a:pt x="120301" y="2740634"/>
                    <a:pt x="193163" y="2519343"/>
                    <a:pt x="291316" y="2309385"/>
                  </a:cubicBezTo>
                  <a:cubicBezTo>
                    <a:pt x="488540" y="1889469"/>
                    <a:pt x="774352" y="1513736"/>
                    <a:pt x="1110878" y="1193776"/>
                  </a:cubicBezTo>
                  <a:cubicBezTo>
                    <a:pt x="1279535" y="1033797"/>
                    <a:pt x="1461821" y="887856"/>
                    <a:pt x="1654327" y="756730"/>
                  </a:cubicBezTo>
                  <a:cubicBezTo>
                    <a:pt x="1847096" y="625732"/>
                    <a:pt x="2049956" y="509031"/>
                    <a:pt x="2261727" y="409720"/>
                  </a:cubicBezTo>
                  <a:cubicBezTo>
                    <a:pt x="2685792" y="212515"/>
                    <a:pt x="3142357" y="82162"/>
                    <a:pt x="3610060" y="27032"/>
                  </a:cubicBezTo>
                  <a:cubicBezTo>
                    <a:pt x="3785399" y="6647"/>
                    <a:pt x="3962657" y="-2144"/>
                    <a:pt x="4139342" y="44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C4A6C98-F96E-4587-B01F-A9B01BBF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1866928 h 6521594"/>
                <a:gd name="connsiteX4" fmla="*/ 6212358 w 6321679"/>
                <a:gd name="connsiteY4" fmla="*/ 1689281 h 6521594"/>
                <a:gd name="connsiteX5" fmla="*/ 6049880 w 6321679"/>
                <a:gd name="connsiteY5" fmla="*/ 1477173 h 6521594"/>
                <a:gd name="connsiteX6" fmla="*/ 5248663 w 6321679"/>
                <a:gd name="connsiteY6" fmla="*/ 869327 h 6521594"/>
                <a:gd name="connsiteX7" fmla="*/ 4150102 w 6321679"/>
                <a:gd name="connsiteY7" fmla="*/ 644042 h 6521594"/>
                <a:gd name="connsiteX8" fmla="*/ 2867946 w 6321679"/>
                <a:gd name="connsiteY8" fmla="*/ 886459 h 6521594"/>
                <a:gd name="connsiteX9" fmla="*/ 1728892 w 6321679"/>
                <a:gd name="connsiteY9" fmla="*/ 1552397 h 6521594"/>
                <a:gd name="connsiteX10" fmla="*/ 941043 w 6321679"/>
                <a:gd name="connsiteY10" fmla="*/ 2512664 h 6521594"/>
                <a:gd name="connsiteX11" fmla="*/ 655362 w 6321679"/>
                <a:gd name="connsiteY11" fmla="*/ 3630204 h 6521594"/>
                <a:gd name="connsiteX12" fmla="*/ 1128177 w 6321679"/>
                <a:gd name="connsiteY12" fmla="*/ 4667883 h 6521594"/>
                <a:gd name="connsiteX13" fmla="*/ 1366419 w 6321679"/>
                <a:gd name="connsiteY13" fmla="*/ 4997246 h 6521594"/>
                <a:gd name="connsiteX14" fmla="*/ 3601937 w 6321679"/>
                <a:gd name="connsiteY14" fmla="*/ 6284685 h 6521594"/>
                <a:gd name="connsiteX15" fmla="*/ 5298985 w 6321679"/>
                <a:gd name="connsiteY15" fmla="*/ 5492643 h 6521594"/>
                <a:gd name="connsiteX16" fmla="*/ 5505513 w 6321679"/>
                <a:gd name="connsiteY16" fmla="*/ 5335367 h 6521594"/>
                <a:gd name="connsiteX17" fmla="*/ 6252618 w 6321679"/>
                <a:gd name="connsiteY17" fmla="*/ 4722492 h 6521594"/>
                <a:gd name="connsiteX18" fmla="*/ 6321679 w 6321679"/>
                <a:gd name="connsiteY18" fmla="*/ 4651477 h 6521594"/>
                <a:gd name="connsiteX19" fmla="*/ 6321679 w 6321679"/>
                <a:gd name="connsiteY19" fmla="*/ 5523097 h 6521594"/>
                <a:gd name="connsiteX20" fmla="*/ 6024428 w 6321679"/>
                <a:gd name="connsiteY20" fmla="*/ 5754969 h 6521594"/>
                <a:gd name="connsiteX21" fmla="*/ 5702345 w 6321679"/>
                <a:gd name="connsiteY21" fmla="*/ 6000018 h 6521594"/>
                <a:gd name="connsiteX22" fmla="*/ 4988380 w 6321679"/>
                <a:gd name="connsiteY22" fmla="*/ 6506549 h 6521594"/>
                <a:gd name="connsiteX23" fmla="*/ 4961490 w 6321679"/>
                <a:gd name="connsiteY23" fmla="*/ 6521594 h 6521594"/>
                <a:gd name="connsiteX24" fmla="*/ 2011326 w 6321679"/>
                <a:gd name="connsiteY24" fmla="*/ 6521594 h 6521594"/>
                <a:gd name="connsiteX25" fmla="*/ 1982893 w 6321679"/>
                <a:gd name="connsiteY25" fmla="*/ 6505768 h 6521594"/>
                <a:gd name="connsiteX26" fmla="*/ 824149 w 6321679"/>
                <a:gd name="connsiteY26" fmla="*/ 5358682 h 6521594"/>
                <a:gd name="connsiteX27" fmla="*/ 0 w 6321679"/>
                <a:gd name="connsiteY27" fmla="*/ 3630075 h 6521594"/>
                <a:gd name="connsiteX28" fmla="*/ 4150102 w 6321679"/>
                <a:gd name="connsiteY28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1866928"/>
                  </a:lnTo>
                  <a:lnTo>
                    <a:pt x="6212358" y="1689281"/>
                  </a:lnTo>
                  <a:cubicBezTo>
                    <a:pt x="6161484" y="1615222"/>
                    <a:pt x="6107295" y="1544427"/>
                    <a:pt x="6049880" y="1477173"/>
                  </a:cubicBezTo>
                  <a:cubicBezTo>
                    <a:pt x="5825135" y="1214018"/>
                    <a:pt x="5555573" y="1009470"/>
                    <a:pt x="5248663" y="869327"/>
                  </a:cubicBezTo>
                  <a:cubicBezTo>
                    <a:pt x="4921178" y="719909"/>
                    <a:pt x="4551627" y="644042"/>
                    <a:pt x="4150102" y="644042"/>
                  </a:cubicBezTo>
                  <a:cubicBezTo>
                    <a:pt x="3724203" y="644042"/>
                    <a:pt x="3292799" y="725448"/>
                    <a:pt x="2867946" y="886459"/>
                  </a:cubicBezTo>
                  <a:cubicBezTo>
                    <a:pt x="2454234" y="1042832"/>
                    <a:pt x="2060440" y="1273141"/>
                    <a:pt x="1728892" y="1552397"/>
                  </a:cubicBezTo>
                  <a:cubicBezTo>
                    <a:pt x="1391580" y="1836419"/>
                    <a:pt x="1126473" y="2159600"/>
                    <a:pt x="941043" y="2512664"/>
                  </a:cubicBezTo>
                  <a:cubicBezTo>
                    <a:pt x="751551" y="2873583"/>
                    <a:pt x="655362" y="3249575"/>
                    <a:pt x="655362" y="3630204"/>
                  </a:cubicBezTo>
                  <a:cubicBezTo>
                    <a:pt x="655362" y="4013537"/>
                    <a:pt x="808817" y="4237405"/>
                    <a:pt x="1128177" y="4667883"/>
                  </a:cubicBezTo>
                  <a:cubicBezTo>
                    <a:pt x="1205232" y="4771702"/>
                    <a:pt x="1284908" y="4879129"/>
                    <a:pt x="1366419" y="4997246"/>
                  </a:cubicBezTo>
                  <a:cubicBezTo>
                    <a:pt x="1989282" y="5899677"/>
                    <a:pt x="2657880" y="6284685"/>
                    <a:pt x="3601937" y="6284685"/>
                  </a:cubicBezTo>
                  <a:cubicBezTo>
                    <a:pt x="4221523" y="6284685"/>
                    <a:pt x="4676122" y="5971036"/>
                    <a:pt x="5298985" y="5492643"/>
                  </a:cubicBezTo>
                  <a:cubicBezTo>
                    <a:pt x="5368571" y="5439187"/>
                    <a:pt x="5438156" y="5386375"/>
                    <a:pt x="5505513" y="5335367"/>
                  </a:cubicBezTo>
                  <a:cubicBezTo>
                    <a:pt x="5779335" y="5127761"/>
                    <a:pt x="6041730" y="4928776"/>
                    <a:pt x="6252618" y="4722492"/>
                  </a:cubicBezTo>
                  <a:lnTo>
                    <a:pt x="6321679" y="4651477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A66409EC-9CC3-482A-A4A5-54ED092B3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2150195 h 6521594"/>
                <a:gd name="connsiteX4" fmla="*/ 6241288 w 6321679"/>
                <a:gd name="connsiteY4" fmla="*/ 1985338 h 6521594"/>
                <a:gd name="connsiteX5" fmla="*/ 5949367 w 6321679"/>
                <a:gd name="connsiteY5" fmla="*/ 1559997 h 6521594"/>
                <a:gd name="connsiteX6" fmla="*/ 5193362 w 6321679"/>
                <a:gd name="connsiteY6" fmla="*/ 986156 h 6521594"/>
                <a:gd name="connsiteX7" fmla="*/ 4150102 w 6321679"/>
                <a:gd name="connsiteY7" fmla="*/ 772850 h 6521594"/>
                <a:gd name="connsiteX8" fmla="*/ 2914861 w 6321679"/>
                <a:gd name="connsiteY8" fmla="*/ 1006637 h 6521594"/>
                <a:gd name="connsiteX9" fmla="*/ 1814073 w 6321679"/>
                <a:gd name="connsiteY9" fmla="*/ 1650163 h 6521594"/>
                <a:gd name="connsiteX10" fmla="*/ 1057412 w 6321679"/>
                <a:gd name="connsiteY10" fmla="*/ 2571657 h 6521594"/>
                <a:gd name="connsiteX11" fmla="*/ 786277 w 6321679"/>
                <a:gd name="connsiteY11" fmla="*/ 3630204 h 6521594"/>
                <a:gd name="connsiteX12" fmla="*/ 1233931 w 6321679"/>
                <a:gd name="connsiteY12" fmla="*/ 4592016 h 6521594"/>
                <a:gd name="connsiteX13" fmla="*/ 1474795 w 6321679"/>
                <a:gd name="connsiteY13" fmla="*/ 4924985 h 6521594"/>
                <a:gd name="connsiteX14" fmla="*/ 2393691 w 6321679"/>
                <a:gd name="connsiteY14" fmla="*/ 5846995 h 6521594"/>
                <a:gd name="connsiteX15" fmla="*/ 3601805 w 6321679"/>
                <a:gd name="connsiteY15" fmla="*/ 6155876 h 6521594"/>
                <a:gd name="connsiteX16" fmla="*/ 4378909 w 6321679"/>
                <a:gd name="connsiteY16" fmla="*/ 5959186 h 6521594"/>
                <a:gd name="connsiteX17" fmla="*/ 5218129 w 6321679"/>
                <a:gd name="connsiteY17" fmla="*/ 5391271 h 6521594"/>
                <a:gd name="connsiteX18" fmla="*/ 5425313 w 6321679"/>
                <a:gd name="connsiteY18" fmla="*/ 5233481 h 6521594"/>
                <a:gd name="connsiteX19" fmla="*/ 6254366 w 6321679"/>
                <a:gd name="connsiteY19" fmla="*/ 4534301 h 6521594"/>
                <a:gd name="connsiteX20" fmla="*/ 6321679 w 6321679"/>
                <a:gd name="connsiteY20" fmla="*/ 4456641 h 6521594"/>
                <a:gd name="connsiteX21" fmla="*/ 6321679 w 6321679"/>
                <a:gd name="connsiteY21" fmla="*/ 5523097 h 6521594"/>
                <a:gd name="connsiteX22" fmla="*/ 6024428 w 6321679"/>
                <a:gd name="connsiteY22" fmla="*/ 5754969 h 6521594"/>
                <a:gd name="connsiteX23" fmla="*/ 5702345 w 6321679"/>
                <a:gd name="connsiteY23" fmla="*/ 6000018 h 6521594"/>
                <a:gd name="connsiteX24" fmla="*/ 4988380 w 6321679"/>
                <a:gd name="connsiteY24" fmla="*/ 6506549 h 6521594"/>
                <a:gd name="connsiteX25" fmla="*/ 4961490 w 6321679"/>
                <a:gd name="connsiteY25" fmla="*/ 6521594 h 6521594"/>
                <a:gd name="connsiteX26" fmla="*/ 2011326 w 6321679"/>
                <a:gd name="connsiteY26" fmla="*/ 6521594 h 6521594"/>
                <a:gd name="connsiteX27" fmla="*/ 1982893 w 6321679"/>
                <a:gd name="connsiteY27" fmla="*/ 6505768 h 6521594"/>
                <a:gd name="connsiteX28" fmla="*/ 824149 w 6321679"/>
                <a:gd name="connsiteY28" fmla="*/ 5358682 h 6521594"/>
                <a:gd name="connsiteX29" fmla="*/ 0 w 6321679"/>
                <a:gd name="connsiteY29" fmla="*/ 3630075 h 6521594"/>
                <a:gd name="connsiteX30" fmla="*/ 4150102 w 6321679"/>
                <a:gd name="connsiteY30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2150195"/>
                  </a:lnTo>
                  <a:lnTo>
                    <a:pt x="6241288" y="1985338"/>
                  </a:lnTo>
                  <a:cubicBezTo>
                    <a:pt x="6156788" y="1831195"/>
                    <a:pt x="6059249" y="1688709"/>
                    <a:pt x="5949367" y="1559997"/>
                  </a:cubicBezTo>
                  <a:cubicBezTo>
                    <a:pt x="5737073" y="1311397"/>
                    <a:pt x="5482843" y="1118314"/>
                    <a:pt x="5193362" y="986156"/>
                  </a:cubicBezTo>
                  <a:cubicBezTo>
                    <a:pt x="4883437" y="844596"/>
                    <a:pt x="4532365" y="772850"/>
                    <a:pt x="4150102" y="772850"/>
                  </a:cubicBezTo>
                  <a:cubicBezTo>
                    <a:pt x="3746218" y="772850"/>
                    <a:pt x="3319008" y="853613"/>
                    <a:pt x="2914861" y="1006637"/>
                  </a:cubicBezTo>
                  <a:cubicBezTo>
                    <a:pt x="2515039" y="1157857"/>
                    <a:pt x="2134350" y="1380438"/>
                    <a:pt x="1814073" y="1650163"/>
                  </a:cubicBezTo>
                  <a:cubicBezTo>
                    <a:pt x="1494190" y="1919502"/>
                    <a:pt x="1232622" y="2238173"/>
                    <a:pt x="1057412" y="2571657"/>
                  </a:cubicBezTo>
                  <a:cubicBezTo>
                    <a:pt x="877486" y="2914158"/>
                    <a:pt x="786277" y="3270313"/>
                    <a:pt x="786277" y="3630204"/>
                  </a:cubicBezTo>
                  <a:cubicBezTo>
                    <a:pt x="786277" y="3974121"/>
                    <a:pt x="923483" y="4173646"/>
                    <a:pt x="1233931" y="4592016"/>
                  </a:cubicBezTo>
                  <a:cubicBezTo>
                    <a:pt x="1311641" y="4696736"/>
                    <a:pt x="1391972" y="4805064"/>
                    <a:pt x="1474795" y="4924985"/>
                  </a:cubicBezTo>
                  <a:cubicBezTo>
                    <a:pt x="1767682" y="5349278"/>
                    <a:pt x="2068172" y="5650948"/>
                    <a:pt x="2393691" y="5846995"/>
                  </a:cubicBezTo>
                  <a:cubicBezTo>
                    <a:pt x="2738735" y="6054891"/>
                    <a:pt x="3133971" y="6155876"/>
                    <a:pt x="3601805" y="6155876"/>
                  </a:cubicBezTo>
                  <a:cubicBezTo>
                    <a:pt x="3867305" y="6155876"/>
                    <a:pt x="4114196" y="6093405"/>
                    <a:pt x="4378909" y="5959186"/>
                  </a:cubicBezTo>
                  <a:cubicBezTo>
                    <a:pt x="4650699" y="5821362"/>
                    <a:pt x="4919737" y="5620421"/>
                    <a:pt x="5218129" y="5391271"/>
                  </a:cubicBezTo>
                  <a:cubicBezTo>
                    <a:pt x="5288107" y="5337558"/>
                    <a:pt x="5357824" y="5284617"/>
                    <a:pt x="5425313" y="5233481"/>
                  </a:cubicBezTo>
                  <a:cubicBezTo>
                    <a:pt x="5739037" y="4995556"/>
                    <a:pt x="6037512" y="4769168"/>
                    <a:pt x="6254366" y="4534301"/>
                  </a:cubicBezTo>
                  <a:lnTo>
                    <a:pt x="6321679" y="4456641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" name="Picture 5" descr="Throwing empty plastic bottle into the trash">
            <a:extLst>
              <a:ext uri="{FF2B5EF4-FFF2-40B4-BE49-F238E27FC236}">
                <a16:creationId xmlns:a16="http://schemas.microsoft.com/office/drawing/2014/main" id="{36B02B32-05C1-5C7D-ADE6-B00EDEC874F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0026" r="29836" b="-1"/>
          <a:stretch>
            <a:fillRect/>
          </a:stretch>
        </p:blipFill>
        <p:spPr>
          <a:xfrm>
            <a:off x="8134556" y="1700784"/>
            <a:ext cx="3289904" cy="4379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84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45A976A-8DE3-4B67-B94B-2044FDD128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EAAA1B9-2DDB-49C9-A037-A523D2F13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27DC31-0CE2-F9D7-4A4A-7BEAF09BB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457200"/>
            <a:ext cx="10579608" cy="1188720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chemeClr val="tx2"/>
                </a:solidFill>
              </a:rPr>
              <a:t>Proposed Solution</a:t>
            </a:r>
            <a:endParaRPr lang="en-IN" sz="4000">
              <a:solidFill>
                <a:schemeClr val="tx2"/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6566969-F813-4CC5-B3E9-363D85B55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8881264" y="-5116"/>
            <a:ext cx="3318648" cy="2490264"/>
            <a:chOff x="-305" y="-1"/>
            <a:chExt cx="3832880" cy="2876136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F8CF66C-45E2-456B-92B0-9E97A331D1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65D590E-D70D-4D25-B853-D5208F2AA3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6231501E-3F84-4705-A001-13995FA68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52617E4-47FD-4C38-8F70-93BF9B125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217D733-97B6-4C43-AF0C-5E3CB0EA1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07887"/>
            <a:ext cx="2605762" cy="2252847"/>
            <a:chOff x="-305" y="-4155"/>
            <a:chExt cx="2514948" cy="2174333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FD288266-7E76-4D4A-BAAC-E233FA013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B697F88A-8624-4BA2-AF06-E6C3A52F03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8CA77163-C052-481C-9DCF-68C23ACAB3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02B425B5-0A0E-4B85-B718-E5DA73431A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B17AE82-4DC3-686E-735F-02119C41692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0760815"/>
              </p:ext>
            </p:extLst>
          </p:nvPr>
        </p:nvGraphicFramePr>
        <p:xfrm>
          <a:off x="1036320" y="2560320"/>
          <a:ext cx="10119360" cy="3566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1352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345A976A-8DE3-4B67-B94B-2044FDD128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EAAA1B9-2DDB-49C9-A037-A523D2F13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EC8487-E6D8-634F-99A1-38D37AF81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457200"/>
            <a:ext cx="10579608" cy="1188720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chemeClr val="tx2"/>
                </a:solidFill>
              </a:rPr>
              <a:t>Key Features</a:t>
            </a:r>
            <a:endParaRPr lang="en-IN" sz="4000">
              <a:solidFill>
                <a:schemeClr val="tx2"/>
              </a:solidFill>
            </a:endParaRP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441F8D5-EBCE-4FB9-91A9-3425971C1F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9262397" y="134260"/>
            <a:ext cx="3142400" cy="2716805"/>
            <a:chOff x="-305" y="-4155"/>
            <a:chExt cx="2514948" cy="2174333"/>
          </a:xfrm>
        </p:grpSpPr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9A5E80E2-35F9-41F3-A2B8-A2F17D956F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988BDEEE-0C30-49F3-8D05-B062EF890C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F21E0C27-19E6-45DC-B154-4934802074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A3A55340-18E0-4A23-B406-BD1221643D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08701F99-7E4C-4B92-A4B5-307CDFB7A4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5047906"/>
            <a:ext cx="2412221" cy="1810094"/>
            <a:chOff x="-305" y="-1"/>
            <a:chExt cx="3832880" cy="2876136"/>
          </a:xfrm>
        </p:grpSpPr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441E616B-C319-43C1-9A9C-A2074B2E8A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CC86BD2B-CA73-48DF-9CC8-0152EA6B1B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59C1AA9D-3FCF-4B84-94D1-51F0E15171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1D7CE92F-1DE7-4252-A62C-77ACF8CF26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24" name="Content Placeholder 2">
            <a:extLst>
              <a:ext uri="{FF2B5EF4-FFF2-40B4-BE49-F238E27FC236}">
                <a16:creationId xmlns:a16="http://schemas.microsoft.com/office/drawing/2014/main" id="{18E2E9E3-DAAC-A173-48AC-83C8C762292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1304232"/>
              </p:ext>
            </p:extLst>
          </p:nvPr>
        </p:nvGraphicFramePr>
        <p:xfrm>
          <a:off x="1036320" y="2543633"/>
          <a:ext cx="10119360" cy="3566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80600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038248A-211C-4EEC-8401-C761B929F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30A849F-66D9-40C8-BEC8-35AFF8F4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E60037-D51E-D9A2-A7A9-3D3187404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1280679"/>
            <a:ext cx="9833548" cy="1325563"/>
          </a:xfrm>
        </p:spPr>
        <p:txBody>
          <a:bodyPr anchor="b">
            <a:normAutofit/>
          </a:bodyPr>
          <a:lstStyle/>
          <a:p>
            <a:pPr algn="ctr"/>
            <a:r>
              <a:rPr lang="en-US" sz="3600">
                <a:solidFill>
                  <a:schemeClr val="tx2"/>
                </a:solidFill>
              </a:rPr>
              <a:t>Technology Stack</a:t>
            </a:r>
            <a:endParaRPr lang="en-IN" sz="3600">
              <a:solidFill>
                <a:schemeClr val="tx2"/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4542298-A2B1-480F-A11C-A40EDD19B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89890" y="0"/>
            <a:ext cx="3902110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4AEB45E-B965-46A0-8557-C646B5011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21A22C7-11AD-44B0-9BF7-6E3A45821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7049D82-B7F3-4192-8337-4BDB16955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24A7FAD9-577C-4D2E-A3B5-C6D0A39D4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Rectangle 1">
            <a:extLst>
              <a:ext uri="{FF2B5EF4-FFF2-40B4-BE49-F238E27FC236}">
                <a16:creationId xmlns:a16="http://schemas.microsoft.com/office/drawing/2014/main" id="{A949D64B-CB73-E4E1-B130-D8BA58C4933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79226" y="2890979"/>
            <a:ext cx="9833548" cy="269397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Frontend: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 HTML, CSS, JavaScript (simple web app).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Backend: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 Firebase (authentication &amp; database).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Gamification Logic: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 JavaScript for points, badges, leaderboards.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Future Add-on: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 Machine Learning (TensorFlow.js for image recognition).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A5C9C35-2375-49EB-B99C-17C87D42F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898948" cy="2175328"/>
            <a:chOff x="-305" y="-1"/>
            <a:chExt cx="3832880" cy="2876136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7BE7B8C5-3FC9-47E9-B555-AFCB849A4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15B6EFE-6DC2-4A72-AC12-BCCC3638A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AE8C1B65-6799-4DD1-B262-01901DA12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03829674-8FAF-4E90-9FB7-C6CE17839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706863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45A976A-8DE3-4B67-B94B-2044FDD128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EAAA1B9-2DDB-49C9-A037-A523D2F13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55A71C-655F-5359-1A9F-217C9AC33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457200"/>
            <a:ext cx="10579608" cy="1188720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chemeClr val="tx2"/>
                </a:solidFill>
              </a:rPr>
              <a:t>Impact</a:t>
            </a:r>
            <a:endParaRPr lang="en-IN" sz="4000">
              <a:solidFill>
                <a:schemeClr val="tx2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441F8D5-EBCE-4FB9-91A9-3425971C1F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9262397" y="134260"/>
            <a:ext cx="3142400" cy="2716805"/>
            <a:chOff x="-305" y="-4155"/>
            <a:chExt cx="2514948" cy="2174333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A5E80E2-35F9-41F3-A2B8-A2F17D956F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88BDEEE-0C30-49F3-8D05-B062EF890C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21E0C27-19E6-45DC-B154-4934802074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3A55340-18E0-4A23-B406-BD1221643D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8701F99-7E4C-4B92-A4B5-307CDFB7A4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5047906"/>
            <a:ext cx="2412221" cy="1810094"/>
            <a:chOff x="-305" y="-1"/>
            <a:chExt cx="3832880" cy="2876136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441E616B-C319-43C1-9A9C-A2074B2E8A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C86BD2B-CA73-48DF-9CC8-0152EA6B1B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59C1AA9D-3FCF-4B84-94D1-51F0E15171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D7CE92F-1DE7-4252-A62C-77ACF8CF26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DA28A464-70AB-D57D-4668-FF9686A4F2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3586146"/>
              </p:ext>
            </p:extLst>
          </p:nvPr>
        </p:nvGraphicFramePr>
        <p:xfrm>
          <a:off x="1036320" y="2543633"/>
          <a:ext cx="10119360" cy="3566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540638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345A976A-8DE3-4B67-B94B-2044FDD128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EAAA1B9-2DDB-49C9-A037-A523D2F13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2C59B7-C08F-DECA-56E4-55B1124D9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457200"/>
            <a:ext cx="10579608" cy="1188720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chemeClr val="tx2"/>
                </a:solidFill>
              </a:rPr>
              <a:t>Future Scope</a:t>
            </a:r>
            <a:endParaRPr lang="en-IN" sz="4000">
              <a:solidFill>
                <a:schemeClr val="tx2"/>
              </a:solidFill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6566969-F813-4CC5-B3E9-363D85B55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8881264" y="-5116"/>
            <a:ext cx="3318648" cy="2490264"/>
            <a:chOff x="-305" y="-1"/>
            <a:chExt cx="3832880" cy="2876136"/>
          </a:xfrm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AF8CF66C-45E2-456B-92B0-9E97A331D1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D65D590E-D70D-4D25-B853-D5208F2AA3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6231501E-3F84-4705-A001-13995FA68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552617E4-47FD-4C38-8F70-93BF9B125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0217D733-97B6-4C43-AF0C-5E3CB0EA1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07887"/>
            <a:ext cx="2605762" cy="2252847"/>
            <a:chOff x="-305" y="-4155"/>
            <a:chExt cx="2514948" cy="2174333"/>
          </a:xfrm>
        </p:grpSpPr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FD288266-7E76-4D4A-BAAC-E233FA013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B697F88A-8624-4BA2-AF06-E6C3A52F03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8CA77163-C052-481C-9DCF-68C23ACAB3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02B425B5-0A0E-4B85-B718-E5DA73431A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aphicFrame>
        <p:nvGraphicFramePr>
          <p:cNvPr id="38" name="Rectangle 1">
            <a:extLst>
              <a:ext uri="{FF2B5EF4-FFF2-40B4-BE49-F238E27FC236}">
                <a16:creationId xmlns:a16="http://schemas.microsoft.com/office/drawing/2014/main" id="{F7820CC7-6ADC-8506-9641-534D25AF324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0424732"/>
              </p:ext>
            </p:extLst>
          </p:nvPr>
        </p:nvGraphicFramePr>
        <p:xfrm>
          <a:off x="1036320" y="2560320"/>
          <a:ext cx="10119360" cy="3566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457540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289</Words>
  <Application>Microsoft Office PowerPoint</Application>
  <PresentationFormat>Widescreen</PresentationFormat>
  <Paragraphs>39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 Theme</vt:lpstr>
      <vt:lpstr>PowerPoint Presentation</vt:lpstr>
      <vt:lpstr>Problem Statement</vt:lpstr>
      <vt:lpstr>Proposed Solution</vt:lpstr>
      <vt:lpstr>Key Features</vt:lpstr>
      <vt:lpstr>Technology Stack</vt:lpstr>
      <vt:lpstr>Impact</vt:lpstr>
      <vt:lpstr>Future Scope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Vaishnavi Singh</dc:creator>
  <cp:lastModifiedBy>Vaishnavi Singh</cp:lastModifiedBy>
  <cp:revision>2</cp:revision>
  <dcterms:created xsi:type="dcterms:W3CDTF">2025-08-16T19:57:06Z</dcterms:created>
  <dcterms:modified xsi:type="dcterms:W3CDTF">2025-08-17T13:44:58Z</dcterms:modified>
</cp:coreProperties>
</file>