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6" r:id="rId4"/>
    <p:sldId id="260" r:id="rId5"/>
    <p:sldId id="261" r:id="rId6"/>
    <p:sldId id="268" r:id="rId7"/>
    <p:sldId id="270" r:id="rId8"/>
    <p:sldId id="271" r:id="rId9"/>
    <p:sldId id="274" r:id="rId10"/>
    <p:sldId id="272" r:id="rId11"/>
    <p:sldId id="273"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FAD085-9E20-43D3-B826-A754947D5B0D}" type="datetimeFigureOut">
              <a:rPr lang="en-US" smtClean="0"/>
              <a:pPr/>
              <a:t>09-Feb-23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AD085-9E20-43D3-B826-A754947D5B0D}" type="datetimeFigureOut">
              <a:rPr lang="en-US" smtClean="0"/>
              <a:pPr/>
              <a:t>09-Feb-23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AD085-9E20-43D3-B826-A754947D5B0D}" type="datetimeFigureOut">
              <a:rPr lang="en-US" smtClean="0"/>
              <a:pPr/>
              <a:t>09-Feb-23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AD085-9E20-43D3-B826-A754947D5B0D}" type="datetimeFigureOut">
              <a:rPr lang="en-US" smtClean="0"/>
              <a:pPr/>
              <a:t>09-Feb-23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AD085-9E20-43D3-B826-A754947D5B0D}" type="datetimeFigureOut">
              <a:rPr lang="en-US" smtClean="0"/>
              <a:pPr/>
              <a:t>09-Feb-23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FAD085-9E20-43D3-B826-A754947D5B0D}" type="datetimeFigureOut">
              <a:rPr lang="en-US" smtClean="0"/>
              <a:pPr/>
              <a:t>09-Feb-23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AD085-9E20-43D3-B826-A754947D5B0D}" type="datetimeFigureOut">
              <a:rPr lang="en-US" smtClean="0"/>
              <a:pPr/>
              <a:t>09-Feb-23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AD085-9E20-43D3-B826-A754947D5B0D}" type="datetimeFigureOut">
              <a:rPr lang="en-US" smtClean="0"/>
              <a:pPr/>
              <a:t>09-Feb-23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AD085-9E20-43D3-B826-A754947D5B0D}" type="datetimeFigureOut">
              <a:rPr lang="en-US" smtClean="0"/>
              <a:pPr/>
              <a:t>09-Feb-23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AD085-9E20-43D3-B826-A754947D5B0D}" type="datetimeFigureOut">
              <a:rPr lang="en-US" smtClean="0"/>
              <a:pPr/>
              <a:t>09-Feb-23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AD085-9E20-43D3-B826-A754947D5B0D}" type="datetimeFigureOut">
              <a:rPr lang="en-US" smtClean="0"/>
              <a:pPr/>
              <a:t>09-Feb-23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3C7C-EABD-49AD-9BCF-DC668B107E30}"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AD085-9E20-43D3-B826-A754947D5B0D}" type="datetimeFigureOut">
              <a:rPr lang="en-US" smtClean="0"/>
              <a:pPr/>
              <a:t>09-Feb-23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A3C7C-EABD-49AD-9BCF-DC668B107E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1905000" y="1828800"/>
            <a:ext cx="53340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  presentation  of  Mini Project  on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“ANDROID APP”</a:t>
            </a:r>
            <a:endParaRPr lang="en-US" sz="2400" b="1" dirty="0">
              <a:latin typeface="Times New Roman" pitchFamily="18" charset="0"/>
              <a:cs typeface="Times New Roman" pitchFamily="18" charset="0"/>
            </a:endParaRPr>
          </a:p>
        </p:txBody>
      </p:sp>
      <p:pic>
        <p:nvPicPr>
          <p:cNvPr id="11" name="Picture 10" descr="0261c554-8c2d-41e7-904d-30dfe8232551.jpg"/>
          <p:cNvPicPr>
            <a:picLocks noChangeAspect="1"/>
          </p:cNvPicPr>
          <p:nvPr/>
        </p:nvPicPr>
        <p:blipFill>
          <a:blip r:embed="rId3"/>
          <a:stretch>
            <a:fillRect/>
          </a:stretch>
        </p:blipFill>
        <p:spPr>
          <a:xfrm>
            <a:off x="0" y="0"/>
            <a:ext cx="1600200" cy="1581727"/>
          </a:xfrm>
          <a:prstGeom prst="rect">
            <a:avLst/>
          </a:prstGeom>
        </p:spPr>
      </p:pic>
      <p:sp>
        <p:nvSpPr>
          <p:cNvPr id="5" name="TextBox 4"/>
          <p:cNvSpPr txBox="1"/>
          <p:nvPr/>
        </p:nvSpPr>
        <p:spPr>
          <a:xfrm>
            <a:off x="1752600" y="304800"/>
            <a:ext cx="7391400" cy="461665"/>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Oxford college of computer Applications</a:t>
            </a:r>
            <a:endParaRPr lang="en-US" sz="2400" dirty="0">
              <a:solidFill>
                <a:schemeClr val="bg1"/>
              </a:solidFill>
            </a:endParaRPr>
          </a:p>
        </p:txBody>
      </p:sp>
      <p:sp>
        <p:nvSpPr>
          <p:cNvPr id="7" name="TextBox 6"/>
          <p:cNvSpPr txBox="1"/>
          <p:nvPr/>
        </p:nvSpPr>
        <p:spPr>
          <a:xfrm>
            <a:off x="533400" y="3962400"/>
            <a:ext cx="7848600" cy="2339102"/>
          </a:xfrm>
          <a:prstGeom prst="rect">
            <a:avLst/>
          </a:prstGeom>
          <a:noFill/>
        </p:spPr>
        <p:txBody>
          <a:bodyPr wrap="square" rtlCol="0">
            <a:spAutoFit/>
          </a:bodyPr>
          <a:lstStyle/>
          <a:p>
            <a:pPr algn="ctr"/>
            <a:r>
              <a:rPr lang="en-US" dirty="0" smtClean="0"/>
              <a:t> Submitted to the partial fulfillment for the</a:t>
            </a:r>
          </a:p>
          <a:p>
            <a:pPr algn="ctr"/>
            <a:r>
              <a:rPr lang="en-US" dirty="0" smtClean="0"/>
              <a:t>award of the degree</a:t>
            </a:r>
          </a:p>
          <a:p>
            <a:pPr algn="ctr"/>
            <a:r>
              <a:rPr lang="en-US" b="1" dirty="0" smtClean="0"/>
              <a:t>  Bachlore of computer Application</a:t>
            </a:r>
          </a:p>
          <a:p>
            <a:pPr algn="ctr"/>
            <a:endParaRPr lang="en-US" b="1" dirty="0" smtClean="0"/>
          </a:p>
          <a:p>
            <a:r>
              <a:rPr lang="en-US" b="1" dirty="0" smtClean="0"/>
              <a:t>Presented by:                                                                               Guided By:</a:t>
            </a:r>
          </a:p>
          <a:p>
            <a:r>
              <a:rPr lang="en-US" dirty="0" smtClean="0"/>
              <a:t>Vaishnavi sinnur(20U10442)                                                      </a:t>
            </a:r>
            <a:r>
              <a:rPr lang="en-US" sz="2000" b="1" dirty="0" smtClean="0"/>
              <a:t>Prof Manjunath G.M</a:t>
            </a:r>
          </a:p>
          <a:p>
            <a:r>
              <a:rPr lang="en-US" dirty="0" smtClean="0"/>
              <a:t>Srushti Goudar(20U10442)</a:t>
            </a:r>
          </a:p>
          <a:p>
            <a:pPr algn="ctr"/>
            <a:endParaRPr lang="en-US" b="1" dirty="0" smtClean="0"/>
          </a:p>
        </p:txBody>
      </p:sp>
      <p:sp>
        <p:nvSpPr>
          <p:cNvPr id="8" name="TextBox 7"/>
          <p:cNvSpPr txBox="1"/>
          <p:nvPr/>
        </p:nvSpPr>
        <p:spPr>
          <a:xfrm>
            <a:off x="1905000" y="3048000"/>
            <a:ext cx="5379614" cy="707886"/>
          </a:xfrm>
          <a:prstGeom prst="rect">
            <a:avLst/>
          </a:prstGeom>
          <a:noFill/>
        </p:spPr>
        <p:txBody>
          <a:bodyPr wrap="none" rtlCol="0">
            <a:spAutoFit/>
          </a:bodyPr>
          <a:lstStyle/>
          <a:p>
            <a:r>
              <a:rPr lang="en-US" sz="4000" b="1" dirty="0" smtClean="0"/>
              <a:t>“OXFORD COLLEGE APP”</a:t>
            </a:r>
            <a:endParaRPr lang="en-US" sz="4000" b="1"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914400" y="1371600"/>
            <a:ext cx="6400800" cy="1908215"/>
          </a:xfrm>
          <a:prstGeom prst="rect">
            <a:avLst/>
          </a:prstGeom>
          <a:noFill/>
        </p:spPr>
        <p:txBody>
          <a:bodyPr wrap="square" rtlCol="0">
            <a:spAutoFit/>
          </a:bodyPr>
          <a:lstStyle/>
          <a:p>
            <a:r>
              <a:rPr lang="en-US" sz="2800" dirty="0" smtClean="0">
                <a:latin typeface="Times New Roman" pitchFamily="18" charset="0"/>
                <a:cs typeface="Times New Roman" pitchFamily="18" charset="0"/>
              </a:rPr>
              <a:t>Future work plan</a:t>
            </a: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  In future we are willing to fulfill the database.</a:t>
            </a:r>
          </a:p>
          <a:p>
            <a:pPr>
              <a:buFont typeface="Wingdings" pitchFamily="2" charset="2"/>
              <a:buChar char="§"/>
            </a:pPr>
            <a:r>
              <a:rPr lang="en-US" dirty="0" smtClean="0">
                <a:latin typeface="Times New Roman" pitchFamily="18" charset="0"/>
                <a:cs typeface="Times New Roman" pitchFamily="18" charset="0"/>
              </a:rPr>
              <a:t>   when new idea comes into brain, we are going to implement</a:t>
            </a:r>
          </a:p>
          <a:p>
            <a:r>
              <a:rPr lang="en-US" dirty="0" smtClean="0">
                <a:latin typeface="Times New Roman" pitchFamily="18" charset="0"/>
                <a:cs typeface="Times New Roman" pitchFamily="18" charset="0"/>
              </a:rPr>
              <a:t>      it and provide the update to the user.</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1676400" y="1371600"/>
            <a:ext cx="4191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3" name="TextBox 2"/>
          <p:cNvSpPr txBox="1"/>
          <p:nvPr/>
        </p:nvSpPr>
        <p:spPr>
          <a:xfrm>
            <a:off x="990600" y="2514600"/>
            <a:ext cx="6720558" cy="2031325"/>
          </a:xfrm>
          <a:prstGeom prst="rect">
            <a:avLst/>
          </a:prstGeom>
          <a:noFill/>
        </p:spPr>
        <p:txBody>
          <a:bodyPr wrap="none" rtlCol="0">
            <a:spAutoFit/>
          </a:bodyPr>
          <a:lstStyle/>
          <a:p>
            <a:r>
              <a:rPr lang="en-US" dirty="0" smtClean="0">
                <a:latin typeface="Times New Roman" pitchFamily="18" charset="0"/>
                <a:cs typeface="Times New Roman" pitchFamily="18" charset="0"/>
              </a:rPr>
              <a:t>Android studio is the best IDE in the market for android development.</a:t>
            </a:r>
          </a:p>
          <a:p>
            <a:r>
              <a:rPr lang="en-US" dirty="0" smtClean="0">
                <a:latin typeface="Times New Roman" pitchFamily="18" charset="0"/>
                <a:cs typeface="Times New Roman" pitchFamily="18" charset="0"/>
              </a:rPr>
              <a:t>It increases the productivity with its great set of tools and plugins.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is easy to use and quick to learn with effective debugging features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has got a lot of features like Emulator, plugins, Android SDK,</a:t>
            </a:r>
          </a:p>
          <a:p>
            <a:r>
              <a:rPr lang="en-US" dirty="0" smtClean="0">
                <a:latin typeface="Times New Roman" pitchFamily="18" charset="0"/>
                <a:cs typeface="Times New Roman" pitchFamily="18" charset="0"/>
              </a:rPr>
              <a:t> code shortcuts(hints) </a:t>
            </a:r>
            <a:endParaRPr lang="en-US" dirty="0">
              <a:latin typeface="Times New Roman" pitchFamily="18" charset="0"/>
              <a:cs typeface="Times New Roman" pitchFamily="18" charset="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304800" y="1447800"/>
            <a:ext cx="6096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  overview </a:t>
            </a:r>
            <a:endParaRPr lang="en-US" sz="2800" dirty="0">
              <a:latin typeface="Times New Roman" pitchFamily="18" charset="0"/>
              <a:cs typeface="Times New Roman" pitchFamily="18" charset="0"/>
            </a:endParaRPr>
          </a:p>
        </p:txBody>
      </p:sp>
      <p:sp>
        <p:nvSpPr>
          <p:cNvPr id="3" name="TextBox 2"/>
          <p:cNvSpPr txBox="1"/>
          <p:nvPr/>
        </p:nvSpPr>
        <p:spPr>
          <a:xfrm>
            <a:off x="457200" y="2362200"/>
            <a:ext cx="7239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The application we are developing is about “Oxford College”. It is an android application used to find out the Information about websites, notes, Syllabus, Question papers, and also notification from college.</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762000" y="1371600"/>
            <a:ext cx="2079544" cy="3447098"/>
          </a:xfrm>
          <a:prstGeom prst="rect">
            <a:avLst/>
          </a:prstGeom>
          <a:noFill/>
        </p:spPr>
        <p:txBody>
          <a:bodyPr wrap="none" rtlCol="0">
            <a:spAutoFit/>
          </a:bodyPr>
          <a:lstStyle/>
          <a:p>
            <a:r>
              <a:rPr lang="en-US" sz="2800" dirty="0" smtClean="0"/>
              <a:t> Content</a:t>
            </a:r>
          </a:p>
          <a:p>
            <a:endParaRPr lang="en-US" sz="2800" dirty="0" smtClean="0"/>
          </a:p>
          <a:p>
            <a:pPr>
              <a:buFont typeface="Wingdings" pitchFamily="2" charset="2"/>
              <a:buChar char="§"/>
            </a:pPr>
            <a:r>
              <a:rPr lang="en-US" dirty="0" smtClean="0"/>
              <a:t>   Overview</a:t>
            </a:r>
          </a:p>
          <a:p>
            <a:pPr>
              <a:buFont typeface="Wingdings" pitchFamily="2" charset="2"/>
              <a:buChar char="§"/>
            </a:pPr>
            <a:r>
              <a:rPr lang="en-US" dirty="0" smtClean="0"/>
              <a:t>   Installation</a:t>
            </a:r>
          </a:p>
          <a:p>
            <a:pPr>
              <a:buFont typeface="Wingdings" pitchFamily="2" charset="2"/>
              <a:buChar char="§"/>
            </a:pPr>
            <a:r>
              <a:rPr lang="en-US" dirty="0" smtClean="0"/>
              <a:t>   Running</a:t>
            </a:r>
          </a:p>
          <a:p>
            <a:pPr>
              <a:buFont typeface="Wingdings" pitchFamily="2" charset="2"/>
              <a:buChar char="§"/>
            </a:pPr>
            <a:r>
              <a:rPr lang="en-US" dirty="0" smtClean="0"/>
              <a:t>   Languages used</a:t>
            </a:r>
          </a:p>
          <a:p>
            <a:pPr>
              <a:buFont typeface="Wingdings" pitchFamily="2" charset="2"/>
              <a:buChar char="§"/>
            </a:pPr>
            <a:r>
              <a:rPr lang="en-US" dirty="0" smtClean="0"/>
              <a:t>   Challenges</a:t>
            </a:r>
          </a:p>
          <a:p>
            <a:pPr>
              <a:buFont typeface="Wingdings" pitchFamily="2" charset="2"/>
              <a:buChar char="§"/>
            </a:pPr>
            <a:r>
              <a:rPr lang="en-US" dirty="0" smtClean="0"/>
              <a:t>   Project updates</a:t>
            </a:r>
          </a:p>
          <a:p>
            <a:pPr>
              <a:buFont typeface="Wingdings" pitchFamily="2" charset="2"/>
              <a:buChar char="§"/>
            </a:pPr>
            <a:r>
              <a:rPr lang="en-US" dirty="0" smtClean="0"/>
              <a:t>   Tools used</a:t>
            </a:r>
          </a:p>
          <a:p>
            <a:pPr>
              <a:buFont typeface="Wingdings" pitchFamily="2" charset="2"/>
              <a:buChar char="§"/>
            </a:pPr>
            <a:r>
              <a:rPr lang="en-US" dirty="0" smtClean="0"/>
              <a:t>   Future Work Plan</a:t>
            </a:r>
          </a:p>
          <a:p>
            <a:pPr>
              <a:buFont typeface="Wingdings" pitchFamily="2" charset="2"/>
              <a:buChar char="§"/>
            </a:pPr>
            <a:r>
              <a:rPr lang="en-US" dirty="0" smtClean="0"/>
              <a:t>   Conclusion  </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685800" y="1066800"/>
            <a:ext cx="6019800" cy="1354217"/>
          </a:xfrm>
          <a:prstGeom prst="rect">
            <a:avLst/>
          </a:prstGeom>
          <a:noFill/>
        </p:spPr>
        <p:txBody>
          <a:bodyPr wrap="square" rtlCol="0">
            <a:spAutoFit/>
          </a:bodyPr>
          <a:lstStyle/>
          <a:p>
            <a:r>
              <a:rPr lang="en-US" sz="2800" dirty="0" smtClean="0">
                <a:latin typeface="Times New Roman" pitchFamily="18" charset="0"/>
                <a:cs typeface="Times New Roman" pitchFamily="18" charset="0"/>
              </a:rPr>
              <a:t>Installation</a:t>
            </a:r>
          </a:p>
          <a:p>
            <a:pPr>
              <a:buFont typeface="Wingdings" pitchFamily="2" charset="2"/>
              <a:buChar char="§"/>
            </a:pPr>
            <a:r>
              <a:rPr lang="en-US" dirty="0" smtClean="0">
                <a:latin typeface="Times New Roman" pitchFamily="18" charset="0"/>
                <a:cs typeface="Times New Roman" pitchFamily="18" charset="0"/>
              </a:rPr>
              <a:t>  Android Studio(IDE)</a:t>
            </a:r>
          </a:p>
          <a:p>
            <a:pPr>
              <a:buFont typeface="Wingdings" pitchFamily="2" charset="2"/>
              <a:buChar char="§"/>
            </a:pPr>
            <a:r>
              <a:rPr lang="en-US" dirty="0" smtClean="0">
                <a:latin typeface="Times New Roman" pitchFamily="18" charset="0"/>
                <a:cs typeface="Times New Roman" pitchFamily="18" charset="0"/>
              </a:rPr>
              <a:t>  JDK(java development kit)</a:t>
            </a:r>
          </a:p>
          <a:p>
            <a:pPr>
              <a:buFont typeface="Wingdings" pitchFamily="2" charset="2"/>
              <a:buChar char="§"/>
            </a:pPr>
            <a:r>
              <a:rPr lang="en-US" dirty="0" smtClean="0">
                <a:latin typeface="Times New Roman" pitchFamily="18" charset="0"/>
                <a:cs typeface="Times New Roman" pitchFamily="18" charset="0"/>
              </a:rPr>
              <a:t>  SDK(software development kit)</a:t>
            </a:r>
            <a:endParaRPr lang="en-US" dirty="0">
              <a:latin typeface="Times New Roman" pitchFamily="18" charset="0"/>
              <a:cs typeface="Times New Roman" pitchFamily="18" charset="0"/>
            </a:endParaRPr>
          </a:p>
        </p:txBody>
      </p:sp>
      <p:sp>
        <p:nvSpPr>
          <p:cNvPr id="3" name="TextBox 2"/>
          <p:cNvSpPr txBox="1"/>
          <p:nvPr/>
        </p:nvSpPr>
        <p:spPr>
          <a:xfrm>
            <a:off x="304800" y="2133600"/>
            <a:ext cx="7315200" cy="369332"/>
          </a:xfrm>
          <a:prstGeom prst="rect">
            <a:avLst/>
          </a:prstGeom>
          <a:noFill/>
        </p:spPr>
        <p:txBody>
          <a:bodyPr wrap="square" rtlCol="0">
            <a:spAutoFit/>
          </a:bodyPr>
          <a:lstStyle/>
          <a:p>
            <a:pPr marL="457200" indent="-457200"/>
            <a:r>
              <a:rPr lang="en-US" dirty="0" smtClean="0">
                <a:latin typeface="Times New Roman" pitchFamily="18" charset="0"/>
                <a:cs typeface="Times New Roman" pitchFamily="18" charset="0"/>
              </a:rPr>
              <a:t>.</a:t>
            </a:r>
          </a:p>
        </p:txBody>
      </p:sp>
      <p:sp>
        <p:nvSpPr>
          <p:cNvPr id="4" name="TextBox 3"/>
          <p:cNvSpPr txBox="1"/>
          <p:nvPr/>
        </p:nvSpPr>
        <p:spPr>
          <a:xfrm>
            <a:off x="685800" y="2819400"/>
            <a:ext cx="6629400" cy="1354217"/>
          </a:xfrm>
          <a:prstGeom prst="rect">
            <a:avLst/>
          </a:prstGeom>
          <a:noFill/>
        </p:spPr>
        <p:txBody>
          <a:bodyPr wrap="square" rtlCol="0">
            <a:spAutoFit/>
          </a:bodyPr>
          <a:lstStyle/>
          <a:p>
            <a:r>
              <a:rPr lang="en-US" sz="2800" dirty="0" smtClean="0"/>
              <a:t>Running</a:t>
            </a:r>
          </a:p>
          <a:p>
            <a:pPr>
              <a:buFont typeface="Wingdings" pitchFamily="2" charset="2"/>
              <a:buChar char="§"/>
            </a:pPr>
            <a:r>
              <a:rPr lang="en-US" dirty="0" smtClean="0"/>
              <a:t>  Gradle build</a:t>
            </a:r>
          </a:p>
          <a:p>
            <a:pPr>
              <a:buFont typeface="Wingdings" pitchFamily="2" charset="2"/>
              <a:buChar char="§"/>
            </a:pPr>
            <a:r>
              <a:rPr lang="en-US" dirty="0" smtClean="0"/>
              <a:t>   Emulator</a:t>
            </a:r>
          </a:p>
          <a:p>
            <a:endParaRPr lang="en-US" dirty="0"/>
          </a:p>
        </p:txBody>
      </p:sp>
      <p:sp>
        <p:nvSpPr>
          <p:cNvPr id="5" name="TextBox 4"/>
          <p:cNvSpPr txBox="1"/>
          <p:nvPr/>
        </p:nvSpPr>
        <p:spPr>
          <a:xfrm>
            <a:off x="685800" y="4419600"/>
            <a:ext cx="2488438" cy="1354217"/>
          </a:xfrm>
          <a:prstGeom prst="rect">
            <a:avLst/>
          </a:prstGeom>
          <a:noFill/>
        </p:spPr>
        <p:txBody>
          <a:bodyPr wrap="none" rtlCol="0">
            <a:spAutoFit/>
          </a:bodyPr>
          <a:lstStyle/>
          <a:p>
            <a:r>
              <a:rPr lang="en-US" sz="2800" dirty="0" smtClean="0"/>
              <a:t>Languages used</a:t>
            </a:r>
          </a:p>
          <a:p>
            <a:pPr>
              <a:buFont typeface="Wingdings" pitchFamily="2" charset="2"/>
              <a:buChar char="§"/>
            </a:pPr>
            <a:r>
              <a:rPr lang="en-US" dirty="0" smtClean="0"/>
              <a:t>  Java</a:t>
            </a:r>
          </a:p>
          <a:p>
            <a:pPr>
              <a:buFont typeface="Wingdings" pitchFamily="2" charset="2"/>
              <a:buChar char="§"/>
            </a:pPr>
            <a:r>
              <a:rPr lang="en-US" dirty="0" smtClean="0"/>
              <a:t>  XML</a:t>
            </a:r>
          </a:p>
          <a:p>
            <a:pPr>
              <a:buFont typeface="Wingdings" pitchFamily="2" charset="2"/>
              <a:buChar char="§"/>
            </a:pPr>
            <a:r>
              <a:rPr lang="en-US" dirty="0" smtClean="0"/>
              <a:t>  Google Firebase</a:t>
            </a: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p:cNvSpPr txBox="1"/>
          <p:nvPr/>
        </p:nvSpPr>
        <p:spPr>
          <a:xfrm>
            <a:off x="838200" y="1524000"/>
            <a:ext cx="5943600" cy="2062103"/>
          </a:xfrm>
          <a:prstGeom prst="rect">
            <a:avLst/>
          </a:prstGeom>
          <a:noFill/>
        </p:spPr>
        <p:txBody>
          <a:bodyPr wrap="square" rtlCol="0">
            <a:spAutoFit/>
          </a:bodyPr>
          <a:lstStyle/>
          <a:p>
            <a:r>
              <a:rPr lang="en-US" sz="2800" dirty="0" smtClean="0">
                <a:latin typeface="Times New Roman" pitchFamily="18" charset="0"/>
                <a:cs typeface="Times New Roman" pitchFamily="18" charset="0"/>
              </a:rPr>
              <a:t>Challenge</a:t>
            </a:r>
          </a:p>
          <a:p>
            <a:endParaRPr lang="en-US" sz="2800"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  Software fragmentation</a:t>
            </a: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  Device Fragmentation</a:t>
            </a: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  User interface design rules</a:t>
            </a:r>
          </a:p>
          <a:p>
            <a:pPr>
              <a:buFont typeface="Wingdings" pitchFamily="2" charset="2"/>
              <a:buChar char="§"/>
            </a:pPr>
            <a:r>
              <a:rPr lang="en-US" dirty="0" smtClean="0">
                <a:latin typeface="Times New Roman" pitchFamily="18" charset="0"/>
                <a:cs typeface="Times New Roman" pitchFamily="18" charset="0"/>
              </a:rPr>
              <a:t>  Security issues</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30203-WA0021.jpg"/>
          <p:cNvPicPr>
            <a:picLocks noChangeAspect="1"/>
          </p:cNvPicPr>
          <p:nvPr/>
        </p:nvPicPr>
        <p:blipFill>
          <a:blip r:embed="rId2" cstate="print"/>
          <a:stretch>
            <a:fillRect/>
          </a:stretch>
        </p:blipFill>
        <p:spPr>
          <a:xfrm>
            <a:off x="3429000" y="1143000"/>
            <a:ext cx="2420815" cy="5334000"/>
          </a:xfrm>
          <a:prstGeom prst="rect">
            <a:avLst/>
          </a:prstGeom>
          <a:ln>
            <a:noFill/>
          </a:ln>
          <a:effectLst>
            <a:outerShdw blurRad="292100" dist="139700" dir="2700000" algn="tl" rotWithShape="0">
              <a:srgbClr val="333333">
                <a:alpha val="65000"/>
              </a:srgbClr>
            </a:outerShdw>
          </a:effectLst>
        </p:spPr>
      </p:pic>
      <p:pic>
        <p:nvPicPr>
          <p:cNvPr id="3" name="Picture 2" descr="IMG-20230203-WA0020.jpg"/>
          <p:cNvPicPr>
            <a:picLocks noChangeAspect="1"/>
          </p:cNvPicPr>
          <p:nvPr/>
        </p:nvPicPr>
        <p:blipFill>
          <a:blip r:embed="rId3" cstate="print"/>
          <a:stretch>
            <a:fillRect/>
          </a:stretch>
        </p:blipFill>
        <p:spPr>
          <a:xfrm>
            <a:off x="6324600" y="1143000"/>
            <a:ext cx="2420816" cy="5321300"/>
          </a:xfrm>
          <a:prstGeom prst="rect">
            <a:avLst/>
          </a:prstGeom>
          <a:ln>
            <a:noFill/>
          </a:ln>
          <a:effectLst>
            <a:outerShdw blurRad="292100" dist="139700" dir="2700000" algn="tl" rotWithShape="0">
              <a:srgbClr val="333333">
                <a:alpha val="65000"/>
              </a:srgbClr>
            </a:outerShdw>
          </a:effectLst>
        </p:spPr>
      </p:pic>
      <p:pic>
        <p:nvPicPr>
          <p:cNvPr id="4" name="Picture 3" descr="IMG-20230203-WA0019.jpg"/>
          <p:cNvPicPr>
            <a:picLocks noChangeAspect="1"/>
          </p:cNvPicPr>
          <p:nvPr/>
        </p:nvPicPr>
        <p:blipFill>
          <a:blip r:embed="rId4" cstate="print"/>
          <a:stretch>
            <a:fillRect/>
          </a:stretch>
        </p:blipFill>
        <p:spPr>
          <a:xfrm>
            <a:off x="381000" y="1143000"/>
            <a:ext cx="2497015" cy="533625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752600" y="304800"/>
            <a:ext cx="56388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Project Updates</a:t>
            </a:r>
            <a:endParaRPr lang="en-US" sz="2800"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30203-WA0022.jpg"/>
          <p:cNvPicPr>
            <a:picLocks noChangeAspect="1"/>
          </p:cNvPicPr>
          <p:nvPr/>
        </p:nvPicPr>
        <p:blipFill>
          <a:blip r:embed="rId2"/>
          <a:stretch>
            <a:fillRect/>
          </a:stretch>
        </p:blipFill>
        <p:spPr>
          <a:xfrm>
            <a:off x="457200" y="914400"/>
            <a:ext cx="2438401" cy="4923696"/>
          </a:xfrm>
          <a:prstGeom prst="rect">
            <a:avLst/>
          </a:prstGeom>
          <a:ln>
            <a:noFill/>
          </a:ln>
          <a:effectLst>
            <a:outerShdw blurRad="190500" algn="tl" rotWithShape="0">
              <a:srgbClr val="000000">
                <a:alpha val="70000"/>
              </a:srgbClr>
            </a:outerShdw>
          </a:effectLst>
        </p:spPr>
      </p:pic>
      <p:pic>
        <p:nvPicPr>
          <p:cNvPr id="4" name="Picture 3" descr="IMG-20230203-WA0023.jpg"/>
          <p:cNvPicPr>
            <a:picLocks noChangeAspect="1"/>
          </p:cNvPicPr>
          <p:nvPr/>
        </p:nvPicPr>
        <p:blipFill>
          <a:blip r:embed="rId3"/>
          <a:stretch>
            <a:fillRect/>
          </a:stretch>
        </p:blipFill>
        <p:spPr>
          <a:xfrm>
            <a:off x="3429000" y="838200"/>
            <a:ext cx="2514600" cy="4817961"/>
          </a:xfrm>
          <a:prstGeom prst="rect">
            <a:avLst/>
          </a:prstGeom>
        </p:spPr>
      </p:pic>
      <p:sp>
        <p:nvSpPr>
          <p:cNvPr id="5" name="Rectangle 4"/>
          <p:cNvSpPr/>
          <p:nvPr/>
        </p:nvSpPr>
        <p:spPr>
          <a:xfrm>
            <a:off x="3657600" y="685800"/>
            <a:ext cx="1227617" cy="369332"/>
          </a:xfrm>
          <a:prstGeom prst="rect">
            <a:avLst/>
          </a:prstGeom>
        </p:spPr>
        <p:txBody>
          <a:bodyPr wrap="square">
            <a:spAutoFit/>
          </a:bodyPr>
          <a:lstStyle/>
          <a:p>
            <a:pPr algn="ctr"/>
            <a:endParaRPr lang="en-US" dirty="0">
              <a:latin typeface="Times New Roman" pitchFamily="18" charset="0"/>
              <a:cs typeface="Times New Roman" pitchFamily="18" charset="0"/>
            </a:endParaRPr>
          </a:p>
        </p:txBody>
      </p:sp>
      <p:pic>
        <p:nvPicPr>
          <p:cNvPr id="6" name="Picture 5" descr="IMG-20230203-WA0024.jpg"/>
          <p:cNvPicPr>
            <a:picLocks noChangeAspect="1"/>
          </p:cNvPicPr>
          <p:nvPr/>
        </p:nvPicPr>
        <p:blipFill>
          <a:blip r:embed="rId4"/>
          <a:stretch>
            <a:fillRect/>
          </a:stretch>
        </p:blipFill>
        <p:spPr>
          <a:xfrm>
            <a:off x="6324600" y="914400"/>
            <a:ext cx="2468294" cy="4724400"/>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30203-WA0025.jpg"/>
          <p:cNvPicPr>
            <a:picLocks noChangeAspect="1"/>
          </p:cNvPicPr>
          <p:nvPr/>
        </p:nvPicPr>
        <p:blipFill>
          <a:blip r:embed="rId2" cstate="print"/>
          <a:stretch>
            <a:fillRect/>
          </a:stretch>
        </p:blipFill>
        <p:spPr>
          <a:xfrm>
            <a:off x="5257800" y="685800"/>
            <a:ext cx="2813539" cy="5181600"/>
          </a:xfrm>
          <a:prstGeom prst="rect">
            <a:avLst/>
          </a:prstGeom>
        </p:spPr>
      </p:pic>
      <p:pic>
        <p:nvPicPr>
          <p:cNvPr id="3" name="Picture 2" descr="IMG-20230203-WA0026.jpg"/>
          <p:cNvPicPr>
            <a:picLocks noChangeAspect="1"/>
          </p:cNvPicPr>
          <p:nvPr/>
        </p:nvPicPr>
        <p:blipFill>
          <a:blip r:embed="rId3" cstate="print"/>
          <a:stretch>
            <a:fillRect/>
          </a:stretch>
        </p:blipFill>
        <p:spPr>
          <a:xfrm>
            <a:off x="1066800" y="685800"/>
            <a:ext cx="2743200" cy="5257800"/>
          </a:xfrm>
          <a:prstGeom prst="rect">
            <a:avLst/>
          </a:prstGeom>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TextBox 4"/>
          <p:cNvSpPr txBox="1"/>
          <p:nvPr/>
        </p:nvSpPr>
        <p:spPr>
          <a:xfrm>
            <a:off x="381000" y="2362200"/>
            <a:ext cx="8077200" cy="2308324"/>
          </a:xfrm>
          <a:prstGeom prst="rect">
            <a:avLst/>
          </a:prstGeom>
          <a:noFill/>
        </p:spPr>
        <p:txBody>
          <a:bodyPr wrap="square" rtlCol="0">
            <a:spAutoFit/>
          </a:bodyPr>
          <a:lstStyle/>
          <a:p>
            <a:endParaRPr lang="en-US" dirty="0" smtClean="0"/>
          </a:p>
          <a:p>
            <a:endParaRPr lang="en-US" dirty="0" smtClean="0"/>
          </a:p>
          <a:p>
            <a:endParaRPr lang="en-US" dirty="0" smtClean="0"/>
          </a:p>
          <a:p>
            <a:r>
              <a:rPr lang="en-US" dirty="0" smtClean="0"/>
              <a:t>                    </a:t>
            </a:r>
          </a:p>
          <a:p>
            <a:endParaRPr lang="en-US" dirty="0" smtClean="0"/>
          </a:p>
          <a:p>
            <a:r>
              <a:rPr lang="en-US" u="sng" dirty="0" smtClean="0"/>
              <a:t>          </a:t>
            </a:r>
          </a:p>
          <a:p>
            <a:endParaRPr lang="en-US" u="sng" dirty="0" smtClean="0"/>
          </a:p>
          <a:p>
            <a:r>
              <a:rPr lang="en-US" dirty="0" smtClean="0"/>
              <a:t>          </a:t>
            </a:r>
          </a:p>
        </p:txBody>
      </p:sp>
      <p:sp>
        <p:nvSpPr>
          <p:cNvPr id="4" name="TextBox 3"/>
          <p:cNvSpPr txBox="1"/>
          <p:nvPr/>
        </p:nvSpPr>
        <p:spPr>
          <a:xfrm>
            <a:off x="914400" y="1447800"/>
            <a:ext cx="5499262" cy="2339102"/>
          </a:xfrm>
          <a:prstGeom prst="rect">
            <a:avLst/>
          </a:prstGeom>
          <a:noFill/>
        </p:spPr>
        <p:txBody>
          <a:bodyPr wrap="none" rtlCol="0">
            <a:spAutoFit/>
          </a:bodyPr>
          <a:lstStyle/>
          <a:p>
            <a:r>
              <a:rPr lang="en-US" sz="2800" dirty="0" smtClean="0"/>
              <a:t>Tools used for Android Development</a:t>
            </a:r>
          </a:p>
          <a:p>
            <a:endParaRPr lang="en-US" sz="2800" dirty="0" smtClean="0"/>
          </a:p>
          <a:p>
            <a:pPr>
              <a:buFont typeface="Wingdings" pitchFamily="2" charset="2"/>
              <a:buChar char="§"/>
            </a:pPr>
            <a:r>
              <a:rPr lang="en-US" dirty="0" smtClean="0"/>
              <a:t>  Android studio</a:t>
            </a:r>
          </a:p>
          <a:p>
            <a:pPr>
              <a:buFont typeface="Wingdings" pitchFamily="2" charset="2"/>
              <a:buChar char="§"/>
            </a:pPr>
            <a:r>
              <a:rPr lang="en-US" dirty="0" smtClean="0"/>
              <a:t>  AVD(Android Virtual Device)</a:t>
            </a:r>
          </a:p>
          <a:p>
            <a:pPr>
              <a:buFont typeface="Wingdings" pitchFamily="2" charset="2"/>
              <a:buChar char="§"/>
            </a:pPr>
            <a:r>
              <a:rPr lang="en-US" dirty="0" smtClean="0"/>
              <a:t>  Firebase</a:t>
            </a:r>
          </a:p>
          <a:p>
            <a:pPr>
              <a:buFont typeface="Wingdings" pitchFamily="2" charset="2"/>
              <a:buChar char="§"/>
            </a:pPr>
            <a:r>
              <a:rPr lang="en-US" dirty="0" smtClean="0"/>
              <a:t>  Android SDK</a:t>
            </a:r>
          </a:p>
          <a:p>
            <a:pPr>
              <a:buFont typeface="Wingdings" pitchFamily="2" charset="2"/>
              <a:buChar char="§"/>
            </a:pPr>
            <a:r>
              <a:rPr lang="en-US" dirty="0" smtClean="0"/>
              <a:t>  ABD(Android Debug Bridge)</a:t>
            </a:r>
          </a:p>
        </p:txBody>
      </p:sp>
    </p:spTree>
  </p:cSld>
  <p:clrMapOvr>
    <a:masterClrMapping/>
  </p:clrMapOvr>
  <p:transition>
    <p:fade thruBlk="1"/>
  </p:transition>
</p:sld>
</file>

<file path=ppt/theme/theme1.xml><?xml version="1.0" encoding="utf-8"?>
<a:theme xmlns:a="http://schemas.openxmlformats.org/drawingml/2006/main" name="ppt(v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ppt(vs)</Template>
  <TotalTime>6</TotalTime>
  <Words>288</Words>
  <Application>Microsoft Office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ppt(vs)</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cp:revision>
  <dcterms:created xsi:type="dcterms:W3CDTF">2023-02-08T20:36:29Z</dcterms:created>
  <dcterms:modified xsi:type="dcterms:W3CDTF">2023-02-08T20:43:05Z</dcterms:modified>
</cp:coreProperties>
</file>