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79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3366" y="1942592"/>
            <a:ext cx="6283325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ABB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06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ABB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27306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ABB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FABB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07714" y="1648155"/>
            <a:ext cx="12615037" cy="864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FABB0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2492" y="3102254"/>
            <a:ext cx="11935714" cy="307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27306E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3220" cy="9509760"/>
            <a:chOff x="0" y="0"/>
            <a:chExt cx="16873220" cy="95097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30625"/>
            </a:xfrm>
            <a:custGeom>
              <a:avLst/>
              <a:gdLst/>
              <a:ahLst/>
              <a:cxnLst/>
              <a:rect l="l" t="t" r="r" b="b"/>
              <a:pathLst>
                <a:path w="3898265" h="3730625">
                  <a:moveTo>
                    <a:pt x="3897884" y="32131"/>
                  </a:moveTo>
                  <a:lnTo>
                    <a:pt x="3897503" y="0"/>
                  </a:lnTo>
                  <a:lnTo>
                    <a:pt x="3361944" y="0"/>
                  </a:lnTo>
                  <a:lnTo>
                    <a:pt x="3362452" y="32131"/>
                  </a:lnTo>
                  <a:lnTo>
                    <a:pt x="3362325" y="85979"/>
                  </a:lnTo>
                  <a:lnTo>
                    <a:pt x="3361563" y="130683"/>
                  </a:lnTo>
                  <a:lnTo>
                    <a:pt x="3360039" y="179959"/>
                  </a:lnTo>
                  <a:lnTo>
                    <a:pt x="3357626" y="228981"/>
                  </a:lnTo>
                  <a:lnTo>
                    <a:pt x="3354578" y="278003"/>
                  </a:lnTo>
                  <a:lnTo>
                    <a:pt x="3350641" y="326898"/>
                  </a:lnTo>
                  <a:lnTo>
                    <a:pt x="3346069" y="375539"/>
                  </a:lnTo>
                  <a:lnTo>
                    <a:pt x="3340735" y="424180"/>
                  </a:lnTo>
                  <a:lnTo>
                    <a:pt x="3334639" y="472694"/>
                  </a:lnTo>
                  <a:lnTo>
                    <a:pt x="3327768" y="521081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35" y="665099"/>
                  </a:lnTo>
                  <a:lnTo>
                    <a:pt x="3292843" y="712724"/>
                  </a:lnTo>
                  <a:lnTo>
                    <a:pt x="3282315" y="760222"/>
                  </a:lnTo>
                  <a:lnTo>
                    <a:pt x="3271012" y="807593"/>
                  </a:lnTo>
                  <a:lnTo>
                    <a:pt x="3259074" y="854583"/>
                  </a:lnTo>
                  <a:lnTo>
                    <a:pt x="3246374" y="901446"/>
                  </a:lnTo>
                  <a:lnTo>
                    <a:pt x="3232912" y="948182"/>
                  </a:lnTo>
                  <a:lnTo>
                    <a:pt x="3218688" y="994537"/>
                  </a:lnTo>
                  <a:lnTo>
                    <a:pt x="3203829" y="1040765"/>
                  </a:lnTo>
                  <a:lnTo>
                    <a:pt x="3188335" y="1086739"/>
                  </a:lnTo>
                  <a:lnTo>
                    <a:pt x="3172079" y="1132459"/>
                  </a:lnTo>
                  <a:lnTo>
                    <a:pt x="3155061" y="1177798"/>
                  </a:lnTo>
                  <a:lnTo>
                    <a:pt x="3137408" y="1223010"/>
                  </a:lnTo>
                  <a:lnTo>
                    <a:pt x="3118993" y="1267841"/>
                  </a:lnTo>
                  <a:lnTo>
                    <a:pt x="3099943" y="1312418"/>
                  </a:lnTo>
                  <a:lnTo>
                    <a:pt x="3080258" y="1356741"/>
                  </a:lnTo>
                  <a:lnTo>
                    <a:pt x="3059811" y="1400810"/>
                  </a:lnTo>
                  <a:lnTo>
                    <a:pt x="3038729" y="1444498"/>
                  </a:lnTo>
                  <a:lnTo>
                    <a:pt x="3016885" y="1487805"/>
                  </a:lnTo>
                  <a:lnTo>
                    <a:pt x="2994533" y="1530858"/>
                  </a:lnTo>
                  <a:lnTo>
                    <a:pt x="2971419" y="1573657"/>
                  </a:lnTo>
                  <a:lnTo>
                    <a:pt x="2947543" y="1615948"/>
                  </a:lnTo>
                  <a:lnTo>
                    <a:pt x="2923159" y="1657985"/>
                  </a:lnTo>
                  <a:lnTo>
                    <a:pt x="2898013" y="1699641"/>
                  </a:lnTo>
                  <a:lnTo>
                    <a:pt x="2872232" y="1740916"/>
                  </a:lnTo>
                  <a:lnTo>
                    <a:pt x="2845816" y="1781810"/>
                  </a:lnTo>
                  <a:lnTo>
                    <a:pt x="2818638" y="1822323"/>
                  </a:lnTo>
                  <a:lnTo>
                    <a:pt x="2790952" y="1862455"/>
                  </a:lnTo>
                  <a:lnTo>
                    <a:pt x="2762631" y="1902206"/>
                  </a:lnTo>
                  <a:lnTo>
                    <a:pt x="2733548" y="1941576"/>
                  </a:lnTo>
                  <a:lnTo>
                    <a:pt x="2703957" y="1980438"/>
                  </a:lnTo>
                  <a:lnTo>
                    <a:pt x="2673604" y="2018919"/>
                  </a:lnTo>
                  <a:lnTo>
                    <a:pt x="2642743" y="2056892"/>
                  </a:lnTo>
                  <a:lnTo>
                    <a:pt x="2611120" y="2094484"/>
                  </a:lnTo>
                  <a:lnTo>
                    <a:pt x="2578989" y="2131695"/>
                  </a:lnTo>
                  <a:lnTo>
                    <a:pt x="2546223" y="2168398"/>
                  </a:lnTo>
                  <a:lnTo>
                    <a:pt x="2512822" y="2204593"/>
                  </a:lnTo>
                  <a:lnTo>
                    <a:pt x="2478786" y="2240280"/>
                  </a:lnTo>
                  <a:lnTo>
                    <a:pt x="2444115" y="2275586"/>
                  </a:lnTo>
                  <a:lnTo>
                    <a:pt x="2408936" y="2310384"/>
                  </a:lnTo>
                  <a:lnTo>
                    <a:pt x="2373122" y="2344674"/>
                  </a:lnTo>
                  <a:lnTo>
                    <a:pt x="2336673" y="2378329"/>
                  </a:lnTo>
                  <a:lnTo>
                    <a:pt x="2299589" y="2411603"/>
                  </a:lnTo>
                  <a:lnTo>
                    <a:pt x="2261997" y="2444242"/>
                  </a:lnTo>
                  <a:lnTo>
                    <a:pt x="2224024" y="2476246"/>
                  </a:lnTo>
                  <a:lnTo>
                    <a:pt x="2185543" y="2507615"/>
                  </a:lnTo>
                  <a:lnTo>
                    <a:pt x="2146681" y="2538222"/>
                  </a:lnTo>
                  <a:lnTo>
                    <a:pt x="2107438" y="2568321"/>
                  </a:lnTo>
                  <a:lnTo>
                    <a:pt x="2067814" y="2597658"/>
                  </a:lnTo>
                  <a:lnTo>
                    <a:pt x="2027682" y="2626360"/>
                  </a:lnTo>
                  <a:lnTo>
                    <a:pt x="1987296" y="2654300"/>
                  </a:lnTo>
                  <a:lnTo>
                    <a:pt x="1946402" y="2681605"/>
                  </a:lnTo>
                  <a:lnTo>
                    <a:pt x="1905254" y="2708275"/>
                  </a:lnTo>
                  <a:lnTo>
                    <a:pt x="1863598" y="2734310"/>
                  </a:lnTo>
                  <a:lnTo>
                    <a:pt x="1821688" y="2759583"/>
                  </a:lnTo>
                  <a:lnTo>
                    <a:pt x="1779397" y="2784221"/>
                  </a:lnTo>
                  <a:lnTo>
                    <a:pt x="1736852" y="2808097"/>
                  </a:lnTo>
                  <a:lnTo>
                    <a:pt x="1693926" y="2831338"/>
                  </a:lnTo>
                  <a:lnTo>
                    <a:pt x="1650619" y="2853944"/>
                  </a:lnTo>
                  <a:lnTo>
                    <a:pt x="1607058" y="2875788"/>
                  </a:lnTo>
                  <a:lnTo>
                    <a:pt x="1563243" y="2896870"/>
                  </a:lnTo>
                  <a:lnTo>
                    <a:pt x="1519047" y="2917444"/>
                  </a:lnTo>
                  <a:lnTo>
                    <a:pt x="1474724" y="2937129"/>
                  </a:lnTo>
                  <a:lnTo>
                    <a:pt x="1430020" y="2956306"/>
                  </a:lnTo>
                  <a:lnTo>
                    <a:pt x="1384935" y="2974594"/>
                  </a:lnTo>
                  <a:lnTo>
                    <a:pt x="1339723" y="2992247"/>
                  </a:lnTo>
                  <a:lnTo>
                    <a:pt x="1294257" y="3009265"/>
                  </a:lnTo>
                  <a:lnTo>
                    <a:pt x="1248537" y="3025521"/>
                  </a:lnTo>
                  <a:lnTo>
                    <a:pt x="1202575" y="3041015"/>
                  </a:lnTo>
                  <a:lnTo>
                    <a:pt x="1156398" y="3055874"/>
                  </a:lnTo>
                  <a:lnTo>
                    <a:pt x="1110005" y="3069971"/>
                  </a:lnTo>
                  <a:lnTo>
                    <a:pt x="1063396" y="3083306"/>
                  </a:lnTo>
                  <a:lnTo>
                    <a:pt x="1016596" y="3096006"/>
                  </a:lnTo>
                  <a:lnTo>
                    <a:pt x="969606" y="3107944"/>
                  </a:lnTo>
                  <a:lnTo>
                    <a:pt x="922426" y="3119120"/>
                  </a:lnTo>
                  <a:lnTo>
                    <a:pt x="875080" y="3129661"/>
                  </a:lnTo>
                  <a:lnTo>
                    <a:pt x="827570" y="3139440"/>
                  </a:lnTo>
                  <a:lnTo>
                    <a:pt x="779907" y="3148457"/>
                  </a:lnTo>
                  <a:lnTo>
                    <a:pt x="732091" y="3156712"/>
                  </a:lnTo>
                  <a:lnTo>
                    <a:pt x="684149" y="3164332"/>
                  </a:lnTo>
                  <a:lnTo>
                    <a:pt x="636066" y="3171190"/>
                  </a:lnTo>
                  <a:lnTo>
                    <a:pt x="587857" y="3177286"/>
                  </a:lnTo>
                  <a:lnTo>
                    <a:pt x="539546" y="3182620"/>
                  </a:lnTo>
                  <a:lnTo>
                    <a:pt x="491134" y="3187192"/>
                  </a:lnTo>
                  <a:lnTo>
                    <a:pt x="442620" y="3191002"/>
                  </a:lnTo>
                  <a:lnTo>
                    <a:pt x="394017" y="3194050"/>
                  </a:lnTo>
                  <a:lnTo>
                    <a:pt x="345351" y="3196463"/>
                  </a:lnTo>
                  <a:lnTo>
                    <a:pt x="296595" y="3197987"/>
                  </a:lnTo>
                  <a:lnTo>
                    <a:pt x="247789" y="3198876"/>
                  </a:lnTo>
                  <a:lnTo>
                    <a:pt x="198932" y="3198876"/>
                  </a:lnTo>
                  <a:lnTo>
                    <a:pt x="150037" y="3198241"/>
                  </a:lnTo>
                  <a:lnTo>
                    <a:pt x="101092" y="3196844"/>
                  </a:lnTo>
                  <a:lnTo>
                    <a:pt x="52120" y="3194558"/>
                  </a:lnTo>
                  <a:lnTo>
                    <a:pt x="0" y="3191383"/>
                  </a:lnTo>
                  <a:lnTo>
                    <a:pt x="0" y="3728097"/>
                  </a:lnTo>
                  <a:lnTo>
                    <a:pt x="39141" y="3730244"/>
                  </a:lnTo>
                  <a:lnTo>
                    <a:pt x="397154" y="3730244"/>
                  </a:lnTo>
                  <a:lnTo>
                    <a:pt x="480758" y="3725291"/>
                  </a:lnTo>
                  <a:lnTo>
                    <a:pt x="529424" y="3721493"/>
                  </a:lnTo>
                  <a:lnTo>
                    <a:pt x="578015" y="3717036"/>
                  </a:lnTo>
                  <a:lnTo>
                    <a:pt x="626516" y="3711968"/>
                  </a:lnTo>
                  <a:lnTo>
                    <a:pt x="674928" y="3706241"/>
                  </a:lnTo>
                  <a:lnTo>
                    <a:pt x="723239" y="3699891"/>
                  </a:lnTo>
                  <a:lnTo>
                    <a:pt x="771448" y="3692918"/>
                  </a:lnTo>
                  <a:lnTo>
                    <a:pt x="819543" y="3685286"/>
                  </a:lnTo>
                  <a:lnTo>
                    <a:pt x="867511" y="3676904"/>
                  </a:lnTo>
                  <a:lnTo>
                    <a:pt x="915365" y="3668014"/>
                  </a:lnTo>
                  <a:lnTo>
                    <a:pt x="963079" y="3658489"/>
                  </a:lnTo>
                  <a:lnTo>
                    <a:pt x="1010653" y="3648329"/>
                  </a:lnTo>
                  <a:lnTo>
                    <a:pt x="1058100" y="3637534"/>
                  </a:lnTo>
                  <a:lnTo>
                    <a:pt x="1105382" y="3626104"/>
                  </a:lnTo>
                  <a:lnTo>
                    <a:pt x="1152512" y="3614166"/>
                  </a:lnTo>
                  <a:lnTo>
                    <a:pt x="1199476" y="3601466"/>
                  </a:lnTo>
                  <a:lnTo>
                    <a:pt x="1246263" y="3588131"/>
                  </a:lnTo>
                  <a:lnTo>
                    <a:pt x="1292860" y="3574288"/>
                  </a:lnTo>
                  <a:lnTo>
                    <a:pt x="1339342" y="3559810"/>
                  </a:lnTo>
                  <a:lnTo>
                    <a:pt x="1385570" y="3544697"/>
                  </a:lnTo>
                  <a:lnTo>
                    <a:pt x="1431671" y="3528949"/>
                  </a:lnTo>
                  <a:lnTo>
                    <a:pt x="1477518" y="3512566"/>
                  </a:lnTo>
                  <a:lnTo>
                    <a:pt x="1523111" y="3495548"/>
                  </a:lnTo>
                  <a:lnTo>
                    <a:pt x="1568577" y="3478022"/>
                  </a:lnTo>
                  <a:lnTo>
                    <a:pt x="1613789" y="3459861"/>
                  </a:lnTo>
                  <a:lnTo>
                    <a:pt x="1658747" y="3441065"/>
                  </a:lnTo>
                  <a:lnTo>
                    <a:pt x="1703578" y="3421634"/>
                  </a:lnTo>
                  <a:lnTo>
                    <a:pt x="1748028" y="3401695"/>
                  </a:lnTo>
                  <a:lnTo>
                    <a:pt x="1792351" y="3381121"/>
                  </a:lnTo>
                  <a:lnTo>
                    <a:pt x="1836293" y="3359912"/>
                  </a:lnTo>
                  <a:lnTo>
                    <a:pt x="1880108" y="3338195"/>
                  </a:lnTo>
                  <a:lnTo>
                    <a:pt x="1923542" y="3315716"/>
                  </a:lnTo>
                  <a:lnTo>
                    <a:pt x="1966849" y="3292856"/>
                  </a:lnTo>
                  <a:lnTo>
                    <a:pt x="2009775" y="3269234"/>
                  </a:lnTo>
                  <a:lnTo>
                    <a:pt x="2052447" y="3245104"/>
                  </a:lnTo>
                  <a:lnTo>
                    <a:pt x="2094738" y="3220339"/>
                  </a:lnTo>
                  <a:lnTo>
                    <a:pt x="2130425" y="3198876"/>
                  </a:lnTo>
                  <a:lnTo>
                    <a:pt x="2178685" y="3169158"/>
                  </a:lnTo>
                  <a:lnTo>
                    <a:pt x="2220087" y="3142615"/>
                  </a:lnTo>
                  <a:lnTo>
                    <a:pt x="2261235" y="3115564"/>
                  </a:lnTo>
                  <a:lnTo>
                    <a:pt x="2302129" y="3087878"/>
                  </a:lnTo>
                  <a:lnTo>
                    <a:pt x="2342642" y="3059684"/>
                  </a:lnTo>
                  <a:lnTo>
                    <a:pt x="2382774" y="3030855"/>
                  </a:lnTo>
                  <a:lnTo>
                    <a:pt x="2422525" y="3001391"/>
                  </a:lnTo>
                  <a:lnTo>
                    <a:pt x="2462022" y="2971546"/>
                  </a:lnTo>
                  <a:lnTo>
                    <a:pt x="2501138" y="2940939"/>
                  </a:lnTo>
                  <a:lnTo>
                    <a:pt x="2540000" y="2909824"/>
                  </a:lnTo>
                  <a:lnTo>
                    <a:pt x="2578354" y="2878201"/>
                  </a:lnTo>
                  <a:lnTo>
                    <a:pt x="2616454" y="2845943"/>
                  </a:lnTo>
                  <a:lnTo>
                    <a:pt x="2654046" y="2813177"/>
                  </a:lnTo>
                  <a:lnTo>
                    <a:pt x="2691257" y="2779776"/>
                  </a:lnTo>
                  <a:lnTo>
                    <a:pt x="2727960" y="2746121"/>
                  </a:lnTo>
                  <a:lnTo>
                    <a:pt x="2764155" y="2711831"/>
                  </a:lnTo>
                  <a:lnTo>
                    <a:pt x="2799842" y="2677287"/>
                  </a:lnTo>
                  <a:lnTo>
                    <a:pt x="2834894" y="2642235"/>
                  </a:lnTo>
                  <a:lnTo>
                    <a:pt x="2869565" y="2606675"/>
                  </a:lnTo>
                  <a:lnTo>
                    <a:pt x="2903601" y="2570861"/>
                  </a:lnTo>
                  <a:lnTo>
                    <a:pt x="2937129" y="2534539"/>
                  </a:lnTo>
                  <a:lnTo>
                    <a:pt x="2970149" y="2497836"/>
                  </a:lnTo>
                  <a:lnTo>
                    <a:pt x="3002661" y="2460752"/>
                  </a:lnTo>
                  <a:lnTo>
                    <a:pt x="3034665" y="2423287"/>
                  </a:lnTo>
                  <a:lnTo>
                    <a:pt x="3066034" y="2385314"/>
                  </a:lnTo>
                  <a:lnTo>
                    <a:pt x="3097022" y="2347087"/>
                  </a:lnTo>
                  <a:lnTo>
                    <a:pt x="3127248" y="2308479"/>
                  </a:lnTo>
                  <a:lnTo>
                    <a:pt x="3157093" y="2269490"/>
                  </a:lnTo>
                  <a:lnTo>
                    <a:pt x="3186303" y="2230120"/>
                  </a:lnTo>
                  <a:lnTo>
                    <a:pt x="3215005" y="2190369"/>
                  </a:lnTo>
                  <a:lnTo>
                    <a:pt x="3243199" y="2150364"/>
                  </a:lnTo>
                  <a:lnTo>
                    <a:pt x="3270758" y="2109978"/>
                  </a:lnTo>
                  <a:lnTo>
                    <a:pt x="3297809" y="2069211"/>
                  </a:lnTo>
                  <a:lnTo>
                    <a:pt x="3324225" y="2028190"/>
                  </a:lnTo>
                  <a:lnTo>
                    <a:pt x="3350133" y="1986788"/>
                  </a:lnTo>
                  <a:lnTo>
                    <a:pt x="3375533" y="1945005"/>
                  </a:lnTo>
                  <a:lnTo>
                    <a:pt x="3400298" y="1903095"/>
                  </a:lnTo>
                  <a:lnTo>
                    <a:pt x="3424428" y="1860677"/>
                  </a:lnTo>
                  <a:lnTo>
                    <a:pt x="3448050" y="1818132"/>
                  </a:lnTo>
                  <a:lnTo>
                    <a:pt x="3471164" y="1775206"/>
                  </a:lnTo>
                  <a:lnTo>
                    <a:pt x="3493643" y="1732026"/>
                  </a:lnTo>
                  <a:lnTo>
                    <a:pt x="3515487" y="1688465"/>
                  </a:lnTo>
                  <a:lnTo>
                    <a:pt x="3536823" y="1644777"/>
                  </a:lnTo>
                  <a:lnTo>
                    <a:pt x="3557524" y="1600708"/>
                  </a:lnTo>
                  <a:lnTo>
                    <a:pt x="3577717" y="1556385"/>
                  </a:lnTo>
                  <a:lnTo>
                    <a:pt x="3597275" y="1511808"/>
                  </a:lnTo>
                  <a:lnTo>
                    <a:pt x="3616198" y="1467104"/>
                  </a:lnTo>
                  <a:lnTo>
                    <a:pt x="3634613" y="1422019"/>
                  </a:lnTo>
                  <a:lnTo>
                    <a:pt x="3652393" y="1376680"/>
                  </a:lnTo>
                  <a:lnTo>
                    <a:pt x="3669538" y="1331214"/>
                  </a:lnTo>
                  <a:lnTo>
                    <a:pt x="3686175" y="1285494"/>
                  </a:lnTo>
                  <a:lnTo>
                    <a:pt x="3702050" y="1239520"/>
                  </a:lnTo>
                  <a:lnTo>
                    <a:pt x="3717417" y="1193292"/>
                  </a:lnTo>
                  <a:lnTo>
                    <a:pt x="3732276" y="1146937"/>
                  </a:lnTo>
                  <a:lnTo>
                    <a:pt x="3746373" y="1100328"/>
                  </a:lnTo>
                  <a:lnTo>
                    <a:pt x="3759835" y="1053592"/>
                  </a:lnTo>
                  <a:lnTo>
                    <a:pt x="3772789" y="1006602"/>
                  </a:lnTo>
                  <a:lnTo>
                    <a:pt x="3785108" y="959485"/>
                  </a:lnTo>
                  <a:lnTo>
                    <a:pt x="3796792" y="912114"/>
                  </a:lnTo>
                  <a:lnTo>
                    <a:pt x="3807841" y="864616"/>
                  </a:lnTo>
                  <a:lnTo>
                    <a:pt x="3818255" y="816864"/>
                  </a:lnTo>
                  <a:lnTo>
                    <a:pt x="3828034" y="769112"/>
                  </a:lnTo>
                  <a:lnTo>
                    <a:pt x="3837178" y="721106"/>
                  </a:lnTo>
                  <a:lnTo>
                    <a:pt x="3845814" y="672973"/>
                  </a:lnTo>
                  <a:lnTo>
                    <a:pt x="3853688" y="624713"/>
                  </a:lnTo>
                  <a:lnTo>
                    <a:pt x="3860927" y="576199"/>
                  </a:lnTo>
                  <a:lnTo>
                    <a:pt x="3867531" y="527685"/>
                  </a:lnTo>
                  <a:lnTo>
                    <a:pt x="3873500" y="479044"/>
                  </a:lnTo>
                  <a:lnTo>
                    <a:pt x="3878834" y="430276"/>
                  </a:lnTo>
                  <a:lnTo>
                    <a:pt x="3883533" y="381381"/>
                  </a:lnTo>
                  <a:lnTo>
                    <a:pt x="3887597" y="332359"/>
                  </a:lnTo>
                  <a:lnTo>
                    <a:pt x="3890899" y="283210"/>
                  </a:lnTo>
                  <a:lnTo>
                    <a:pt x="3893693" y="234061"/>
                  </a:lnTo>
                  <a:lnTo>
                    <a:pt x="3895725" y="184785"/>
                  </a:lnTo>
                  <a:lnTo>
                    <a:pt x="3897122" y="135382"/>
                  </a:lnTo>
                  <a:lnTo>
                    <a:pt x="3897884" y="85979"/>
                  </a:lnTo>
                  <a:lnTo>
                    <a:pt x="3897884" y="32131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7319" y="798576"/>
              <a:ext cx="15455900" cy="8689975"/>
            </a:xfrm>
            <a:custGeom>
              <a:avLst/>
              <a:gdLst/>
              <a:ahLst/>
              <a:cxnLst/>
              <a:rect l="l" t="t" r="r" b="b"/>
              <a:pathLst>
                <a:path w="15455900" h="8689975">
                  <a:moveTo>
                    <a:pt x="15455900" y="0"/>
                  </a:moveTo>
                  <a:lnTo>
                    <a:pt x="0" y="0"/>
                  </a:lnTo>
                  <a:lnTo>
                    <a:pt x="0" y="7241413"/>
                  </a:lnTo>
                  <a:lnTo>
                    <a:pt x="889" y="7291451"/>
                  </a:lnTo>
                  <a:lnTo>
                    <a:pt x="3429" y="7341235"/>
                  </a:lnTo>
                  <a:lnTo>
                    <a:pt x="7746" y="7390765"/>
                  </a:lnTo>
                  <a:lnTo>
                    <a:pt x="13716" y="7440041"/>
                  </a:lnTo>
                  <a:lnTo>
                    <a:pt x="21336" y="7488936"/>
                  </a:lnTo>
                  <a:lnTo>
                    <a:pt x="30607" y="7537450"/>
                  </a:lnTo>
                  <a:lnTo>
                    <a:pt x="41402" y="7585456"/>
                  </a:lnTo>
                  <a:lnTo>
                    <a:pt x="53975" y="7633081"/>
                  </a:lnTo>
                  <a:lnTo>
                    <a:pt x="68072" y="7680325"/>
                  </a:lnTo>
                  <a:lnTo>
                    <a:pt x="83820" y="7726934"/>
                  </a:lnTo>
                  <a:lnTo>
                    <a:pt x="100965" y="7772908"/>
                  </a:lnTo>
                  <a:lnTo>
                    <a:pt x="119761" y="7818374"/>
                  </a:lnTo>
                  <a:lnTo>
                    <a:pt x="140208" y="7863078"/>
                  </a:lnTo>
                  <a:lnTo>
                    <a:pt x="162052" y="7907147"/>
                  </a:lnTo>
                  <a:lnTo>
                    <a:pt x="185293" y="7950454"/>
                  </a:lnTo>
                  <a:lnTo>
                    <a:pt x="210185" y="7992999"/>
                  </a:lnTo>
                  <a:lnTo>
                    <a:pt x="236474" y="8034655"/>
                  </a:lnTo>
                  <a:lnTo>
                    <a:pt x="264287" y="8075549"/>
                  </a:lnTo>
                  <a:lnTo>
                    <a:pt x="293369" y="8115554"/>
                  </a:lnTo>
                  <a:lnTo>
                    <a:pt x="323977" y="8154543"/>
                  </a:lnTo>
                  <a:lnTo>
                    <a:pt x="355981" y="8192516"/>
                  </a:lnTo>
                  <a:lnTo>
                    <a:pt x="389381" y="8229600"/>
                  </a:lnTo>
                  <a:lnTo>
                    <a:pt x="424053" y="8265553"/>
                  </a:lnTo>
                  <a:lnTo>
                    <a:pt x="460121" y="8300313"/>
                  </a:lnTo>
                  <a:lnTo>
                    <a:pt x="497078" y="8333689"/>
                  </a:lnTo>
                  <a:lnTo>
                    <a:pt x="535178" y="8365693"/>
                  </a:lnTo>
                  <a:lnTo>
                    <a:pt x="574167" y="8396300"/>
                  </a:lnTo>
                  <a:lnTo>
                    <a:pt x="614044" y="8425484"/>
                  </a:lnTo>
                  <a:lnTo>
                    <a:pt x="654938" y="8453234"/>
                  </a:lnTo>
                  <a:lnTo>
                    <a:pt x="696594" y="8479536"/>
                  </a:lnTo>
                  <a:lnTo>
                    <a:pt x="739140" y="8504377"/>
                  </a:lnTo>
                  <a:lnTo>
                    <a:pt x="782447" y="8527719"/>
                  </a:lnTo>
                  <a:lnTo>
                    <a:pt x="826516" y="8549576"/>
                  </a:lnTo>
                  <a:lnTo>
                    <a:pt x="871219" y="8569921"/>
                  </a:lnTo>
                  <a:lnTo>
                    <a:pt x="916686" y="8588730"/>
                  </a:lnTo>
                  <a:lnTo>
                    <a:pt x="962660" y="8605989"/>
                  </a:lnTo>
                  <a:lnTo>
                    <a:pt x="1009269" y="8621687"/>
                  </a:lnTo>
                  <a:lnTo>
                    <a:pt x="1056386" y="8635796"/>
                  </a:lnTo>
                  <a:lnTo>
                    <a:pt x="1104011" y="8648306"/>
                  </a:lnTo>
                  <a:lnTo>
                    <a:pt x="1152144" y="8659202"/>
                  </a:lnTo>
                  <a:lnTo>
                    <a:pt x="1200658" y="8668473"/>
                  </a:lnTo>
                  <a:lnTo>
                    <a:pt x="1249553" y="8676093"/>
                  </a:lnTo>
                  <a:lnTo>
                    <a:pt x="1298702" y="8682050"/>
                  </a:lnTo>
                  <a:lnTo>
                    <a:pt x="1348232" y="8686330"/>
                  </a:lnTo>
                  <a:lnTo>
                    <a:pt x="1398016" y="8688908"/>
                  </a:lnTo>
                  <a:lnTo>
                    <a:pt x="1448054" y="8689771"/>
                  </a:lnTo>
                  <a:lnTo>
                    <a:pt x="15455900" y="8689771"/>
                  </a:lnTo>
                  <a:lnTo>
                    <a:pt x="15455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768" y="7815072"/>
              <a:ext cx="3411220" cy="1694814"/>
            </a:xfrm>
            <a:custGeom>
              <a:avLst/>
              <a:gdLst/>
              <a:ahLst/>
              <a:cxnLst/>
              <a:rect l="l" t="t" r="r" b="b"/>
              <a:pathLst>
                <a:path w="3411219" h="1694815">
                  <a:moveTo>
                    <a:pt x="3410712" y="1647901"/>
                  </a:moveTo>
                  <a:lnTo>
                    <a:pt x="3407410" y="1582000"/>
                  </a:lnTo>
                  <a:lnTo>
                    <a:pt x="3403346" y="1534591"/>
                  </a:lnTo>
                  <a:lnTo>
                    <a:pt x="3398012" y="1487576"/>
                  </a:lnTo>
                  <a:lnTo>
                    <a:pt x="3391408" y="1440954"/>
                  </a:lnTo>
                  <a:lnTo>
                    <a:pt x="3383661" y="1394764"/>
                  </a:lnTo>
                  <a:lnTo>
                    <a:pt x="3374517" y="1348994"/>
                  </a:lnTo>
                  <a:lnTo>
                    <a:pt x="3364230" y="1303680"/>
                  </a:lnTo>
                  <a:lnTo>
                    <a:pt x="3352800" y="1258836"/>
                  </a:lnTo>
                  <a:lnTo>
                    <a:pt x="3340227" y="1214475"/>
                  </a:lnTo>
                  <a:lnTo>
                    <a:pt x="3326384" y="1170686"/>
                  </a:lnTo>
                  <a:lnTo>
                    <a:pt x="3311398" y="1127252"/>
                  </a:lnTo>
                  <a:lnTo>
                    <a:pt x="3295396" y="1084453"/>
                  </a:lnTo>
                  <a:lnTo>
                    <a:pt x="3278251" y="1042289"/>
                  </a:lnTo>
                  <a:lnTo>
                    <a:pt x="3259963" y="1000633"/>
                  </a:lnTo>
                  <a:lnTo>
                    <a:pt x="3240659" y="959612"/>
                  </a:lnTo>
                  <a:lnTo>
                    <a:pt x="3220212" y="919099"/>
                  </a:lnTo>
                  <a:lnTo>
                    <a:pt x="3198876" y="879221"/>
                  </a:lnTo>
                  <a:lnTo>
                    <a:pt x="3176397" y="840117"/>
                  </a:lnTo>
                  <a:lnTo>
                    <a:pt x="3153029" y="801624"/>
                  </a:lnTo>
                  <a:lnTo>
                    <a:pt x="3128518" y="763778"/>
                  </a:lnTo>
                  <a:lnTo>
                    <a:pt x="3103245" y="726567"/>
                  </a:lnTo>
                  <a:lnTo>
                    <a:pt x="3076956" y="690118"/>
                  </a:lnTo>
                  <a:lnTo>
                    <a:pt x="3049651" y="654431"/>
                  </a:lnTo>
                  <a:lnTo>
                    <a:pt x="3021457" y="619506"/>
                  </a:lnTo>
                  <a:lnTo>
                    <a:pt x="2992501" y="585343"/>
                  </a:lnTo>
                  <a:lnTo>
                    <a:pt x="2962529" y="551942"/>
                  </a:lnTo>
                  <a:lnTo>
                    <a:pt x="2931795" y="519303"/>
                  </a:lnTo>
                  <a:lnTo>
                    <a:pt x="2900172" y="487553"/>
                  </a:lnTo>
                  <a:lnTo>
                    <a:pt x="2867787" y="456565"/>
                  </a:lnTo>
                  <a:lnTo>
                    <a:pt x="2834513" y="426466"/>
                  </a:lnTo>
                  <a:lnTo>
                    <a:pt x="2800477" y="397256"/>
                  </a:lnTo>
                  <a:lnTo>
                    <a:pt x="2765806" y="368935"/>
                  </a:lnTo>
                  <a:lnTo>
                    <a:pt x="2730246" y="341503"/>
                  </a:lnTo>
                  <a:lnTo>
                    <a:pt x="2693924" y="314960"/>
                  </a:lnTo>
                  <a:lnTo>
                    <a:pt x="2656967" y="289433"/>
                  </a:lnTo>
                  <a:lnTo>
                    <a:pt x="2619375" y="264795"/>
                  </a:lnTo>
                  <a:lnTo>
                    <a:pt x="2581021" y="241173"/>
                  </a:lnTo>
                  <a:lnTo>
                    <a:pt x="2542032" y="218567"/>
                  </a:lnTo>
                  <a:lnTo>
                    <a:pt x="2502408" y="196850"/>
                  </a:lnTo>
                  <a:lnTo>
                    <a:pt x="2462022" y="176276"/>
                  </a:lnTo>
                  <a:lnTo>
                    <a:pt x="2421255" y="156718"/>
                  </a:lnTo>
                  <a:lnTo>
                    <a:pt x="2379726" y="138176"/>
                  </a:lnTo>
                  <a:lnTo>
                    <a:pt x="2337689" y="120777"/>
                  </a:lnTo>
                  <a:lnTo>
                    <a:pt x="2295144" y="104521"/>
                  </a:lnTo>
                  <a:lnTo>
                    <a:pt x="2251964" y="89281"/>
                  </a:lnTo>
                  <a:lnTo>
                    <a:pt x="2208276" y="75184"/>
                  </a:lnTo>
                  <a:lnTo>
                    <a:pt x="2164207" y="62230"/>
                  </a:lnTo>
                  <a:lnTo>
                    <a:pt x="2119503" y="50546"/>
                  </a:lnTo>
                  <a:lnTo>
                    <a:pt x="2074418" y="39878"/>
                  </a:lnTo>
                  <a:lnTo>
                    <a:pt x="2028952" y="30480"/>
                  </a:lnTo>
                  <a:lnTo>
                    <a:pt x="1982978" y="22352"/>
                  </a:lnTo>
                  <a:lnTo>
                    <a:pt x="1936623" y="15494"/>
                  </a:lnTo>
                  <a:lnTo>
                    <a:pt x="1889760" y="9779"/>
                  </a:lnTo>
                  <a:lnTo>
                    <a:pt x="1842643" y="5334"/>
                  </a:lnTo>
                  <a:lnTo>
                    <a:pt x="1795145" y="2286"/>
                  </a:lnTo>
                  <a:lnTo>
                    <a:pt x="1747266" y="508"/>
                  </a:lnTo>
                  <a:lnTo>
                    <a:pt x="1699133" y="0"/>
                  </a:lnTo>
                  <a:lnTo>
                    <a:pt x="1651000" y="889"/>
                  </a:lnTo>
                  <a:lnTo>
                    <a:pt x="1603121" y="3048"/>
                  </a:lnTo>
                  <a:lnTo>
                    <a:pt x="1555623" y="6477"/>
                  </a:lnTo>
                  <a:lnTo>
                    <a:pt x="1508506" y="11303"/>
                  </a:lnTo>
                  <a:lnTo>
                    <a:pt x="1461897" y="17272"/>
                  </a:lnTo>
                  <a:lnTo>
                    <a:pt x="1415542" y="24638"/>
                  </a:lnTo>
                  <a:lnTo>
                    <a:pt x="1369568" y="33147"/>
                  </a:lnTo>
                  <a:lnTo>
                    <a:pt x="1324102" y="42799"/>
                  </a:lnTo>
                  <a:lnTo>
                    <a:pt x="1279144" y="53721"/>
                  </a:lnTo>
                  <a:lnTo>
                    <a:pt x="1234567" y="65913"/>
                  </a:lnTo>
                  <a:lnTo>
                    <a:pt x="1190625" y="79121"/>
                  </a:lnTo>
                  <a:lnTo>
                    <a:pt x="1147064" y="93599"/>
                  </a:lnTo>
                  <a:lnTo>
                    <a:pt x="1104011" y="109093"/>
                  </a:lnTo>
                  <a:lnTo>
                    <a:pt x="1061593" y="125730"/>
                  </a:lnTo>
                  <a:lnTo>
                    <a:pt x="1019683" y="143510"/>
                  </a:lnTo>
                  <a:lnTo>
                    <a:pt x="978408" y="162306"/>
                  </a:lnTo>
                  <a:lnTo>
                    <a:pt x="937641" y="182245"/>
                  </a:lnTo>
                  <a:lnTo>
                    <a:pt x="897509" y="203073"/>
                  </a:lnTo>
                  <a:lnTo>
                    <a:pt x="858139" y="225044"/>
                  </a:lnTo>
                  <a:lnTo>
                    <a:pt x="819277" y="248031"/>
                  </a:lnTo>
                  <a:lnTo>
                    <a:pt x="781050" y="271907"/>
                  </a:lnTo>
                  <a:lnTo>
                    <a:pt x="743585" y="296799"/>
                  </a:lnTo>
                  <a:lnTo>
                    <a:pt x="706882" y="322707"/>
                  </a:lnTo>
                  <a:lnTo>
                    <a:pt x="670814" y="349504"/>
                  </a:lnTo>
                  <a:lnTo>
                    <a:pt x="635508" y="377190"/>
                  </a:lnTo>
                  <a:lnTo>
                    <a:pt x="600964" y="405765"/>
                  </a:lnTo>
                  <a:lnTo>
                    <a:pt x="567182" y="435356"/>
                  </a:lnTo>
                  <a:lnTo>
                    <a:pt x="534162" y="465709"/>
                  </a:lnTo>
                  <a:lnTo>
                    <a:pt x="502031" y="496824"/>
                  </a:lnTo>
                  <a:lnTo>
                    <a:pt x="470662" y="528828"/>
                  </a:lnTo>
                  <a:lnTo>
                    <a:pt x="440182" y="561721"/>
                  </a:lnTo>
                  <a:lnTo>
                    <a:pt x="410464" y="595376"/>
                  </a:lnTo>
                  <a:lnTo>
                    <a:pt x="381762" y="629793"/>
                  </a:lnTo>
                  <a:lnTo>
                    <a:pt x="353822" y="664972"/>
                  </a:lnTo>
                  <a:lnTo>
                    <a:pt x="326898" y="700913"/>
                  </a:lnTo>
                  <a:lnTo>
                    <a:pt x="300863" y="737489"/>
                  </a:lnTo>
                  <a:lnTo>
                    <a:pt x="275844" y="774827"/>
                  </a:lnTo>
                  <a:lnTo>
                    <a:pt x="251714" y="812927"/>
                  </a:lnTo>
                  <a:lnTo>
                    <a:pt x="228587" y="851535"/>
                  </a:lnTo>
                  <a:lnTo>
                    <a:pt x="206489" y="890905"/>
                  </a:lnTo>
                  <a:lnTo>
                    <a:pt x="185420" y="930910"/>
                  </a:lnTo>
                  <a:lnTo>
                    <a:pt x="165341" y="971550"/>
                  </a:lnTo>
                  <a:lnTo>
                    <a:pt x="146291" y="1012825"/>
                  </a:lnTo>
                  <a:lnTo>
                    <a:pt x="128397" y="1054608"/>
                  </a:lnTo>
                  <a:lnTo>
                    <a:pt x="111493" y="1096899"/>
                  </a:lnTo>
                  <a:lnTo>
                    <a:pt x="95885" y="1139825"/>
                  </a:lnTo>
                  <a:lnTo>
                    <a:pt x="81280" y="1183259"/>
                  </a:lnTo>
                  <a:lnTo>
                    <a:pt x="67818" y="1227239"/>
                  </a:lnTo>
                  <a:lnTo>
                    <a:pt x="55499" y="1271689"/>
                  </a:lnTo>
                  <a:lnTo>
                    <a:pt x="44310" y="1316621"/>
                  </a:lnTo>
                  <a:lnTo>
                    <a:pt x="34417" y="1362011"/>
                  </a:lnTo>
                  <a:lnTo>
                    <a:pt x="25768" y="1407845"/>
                  </a:lnTo>
                  <a:lnTo>
                    <a:pt x="18288" y="1454099"/>
                  </a:lnTo>
                  <a:lnTo>
                    <a:pt x="12065" y="1500771"/>
                  </a:lnTo>
                  <a:lnTo>
                    <a:pt x="7112" y="1547837"/>
                  </a:lnTo>
                  <a:lnTo>
                    <a:pt x="3416" y="1595272"/>
                  </a:lnTo>
                  <a:lnTo>
                    <a:pt x="1016" y="1643049"/>
                  </a:lnTo>
                  <a:lnTo>
                    <a:pt x="0" y="1691182"/>
                  </a:lnTo>
                  <a:lnTo>
                    <a:pt x="441071" y="1694675"/>
                  </a:lnTo>
                  <a:lnTo>
                    <a:pt x="853948" y="1694675"/>
                  </a:lnTo>
                  <a:lnTo>
                    <a:pt x="855599" y="1650047"/>
                  </a:lnTo>
                  <a:lnTo>
                    <a:pt x="859917" y="1602854"/>
                  </a:lnTo>
                  <a:lnTo>
                    <a:pt x="866775" y="1556435"/>
                  </a:lnTo>
                  <a:lnTo>
                    <a:pt x="876046" y="1510880"/>
                  </a:lnTo>
                  <a:lnTo>
                    <a:pt x="887730" y="1466227"/>
                  </a:lnTo>
                  <a:lnTo>
                    <a:pt x="901700" y="1422577"/>
                  </a:lnTo>
                  <a:lnTo>
                    <a:pt x="917956" y="1379994"/>
                  </a:lnTo>
                  <a:lnTo>
                    <a:pt x="936498" y="1338529"/>
                  </a:lnTo>
                  <a:lnTo>
                    <a:pt x="956945" y="1298270"/>
                  </a:lnTo>
                  <a:lnTo>
                    <a:pt x="979551" y="1259293"/>
                  </a:lnTo>
                  <a:lnTo>
                    <a:pt x="1004189" y="1221638"/>
                  </a:lnTo>
                  <a:lnTo>
                    <a:pt x="1030605" y="1185418"/>
                  </a:lnTo>
                  <a:lnTo>
                    <a:pt x="1058926" y="1150620"/>
                  </a:lnTo>
                  <a:lnTo>
                    <a:pt x="1088898" y="1117473"/>
                  </a:lnTo>
                  <a:lnTo>
                    <a:pt x="1120648" y="1085850"/>
                  </a:lnTo>
                  <a:lnTo>
                    <a:pt x="1154049" y="1056005"/>
                  </a:lnTo>
                  <a:lnTo>
                    <a:pt x="1188847" y="1027811"/>
                  </a:lnTo>
                  <a:lnTo>
                    <a:pt x="1225296" y="1001522"/>
                  </a:lnTo>
                  <a:lnTo>
                    <a:pt x="1263015" y="977138"/>
                  </a:lnTo>
                  <a:lnTo>
                    <a:pt x="1302131" y="954786"/>
                  </a:lnTo>
                  <a:lnTo>
                    <a:pt x="1342517" y="934339"/>
                  </a:lnTo>
                  <a:lnTo>
                    <a:pt x="1384046" y="916178"/>
                  </a:lnTo>
                  <a:lnTo>
                    <a:pt x="1426718" y="900049"/>
                  </a:lnTo>
                  <a:lnTo>
                    <a:pt x="1470533" y="886206"/>
                  </a:lnTo>
                  <a:lnTo>
                    <a:pt x="1515237" y="874649"/>
                  </a:lnTo>
                  <a:lnTo>
                    <a:pt x="1560830" y="865632"/>
                  </a:lnTo>
                  <a:lnTo>
                    <a:pt x="1607312" y="858901"/>
                  </a:lnTo>
                  <a:lnTo>
                    <a:pt x="1654556" y="854849"/>
                  </a:lnTo>
                  <a:lnTo>
                    <a:pt x="1702562" y="853313"/>
                  </a:lnTo>
                  <a:lnTo>
                    <a:pt x="1750568" y="854456"/>
                  </a:lnTo>
                  <a:lnTo>
                    <a:pt x="1797812" y="858139"/>
                  </a:lnTo>
                  <a:lnTo>
                    <a:pt x="1844294" y="864489"/>
                  </a:lnTo>
                  <a:lnTo>
                    <a:pt x="1890014" y="873252"/>
                  </a:lnTo>
                  <a:lnTo>
                    <a:pt x="1934845" y="884428"/>
                  </a:lnTo>
                  <a:lnTo>
                    <a:pt x="1978660" y="897890"/>
                  </a:lnTo>
                  <a:lnTo>
                    <a:pt x="2021459" y="913638"/>
                  </a:lnTo>
                  <a:lnTo>
                    <a:pt x="2063115" y="931545"/>
                  </a:lnTo>
                  <a:lnTo>
                    <a:pt x="2103628" y="951611"/>
                  </a:lnTo>
                  <a:lnTo>
                    <a:pt x="2142998" y="973709"/>
                  </a:lnTo>
                  <a:lnTo>
                    <a:pt x="2180844" y="997839"/>
                  </a:lnTo>
                  <a:lnTo>
                    <a:pt x="2217420" y="1023874"/>
                  </a:lnTo>
                  <a:lnTo>
                    <a:pt x="2252599" y="1051687"/>
                  </a:lnTo>
                  <a:lnTo>
                    <a:pt x="2286127" y="1081278"/>
                  </a:lnTo>
                  <a:lnTo>
                    <a:pt x="2318131" y="1112647"/>
                  </a:lnTo>
                  <a:lnTo>
                    <a:pt x="2348484" y="1145667"/>
                  </a:lnTo>
                  <a:lnTo>
                    <a:pt x="2376932" y="1180211"/>
                  </a:lnTo>
                  <a:lnTo>
                    <a:pt x="2403729" y="1216190"/>
                  </a:lnTo>
                  <a:lnTo>
                    <a:pt x="2428621" y="1253642"/>
                  </a:lnTo>
                  <a:lnTo>
                    <a:pt x="2451481" y="1292453"/>
                  </a:lnTo>
                  <a:lnTo>
                    <a:pt x="2472309" y="1332547"/>
                  </a:lnTo>
                  <a:lnTo>
                    <a:pt x="2491105" y="1373860"/>
                  </a:lnTo>
                  <a:lnTo>
                    <a:pt x="2507742" y="1416329"/>
                  </a:lnTo>
                  <a:lnTo>
                    <a:pt x="2522093" y="1459865"/>
                  </a:lnTo>
                  <a:lnTo>
                    <a:pt x="2534031" y="1504416"/>
                  </a:lnTo>
                  <a:lnTo>
                    <a:pt x="2543683" y="1549908"/>
                  </a:lnTo>
                  <a:lnTo>
                    <a:pt x="2550922" y="1596263"/>
                  </a:lnTo>
                  <a:lnTo>
                    <a:pt x="2555621" y="1643418"/>
                  </a:lnTo>
                  <a:lnTo>
                    <a:pt x="2557653" y="1691309"/>
                  </a:lnTo>
                  <a:lnTo>
                    <a:pt x="3410712" y="1677898"/>
                  </a:lnTo>
                  <a:lnTo>
                    <a:pt x="3410712" y="1647901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3429" y="3687317"/>
            <a:ext cx="28238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>
                <a:solidFill>
                  <a:srgbClr val="000000"/>
                </a:solidFill>
              </a:rPr>
              <a:t>BATCH</a:t>
            </a:r>
            <a:r>
              <a:rPr sz="3200" spc="-110" dirty="0">
                <a:solidFill>
                  <a:srgbClr val="000000"/>
                </a:solidFill>
              </a:rPr>
              <a:t> </a:t>
            </a:r>
            <a:r>
              <a:rPr sz="3200" spc="-20" dirty="0">
                <a:solidFill>
                  <a:srgbClr val="000000"/>
                </a:solidFill>
              </a:rPr>
              <a:t>NO.7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4753102" y="4571441"/>
            <a:ext cx="87985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4800" b="1" spc="-6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BIN</a:t>
            </a:r>
            <a:r>
              <a:rPr sz="4800" b="1" spc="-35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800" b="1" spc="-1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48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7895" y="5788134"/>
            <a:ext cx="12376150" cy="1428115"/>
            <a:chOff x="2977895" y="5788134"/>
            <a:chExt cx="12376150" cy="1428115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77895" y="5788134"/>
              <a:ext cx="12376150" cy="1263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25139" y="5829300"/>
              <a:ext cx="12268200" cy="0"/>
            </a:xfrm>
            <a:custGeom>
              <a:avLst/>
              <a:gdLst/>
              <a:ahLst/>
              <a:cxnLst/>
              <a:rect l="l" t="t" r="r" b="b"/>
              <a:pathLst>
                <a:path w="12268200">
                  <a:moveTo>
                    <a:pt x="0" y="0"/>
                  </a:moveTo>
                  <a:lnTo>
                    <a:pt x="12268200" y="0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8767" y="7101840"/>
              <a:ext cx="2284222" cy="11391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507724" y="7133844"/>
              <a:ext cx="2175510" cy="0"/>
            </a:xfrm>
            <a:custGeom>
              <a:avLst/>
              <a:gdLst/>
              <a:ahLst/>
              <a:cxnLst/>
              <a:rect l="l" t="t" r="r" b="b"/>
              <a:pathLst>
                <a:path w="2175509">
                  <a:moveTo>
                    <a:pt x="0" y="0"/>
                  </a:moveTo>
                  <a:lnTo>
                    <a:pt x="2175129" y="0"/>
                  </a:lnTo>
                </a:path>
              </a:pathLst>
            </a:custGeom>
            <a:ln w="9144">
              <a:solidFill>
                <a:srgbClr val="0992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2523870" y="6716725"/>
            <a:ext cx="2507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K.</a:t>
            </a:r>
            <a:r>
              <a:rPr sz="2400" b="1" spc="-4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Nithin</a:t>
            </a:r>
            <a:r>
              <a:rPr sz="2400" b="1" spc="-3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Goud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0146" y="6716725"/>
            <a:ext cx="40614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0995" algn="l"/>
                <a:tab pos="1713230" algn="l"/>
              </a:tabLst>
            </a:pPr>
            <a:r>
              <a:rPr sz="2400" spc="-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ECE-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-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3870" y="7448804"/>
            <a:ext cx="72383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80410" algn="l"/>
                <a:tab pos="4878070" algn="l"/>
              </a:tabLst>
            </a:pP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K.</a:t>
            </a:r>
            <a:r>
              <a:rPr sz="2400" b="1" spc="-2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Jaya </a:t>
            </a:r>
            <a:r>
              <a:rPr sz="2400" b="1" spc="-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Krishna</a:t>
            </a: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spc="-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ECE-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B 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3188970" algn="l"/>
                <a:tab pos="3515360" algn="l"/>
                <a:tab pos="4890135" algn="l"/>
              </a:tabLst>
            </a:pP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G.</a:t>
            </a:r>
            <a:r>
              <a:rPr sz="2400" b="1" spc="-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Vaishnavi</a:t>
            </a:r>
            <a:r>
              <a:rPr sz="2400" b="1" spc="-5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Teja</a:t>
            </a:r>
            <a:r>
              <a:rPr sz="2400" b="1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	</a:t>
            </a:r>
            <a:r>
              <a:rPr sz="2400" spc="-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ECE-</a:t>
            </a:r>
            <a:r>
              <a:rPr sz="24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400" spc="1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27866" y="6769989"/>
            <a:ext cx="196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Palatino Linotype" panose="02040502050505030304"/>
                <a:cs typeface="Palatino Linotype" panose="02040502050505030304"/>
              </a:rPr>
              <a:t>Under</a:t>
            </a:r>
            <a:r>
              <a:rPr sz="1800" b="1" spc="-55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latin typeface="Palatino Linotype" panose="02040502050505030304"/>
                <a:cs typeface="Palatino Linotype" panose="02040502050505030304"/>
              </a:rPr>
              <a:t>guidance</a:t>
            </a:r>
            <a:r>
              <a:rPr sz="1800" b="1" spc="-40" dirty="0"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25" dirty="0">
                <a:latin typeface="Palatino Linotype" panose="02040502050505030304"/>
                <a:cs typeface="Palatino Linotype" panose="02040502050505030304"/>
              </a:rPr>
              <a:t>of</a:t>
            </a:r>
            <a:endParaRPr sz="1800">
              <a:latin typeface="Palatino Linotype" panose="02040502050505030304"/>
              <a:cs typeface="Palatino Linotype" panose="020405020505050303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5696" y="880872"/>
            <a:ext cx="8686800" cy="17526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420615" y="2993212"/>
            <a:ext cx="90779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latin typeface="Times New Roman" panose="02020603050405020304"/>
                <a:cs typeface="Times New Roman" panose="02020603050405020304"/>
              </a:rPr>
              <a:t>DEPARTMENT</a:t>
            </a:r>
            <a:r>
              <a:rPr sz="200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spc="-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ELECTRONICS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b="1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000" b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Times New Roman" panose="02020603050405020304"/>
                <a:cs typeface="Times New Roman" panose="02020603050405020304"/>
              </a:rPr>
              <a:t>ENGINEERING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316081" y="7025555"/>
            <a:ext cx="2571750" cy="141224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5"/>
              </a:spcBef>
            </a:pPr>
            <a:r>
              <a:rPr sz="24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Dr.</a:t>
            </a:r>
            <a:r>
              <a:rPr sz="2400" b="1" spc="-25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CAREY</a:t>
            </a:r>
            <a:r>
              <a:rPr sz="2400" b="1" spc="-25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2400" b="1" spc="-20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JOHN</a:t>
            </a:r>
            <a:endParaRPr sz="2400">
              <a:latin typeface="Palatino Linotype" panose="02040502050505030304"/>
              <a:cs typeface="Palatino Linotype" panose="02040502050505030304"/>
            </a:endParaRPr>
          </a:p>
          <a:p>
            <a:pPr marL="216535" marR="224155" algn="ctr">
              <a:lnSpc>
                <a:spcPct val="150000"/>
              </a:lnSpc>
              <a:spcBef>
                <a:spcPts val="50"/>
              </a:spcBef>
            </a:pPr>
            <a:r>
              <a:rPr sz="18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IEDC</a:t>
            </a:r>
            <a:r>
              <a:rPr sz="1800" b="1" spc="-30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Cell</a:t>
            </a:r>
            <a:r>
              <a:rPr sz="1800" b="1" spc="-10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In-charge </a:t>
            </a:r>
            <a:r>
              <a:rPr sz="18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Faculty</a:t>
            </a:r>
            <a:r>
              <a:rPr sz="1800" b="1" spc="-30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of</a:t>
            </a:r>
            <a:r>
              <a:rPr sz="1800" b="1" spc="-35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 </a:t>
            </a:r>
            <a:r>
              <a:rPr sz="1800" b="1" spc="-25" dirty="0">
                <a:solidFill>
                  <a:srgbClr val="099285"/>
                </a:solidFill>
                <a:latin typeface="Palatino Linotype" panose="02040502050505030304"/>
                <a:cs typeface="Palatino Linotype" panose="02040502050505030304"/>
              </a:rPr>
              <a:t>ECE</a:t>
            </a:r>
            <a:endParaRPr sz="1800">
              <a:latin typeface="Palatino Linotype" panose="02040502050505030304"/>
              <a:cs typeface="Palatino Linotype" panose="0204050205050503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"/>
            <a:ext cx="9125585" cy="10287000"/>
            <a:chOff x="0" y="-2"/>
            <a:chExt cx="91255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2"/>
              <a:ext cx="9125585" cy="10287000"/>
            </a:xfrm>
            <a:custGeom>
              <a:avLst/>
              <a:gdLst/>
              <a:ahLst/>
              <a:cxnLst/>
              <a:rect l="l" t="t" r="r" b="b"/>
              <a:pathLst>
                <a:path w="9125585" h="10287000">
                  <a:moveTo>
                    <a:pt x="9125585" y="0"/>
                  </a:moveTo>
                  <a:lnTo>
                    <a:pt x="0" y="0"/>
                  </a:lnTo>
                  <a:lnTo>
                    <a:pt x="0" y="10286492"/>
                  </a:lnTo>
                  <a:lnTo>
                    <a:pt x="9125585" y="10286492"/>
                  </a:lnTo>
                  <a:lnTo>
                    <a:pt x="912558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8927" y="1325880"/>
              <a:ext cx="6525768" cy="76382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10570" y="1648155"/>
            <a:ext cx="5003165" cy="864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700"/>
              </a:spcBef>
            </a:pPr>
            <a:r>
              <a:rPr sz="3000" spc="-190" dirty="0"/>
              <a:t>BENEFITS</a:t>
            </a:r>
            <a:r>
              <a:rPr sz="3000" spc="-250" dirty="0"/>
              <a:t> </a:t>
            </a:r>
            <a:r>
              <a:rPr sz="3000" dirty="0"/>
              <a:t>OF</a:t>
            </a:r>
            <a:r>
              <a:rPr sz="3000" spc="-175" dirty="0"/>
              <a:t> </a:t>
            </a:r>
            <a:r>
              <a:rPr sz="3000" spc="-120" dirty="0"/>
              <a:t>SMART</a:t>
            </a:r>
            <a:r>
              <a:rPr sz="3000" spc="-295" dirty="0"/>
              <a:t> </a:t>
            </a:r>
            <a:r>
              <a:rPr sz="3000" spc="-155" dirty="0"/>
              <a:t>BIN </a:t>
            </a:r>
            <a:r>
              <a:rPr sz="3000" spc="-10" dirty="0"/>
              <a:t>TECHNOLOGY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294366" y="2865873"/>
            <a:ext cx="6141085" cy="532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978535" indent="-457835">
              <a:lnSpc>
                <a:spcPct val="126000"/>
              </a:lnSpc>
              <a:spcBef>
                <a:spcPts val="10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050" spc="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Implementing</a:t>
            </a:r>
            <a:r>
              <a:rPr sz="30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smart</a:t>
            </a:r>
            <a:r>
              <a:rPr sz="3050" spc="-2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bin </a:t>
            </a:r>
            <a:r>
              <a:rPr sz="3050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3050" spc="-1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reduced </a:t>
            </a:r>
            <a:r>
              <a:rPr sz="305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collection</a:t>
            </a:r>
            <a:r>
              <a:rPr sz="305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costs.</a:t>
            </a:r>
            <a:endParaRPr sz="3050">
              <a:latin typeface="Verdana" panose="020B0604030504040204"/>
              <a:cs typeface="Verdana" panose="020B0604030504040204"/>
            </a:endParaRPr>
          </a:p>
          <a:p>
            <a:pPr marL="469900" marR="5080" indent="-457835">
              <a:lnSpc>
                <a:spcPct val="126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0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050" spc="-1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recycling</a:t>
            </a:r>
            <a:r>
              <a:rPr sz="3050" spc="-1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1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rates,</a:t>
            </a:r>
            <a:r>
              <a:rPr sz="3050" spc="-3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050" spc="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enhanced</a:t>
            </a:r>
            <a:r>
              <a:rPr sz="3050" spc="1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public </a:t>
            </a:r>
            <a:r>
              <a:rPr sz="30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engagement.</a:t>
            </a:r>
            <a:endParaRPr sz="3050">
              <a:latin typeface="Verdana" panose="020B0604030504040204"/>
              <a:cs typeface="Verdana" panose="020B0604030504040204"/>
            </a:endParaRPr>
          </a:p>
          <a:p>
            <a:pPr marL="469900" marR="15875" indent="-457835">
              <a:lnSpc>
                <a:spcPct val="126000"/>
              </a:lnSpc>
              <a:spcBef>
                <a:spcPts val="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0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050" spc="-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advantages</a:t>
            </a:r>
            <a:r>
              <a:rPr sz="3050" spc="-1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contribute </a:t>
            </a:r>
            <a:r>
              <a:rPr sz="30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50" spc="-1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50" spc="-1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more</a:t>
            </a:r>
            <a:r>
              <a:rPr sz="3050" spc="-1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sustainable</a:t>
            </a:r>
            <a:r>
              <a:rPr sz="3050" spc="-1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urban environment.</a:t>
            </a:r>
            <a:endParaRPr sz="30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2740" cy="9116695"/>
            <a:chOff x="0" y="0"/>
            <a:chExt cx="795274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270" cy="2362200"/>
            </a:xfrm>
            <a:custGeom>
              <a:avLst/>
              <a:gdLst/>
              <a:ahLst/>
              <a:cxnLst/>
              <a:rect l="l" t="t" r="r" b="b"/>
              <a:pathLst>
                <a:path w="2414270" h="2362200">
                  <a:moveTo>
                    <a:pt x="2414016" y="0"/>
                  </a:moveTo>
                  <a:lnTo>
                    <a:pt x="1988820" y="0"/>
                  </a:lnTo>
                  <a:lnTo>
                    <a:pt x="1988693" y="14605"/>
                  </a:lnTo>
                  <a:lnTo>
                    <a:pt x="1987169" y="63754"/>
                  </a:lnTo>
                  <a:lnTo>
                    <a:pt x="1984375" y="112903"/>
                  </a:lnTo>
                  <a:lnTo>
                    <a:pt x="1980438" y="161798"/>
                  </a:lnTo>
                  <a:lnTo>
                    <a:pt x="1975231" y="210439"/>
                  </a:lnTo>
                  <a:lnTo>
                    <a:pt x="1968754" y="258953"/>
                  </a:lnTo>
                  <a:lnTo>
                    <a:pt x="1961134" y="307213"/>
                  </a:lnTo>
                  <a:lnTo>
                    <a:pt x="1952371" y="355092"/>
                  </a:lnTo>
                  <a:lnTo>
                    <a:pt x="1942338" y="402844"/>
                  </a:lnTo>
                  <a:lnTo>
                    <a:pt x="1931162" y="450088"/>
                  </a:lnTo>
                  <a:lnTo>
                    <a:pt x="1918843" y="497205"/>
                  </a:lnTo>
                  <a:lnTo>
                    <a:pt x="1905381" y="543814"/>
                  </a:lnTo>
                  <a:lnTo>
                    <a:pt x="1890776" y="590042"/>
                  </a:lnTo>
                  <a:lnTo>
                    <a:pt x="1875155" y="636016"/>
                  </a:lnTo>
                  <a:lnTo>
                    <a:pt x="1858264" y="681482"/>
                  </a:lnTo>
                  <a:lnTo>
                    <a:pt x="1840230" y="726567"/>
                  </a:lnTo>
                  <a:lnTo>
                    <a:pt x="1821180" y="771144"/>
                  </a:lnTo>
                  <a:lnTo>
                    <a:pt x="1800987" y="815213"/>
                  </a:lnTo>
                  <a:lnTo>
                    <a:pt x="1779778" y="858774"/>
                  </a:lnTo>
                  <a:lnTo>
                    <a:pt x="1757426" y="901954"/>
                  </a:lnTo>
                  <a:lnTo>
                    <a:pt x="1733931" y="944372"/>
                  </a:lnTo>
                  <a:lnTo>
                    <a:pt x="1709420" y="986409"/>
                  </a:lnTo>
                  <a:lnTo>
                    <a:pt x="1683893" y="1027811"/>
                  </a:lnTo>
                  <a:lnTo>
                    <a:pt x="1657350" y="1068578"/>
                  </a:lnTo>
                  <a:lnTo>
                    <a:pt x="1629664" y="1108710"/>
                  </a:lnTo>
                  <a:lnTo>
                    <a:pt x="1600962" y="1148334"/>
                  </a:lnTo>
                  <a:lnTo>
                    <a:pt x="1571371" y="1187196"/>
                  </a:lnTo>
                  <a:lnTo>
                    <a:pt x="1540637" y="1225296"/>
                  </a:lnTo>
                  <a:lnTo>
                    <a:pt x="1508887" y="1262761"/>
                  </a:lnTo>
                  <a:lnTo>
                    <a:pt x="1476248" y="1299464"/>
                  </a:lnTo>
                  <a:lnTo>
                    <a:pt x="1442593" y="1335405"/>
                  </a:lnTo>
                  <a:lnTo>
                    <a:pt x="1407922" y="1370584"/>
                  </a:lnTo>
                  <a:lnTo>
                    <a:pt x="1372362" y="1405001"/>
                  </a:lnTo>
                  <a:lnTo>
                    <a:pt x="1336040" y="1438275"/>
                  </a:lnTo>
                  <a:lnTo>
                    <a:pt x="1298956" y="1470660"/>
                  </a:lnTo>
                  <a:lnTo>
                    <a:pt x="1261249" y="1502029"/>
                  </a:lnTo>
                  <a:lnTo>
                    <a:pt x="1222794" y="1532255"/>
                  </a:lnTo>
                  <a:lnTo>
                    <a:pt x="1183652" y="1561592"/>
                  </a:lnTo>
                  <a:lnTo>
                    <a:pt x="1143863" y="1589913"/>
                  </a:lnTo>
                  <a:lnTo>
                    <a:pt x="1103426" y="1617091"/>
                  </a:lnTo>
                  <a:lnTo>
                    <a:pt x="1062380" y="1643380"/>
                  </a:lnTo>
                  <a:lnTo>
                    <a:pt x="1020737" y="1668526"/>
                  </a:lnTo>
                  <a:lnTo>
                    <a:pt x="978522" y="1692529"/>
                  </a:lnTo>
                  <a:lnTo>
                    <a:pt x="935748" y="1715516"/>
                  </a:lnTo>
                  <a:lnTo>
                    <a:pt x="892441" y="1737487"/>
                  </a:lnTo>
                  <a:lnTo>
                    <a:pt x="848639" y="1758315"/>
                  </a:lnTo>
                  <a:lnTo>
                    <a:pt x="804329" y="1778127"/>
                  </a:lnTo>
                  <a:lnTo>
                    <a:pt x="759561" y="1796796"/>
                  </a:lnTo>
                  <a:lnTo>
                    <a:pt x="714349" y="1814322"/>
                  </a:lnTo>
                  <a:lnTo>
                    <a:pt x="668705" y="1830705"/>
                  </a:lnTo>
                  <a:lnTo>
                    <a:pt x="622655" y="1846072"/>
                  </a:lnTo>
                  <a:lnTo>
                    <a:pt x="576224" y="1860169"/>
                  </a:lnTo>
                  <a:lnTo>
                    <a:pt x="529424" y="1873250"/>
                  </a:lnTo>
                  <a:lnTo>
                    <a:pt x="482295" y="1885061"/>
                  </a:lnTo>
                  <a:lnTo>
                    <a:pt x="434835" y="1895729"/>
                  </a:lnTo>
                  <a:lnTo>
                    <a:pt x="387070" y="1905254"/>
                  </a:lnTo>
                  <a:lnTo>
                    <a:pt x="339039" y="1913636"/>
                  </a:lnTo>
                  <a:lnTo>
                    <a:pt x="290741" y="1920748"/>
                  </a:lnTo>
                  <a:lnTo>
                    <a:pt x="242201" y="1926717"/>
                  </a:lnTo>
                  <a:lnTo>
                    <a:pt x="193459" y="1931416"/>
                  </a:lnTo>
                  <a:lnTo>
                    <a:pt x="144513" y="1934972"/>
                  </a:lnTo>
                  <a:lnTo>
                    <a:pt x="95389" y="1937258"/>
                  </a:lnTo>
                  <a:lnTo>
                    <a:pt x="51384" y="1938286"/>
                  </a:lnTo>
                  <a:lnTo>
                    <a:pt x="0" y="1938274"/>
                  </a:lnTo>
                  <a:lnTo>
                    <a:pt x="0" y="2361692"/>
                  </a:lnTo>
                  <a:lnTo>
                    <a:pt x="117132" y="2361692"/>
                  </a:lnTo>
                  <a:lnTo>
                    <a:pt x="191846" y="2357882"/>
                  </a:lnTo>
                  <a:lnTo>
                    <a:pt x="241935" y="2353818"/>
                  </a:lnTo>
                  <a:lnTo>
                    <a:pt x="291858" y="2348865"/>
                  </a:lnTo>
                  <a:lnTo>
                    <a:pt x="341591" y="2342769"/>
                  </a:lnTo>
                  <a:lnTo>
                    <a:pt x="391121" y="2335657"/>
                  </a:lnTo>
                  <a:lnTo>
                    <a:pt x="440436" y="2327529"/>
                  </a:lnTo>
                  <a:lnTo>
                    <a:pt x="489508" y="2318385"/>
                  </a:lnTo>
                  <a:lnTo>
                    <a:pt x="538340" y="2308225"/>
                  </a:lnTo>
                  <a:lnTo>
                    <a:pt x="586905" y="2297049"/>
                  </a:lnTo>
                  <a:lnTo>
                    <a:pt x="635190" y="2284857"/>
                  </a:lnTo>
                  <a:lnTo>
                    <a:pt x="683183" y="2271649"/>
                  </a:lnTo>
                  <a:lnTo>
                    <a:pt x="730872" y="2257552"/>
                  </a:lnTo>
                  <a:lnTo>
                    <a:pt x="778230" y="2242312"/>
                  </a:lnTo>
                  <a:lnTo>
                    <a:pt x="825246" y="2226183"/>
                  </a:lnTo>
                  <a:lnTo>
                    <a:pt x="871918" y="2209165"/>
                  </a:lnTo>
                  <a:lnTo>
                    <a:pt x="918210" y="2191131"/>
                  </a:lnTo>
                  <a:lnTo>
                    <a:pt x="964120" y="2172081"/>
                  </a:lnTo>
                  <a:lnTo>
                    <a:pt x="1009624" y="2152015"/>
                  </a:lnTo>
                  <a:lnTo>
                    <a:pt x="1054709" y="2131187"/>
                  </a:lnTo>
                  <a:lnTo>
                    <a:pt x="1099375" y="2109343"/>
                  </a:lnTo>
                  <a:lnTo>
                    <a:pt x="1143584" y="2086483"/>
                  </a:lnTo>
                  <a:lnTo>
                    <a:pt x="1187323" y="2062734"/>
                  </a:lnTo>
                  <a:lnTo>
                    <a:pt x="1230604" y="2038096"/>
                  </a:lnTo>
                  <a:lnTo>
                    <a:pt x="1273429" y="2012569"/>
                  </a:lnTo>
                  <a:lnTo>
                    <a:pt x="1315593" y="1986026"/>
                  </a:lnTo>
                  <a:lnTo>
                    <a:pt x="1357376" y="1958721"/>
                  </a:lnTo>
                  <a:lnTo>
                    <a:pt x="1439291" y="1901190"/>
                  </a:lnTo>
                  <a:lnTo>
                    <a:pt x="1479296" y="1871218"/>
                  </a:lnTo>
                  <a:lnTo>
                    <a:pt x="1518793" y="1840230"/>
                  </a:lnTo>
                  <a:lnTo>
                    <a:pt x="1557782" y="1808480"/>
                  </a:lnTo>
                  <a:lnTo>
                    <a:pt x="1596009" y="1775714"/>
                  </a:lnTo>
                  <a:lnTo>
                    <a:pt x="1633715" y="1742186"/>
                  </a:lnTo>
                  <a:lnTo>
                    <a:pt x="1670685" y="1707896"/>
                  </a:lnTo>
                  <a:lnTo>
                    <a:pt x="1707007" y="1672590"/>
                  </a:lnTo>
                  <a:lnTo>
                    <a:pt x="1742567" y="1636649"/>
                  </a:lnTo>
                  <a:lnTo>
                    <a:pt x="1777365" y="1599946"/>
                  </a:lnTo>
                  <a:lnTo>
                    <a:pt x="1811274" y="1562608"/>
                  </a:lnTo>
                  <a:lnTo>
                    <a:pt x="1844294" y="1524635"/>
                  </a:lnTo>
                  <a:lnTo>
                    <a:pt x="1876552" y="1486027"/>
                  </a:lnTo>
                  <a:lnTo>
                    <a:pt x="1907794" y="1446911"/>
                  </a:lnTo>
                  <a:lnTo>
                    <a:pt x="1938274" y="1407033"/>
                  </a:lnTo>
                  <a:lnTo>
                    <a:pt x="1967865" y="1366774"/>
                  </a:lnTo>
                  <a:lnTo>
                    <a:pt x="1996440" y="1325753"/>
                  </a:lnTo>
                  <a:lnTo>
                    <a:pt x="2024253" y="1284351"/>
                  </a:lnTo>
                  <a:lnTo>
                    <a:pt x="2051177" y="1242314"/>
                  </a:lnTo>
                  <a:lnTo>
                    <a:pt x="2077085" y="1199769"/>
                  </a:lnTo>
                  <a:lnTo>
                    <a:pt x="2102231" y="1156716"/>
                  </a:lnTo>
                  <a:lnTo>
                    <a:pt x="2126361" y="1113282"/>
                  </a:lnTo>
                  <a:lnTo>
                    <a:pt x="2149602" y="1069213"/>
                  </a:lnTo>
                  <a:lnTo>
                    <a:pt x="2171827" y="1024763"/>
                  </a:lnTo>
                  <a:lnTo>
                    <a:pt x="2193163" y="979932"/>
                  </a:lnTo>
                  <a:lnTo>
                    <a:pt x="2213610" y="934593"/>
                  </a:lnTo>
                  <a:lnTo>
                    <a:pt x="2233041" y="888873"/>
                  </a:lnTo>
                  <a:lnTo>
                    <a:pt x="2251583" y="842772"/>
                  </a:lnTo>
                  <a:lnTo>
                    <a:pt x="2269109" y="796290"/>
                  </a:lnTo>
                  <a:lnTo>
                    <a:pt x="2285746" y="749427"/>
                  </a:lnTo>
                  <a:lnTo>
                    <a:pt x="2301367" y="702183"/>
                  </a:lnTo>
                  <a:lnTo>
                    <a:pt x="2315972" y="654685"/>
                  </a:lnTo>
                  <a:lnTo>
                    <a:pt x="2329561" y="606806"/>
                  </a:lnTo>
                  <a:lnTo>
                    <a:pt x="2342261" y="558673"/>
                  </a:lnTo>
                  <a:lnTo>
                    <a:pt x="2353818" y="510286"/>
                  </a:lnTo>
                  <a:lnTo>
                    <a:pt x="2364486" y="461518"/>
                  </a:lnTo>
                  <a:lnTo>
                    <a:pt x="2374138" y="412496"/>
                  </a:lnTo>
                  <a:lnTo>
                    <a:pt x="2382774" y="363347"/>
                  </a:lnTo>
                  <a:lnTo>
                    <a:pt x="2390267" y="313817"/>
                  </a:lnTo>
                  <a:lnTo>
                    <a:pt x="2396871" y="264160"/>
                  </a:lnTo>
                  <a:lnTo>
                    <a:pt x="2402332" y="214249"/>
                  </a:lnTo>
                  <a:lnTo>
                    <a:pt x="2406777" y="164211"/>
                  </a:lnTo>
                  <a:lnTo>
                    <a:pt x="2410206" y="114046"/>
                  </a:lnTo>
                  <a:lnTo>
                    <a:pt x="2412619" y="63627"/>
                  </a:lnTo>
                  <a:lnTo>
                    <a:pt x="2413889" y="14605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6463" y="1478280"/>
              <a:ext cx="6525768" cy="76382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416033" y="2860381"/>
            <a:ext cx="7633970" cy="62420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100965" indent="-457200">
              <a:lnSpc>
                <a:spcPct val="117000"/>
              </a:lnSpc>
              <a:spcBef>
                <a:spcPts val="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</a:t>
            </a:r>
            <a:r>
              <a:rPr sz="3150" b="1" spc="-1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3150" b="1" spc="-1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Efficiency: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Promotes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better</a:t>
            </a:r>
            <a:r>
              <a:rPr sz="3150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segregation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recycling.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900" marR="5080" indent="-457200">
              <a:lnSpc>
                <a:spcPct val="117000"/>
              </a:lnSpc>
              <a:spcBef>
                <a:spcPts val="90"/>
              </a:spcBef>
              <a:buFont typeface="Arial" panose="020B0604020202020204"/>
              <a:buChar char="•"/>
              <a:tabLst>
                <a:tab pos="469900" algn="l"/>
                <a:tab pos="1554480" algn="l"/>
              </a:tabLst>
            </a:pP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Reduced</a:t>
            </a:r>
            <a:r>
              <a:rPr sz="3150" b="1" spc="-1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Pollution:</a:t>
            </a:r>
            <a:r>
              <a:rPr sz="3150" b="1" spc="-1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Decreases litter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	and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pollution</a:t>
            </a:r>
            <a:r>
              <a:rPr sz="3150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50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3150" spc="-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spaces.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900" marR="492125" indent="-457200">
              <a:lnSpc>
                <a:spcPct val="117000"/>
              </a:lnSpc>
              <a:spcBef>
                <a:spcPts val="12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150" b="1" spc="-1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Conservation:</a:t>
            </a:r>
            <a:r>
              <a:rPr sz="3150" b="1" spc="-1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Saves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natural</a:t>
            </a:r>
            <a:r>
              <a:rPr sz="3150" spc="-1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energy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through</a:t>
            </a:r>
            <a:r>
              <a:rPr sz="3150" spc="-1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improved</a:t>
            </a:r>
            <a:r>
              <a:rPr sz="3150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recycling.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900" marR="56515" indent="-457200">
              <a:lnSpc>
                <a:spcPct val="117000"/>
              </a:lnSpc>
              <a:spcBef>
                <a:spcPts val="11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Decreased</a:t>
            </a:r>
            <a:r>
              <a:rPr sz="315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Carbon</a:t>
            </a:r>
            <a:r>
              <a:rPr sz="315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Footprint: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3150" spc="-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greenhouse</a:t>
            </a:r>
            <a:r>
              <a:rPr sz="3150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gas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emissions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from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landfills.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9916" y="1755140"/>
            <a:ext cx="61728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40" dirty="0">
                <a:solidFill>
                  <a:srgbClr val="27306E"/>
                </a:solidFill>
              </a:rPr>
              <a:t>ENVIRONMENTAL</a:t>
            </a:r>
            <a:r>
              <a:rPr sz="3500" spc="-350" dirty="0">
                <a:solidFill>
                  <a:srgbClr val="27306E"/>
                </a:solidFill>
              </a:rPr>
              <a:t> </a:t>
            </a:r>
            <a:r>
              <a:rPr sz="3500" spc="-100" dirty="0">
                <a:solidFill>
                  <a:srgbClr val="27306E"/>
                </a:solidFill>
              </a:rPr>
              <a:t>IMPACT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315815" cy="10193020"/>
            <a:chOff x="0" y="0"/>
            <a:chExt cx="17315815" cy="1019302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270" cy="2362200"/>
            </a:xfrm>
            <a:custGeom>
              <a:avLst/>
              <a:gdLst/>
              <a:ahLst/>
              <a:cxnLst/>
              <a:rect l="l" t="t" r="r" b="b"/>
              <a:pathLst>
                <a:path w="2414270" h="2362200">
                  <a:moveTo>
                    <a:pt x="2414016" y="0"/>
                  </a:moveTo>
                  <a:lnTo>
                    <a:pt x="1988820" y="0"/>
                  </a:lnTo>
                  <a:lnTo>
                    <a:pt x="1988693" y="14605"/>
                  </a:lnTo>
                  <a:lnTo>
                    <a:pt x="1987169" y="63754"/>
                  </a:lnTo>
                  <a:lnTo>
                    <a:pt x="1984375" y="112903"/>
                  </a:lnTo>
                  <a:lnTo>
                    <a:pt x="1980438" y="161798"/>
                  </a:lnTo>
                  <a:lnTo>
                    <a:pt x="1975231" y="210439"/>
                  </a:lnTo>
                  <a:lnTo>
                    <a:pt x="1968754" y="258953"/>
                  </a:lnTo>
                  <a:lnTo>
                    <a:pt x="1961134" y="307213"/>
                  </a:lnTo>
                  <a:lnTo>
                    <a:pt x="1952371" y="355092"/>
                  </a:lnTo>
                  <a:lnTo>
                    <a:pt x="1942338" y="402844"/>
                  </a:lnTo>
                  <a:lnTo>
                    <a:pt x="1931162" y="450088"/>
                  </a:lnTo>
                  <a:lnTo>
                    <a:pt x="1918843" y="497205"/>
                  </a:lnTo>
                  <a:lnTo>
                    <a:pt x="1905381" y="543814"/>
                  </a:lnTo>
                  <a:lnTo>
                    <a:pt x="1890776" y="590042"/>
                  </a:lnTo>
                  <a:lnTo>
                    <a:pt x="1875155" y="636016"/>
                  </a:lnTo>
                  <a:lnTo>
                    <a:pt x="1858264" y="681482"/>
                  </a:lnTo>
                  <a:lnTo>
                    <a:pt x="1840230" y="726567"/>
                  </a:lnTo>
                  <a:lnTo>
                    <a:pt x="1821180" y="771144"/>
                  </a:lnTo>
                  <a:lnTo>
                    <a:pt x="1800987" y="815213"/>
                  </a:lnTo>
                  <a:lnTo>
                    <a:pt x="1779778" y="858774"/>
                  </a:lnTo>
                  <a:lnTo>
                    <a:pt x="1757426" y="901954"/>
                  </a:lnTo>
                  <a:lnTo>
                    <a:pt x="1733931" y="944372"/>
                  </a:lnTo>
                  <a:lnTo>
                    <a:pt x="1709420" y="986409"/>
                  </a:lnTo>
                  <a:lnTo>
                    <a:pt x="1683893" y="1027811"/>
                  </a:lnTo>
                  <a:lnTo>
                    <a:pt x="1657350" y="1068578"/>
                  </a:lnTo>
                  <a:lnTo>
                    <a:pt x="1629664" y="1108710"/>
                  </a:lnTo>
                  <a:lnTo>
                    <a:pt x="1600962" y="1148334"/>
                  </a:lnTo>
                  <a:lnTo>
                    <a:pt x="1571371" y="1187196"/>
                  </a:lnTo>
                  <a:lnTo>
                    <a:pt x="1540637" y="1225296"/>
                  </a:lnTo>
                  <a:lnTo>
                    <a:pt x="1508887" y="1262761"/>
                  </a:lnTo>
                  <a:lnTo>
                    <a:pt x="1476248" y="1299464"/>
                  </a:lnTo>
                  <a:lnTo>
                    <a:pt x="1442593" y="1335405"/>
                  </a:lnTo>
                  <a:lnTo>
                    <a:pt x="1407922" y="1370584"/>
                  </a:lnTo>
                  <a:lnTo>
                    <a:pt x="1372362" y="1405001"/>
                  </a:lnTo>
                  <a:lnTo>
                    <a:pt x="1336040" y="1438275"/>
                  </a:lnTo>
                  <a:lnTo>
                    <a:pt x="1298956" y="1470660"/>
                  </a:lnTo>
                  <a:lnTo>
                    <a:pt x="1261249" y="1502029"/>
                  </a:lnTo>
                  <a:lnTo>
                    <a:pt x="1222794" y="1532255"/>
                  </a:lnTo>
                  <a:lnTo>
                    <a:pt x="1183652" y="1561592"/>
                  </a:lnTo>
                  <a:lnTo>
                    <a:pt x="1143863" y="1589913"/>
                  </a:lnTo>
                  <a:lnTo>
                    <a:pt x="1103426" y="1617091"/>
                  </a:lnTo>
                  <a:lnTo>
                    <a:pt x="1062380" y="1643380"/>
                  </a:lnTo>
                  <a:lnTo>
                    <a:pt x="1020737" y="1668526"/>
                  </a:lnTo>
                  <a:lnTo>
                    <a:pt x="978522" y="1692529"/>
                  </a:lnTo>
                  <a:lnTo>
                    <a:pt x="935748" y="1715516"/>
                  </a:lnTo>
                  <a:lnTo>
                    <a:pt x="892441" y="1737487"/>
                  </a:lnTo>
                  <a:lnTo>
                    <a:pt x="848639" y="1758315"/>
                  </a:lnTo>
                  <a:lnTo>
                    <a:pt x="804329" y="1778127"/>
                  </a:lnTo>
                  <a:lnTo>
                    <a:pt x="759561" y="1796796"/>
                  </a:lnTo>
                  <a:lnTo>
                    <a:pt x="714349" y="1814322"/>
                  </a:lnTo>
                  <a:lnTo>
                    <a:pt x="668705" y="1830705"/>
                  </a:lnTo>
                  <a:lnTo>
                    <a:pt x="622655" y="1846072"/>
                  </a:lnTo>
                  <a:lnTo>
                    <a:pt x="576224" y="1860169"/>
                  </a:lnTo>
                  <a:lnTo>
                    <a:pt x="529424" y="1873250"/>
                  </a:lnTo>
                  <a:lnTo>
                    <a:pt x="482295" y="1885061"/>
                  </a:lnTo>
                  <a:lnTo>
                    <a:pt x="434835" y="1895729"/>
                  </a:lnTo>
                  <a:lnTo>
                    <a:pt x="387070" y="1905254"/>
                  </a:lnTo>
                  <a:lnTo>
                    <a:pt x="339039" y="1913636"/>
                  </a:lnTo>
                  <a:lnTo>
                    <a:pt x="290741" y="1920748"/>
                  </a:lnTo>
                  <a:lnTo>
                    <a:pt x="242201" y="1926717"/>
                  </a:lnTo>
                  <a:lnTo>
                    <a:pt x="193459" y="1931416"/>
                  </a:lnTo>
                  <a:lnTo>
                    <a:pt x="144513" y="1934972"/>
                  </a:lnTo>
                  <a:lnTo>
                    <a:pt x="95389" y="1937258"/>
                  </a:lnTo>
                  <a:lnTo>
                    <a:pt x="51384" y="1938286"/>
                  </a:lnTo>
                  <a:lnTo>
                    <a:pt x="0" y="1938274"/>
                  </a:lnTo>
                  <a:lnTo>
                    <a:pt x="0" y="2361692"/>
                  </a:lnTo>
                  <a:lnTo>
                    <a:pt x="117132" y="2361692"/>
                  </a:lnTo>
                  <a:lnTo>
                    <a:pt x="191846" y="2357882"/>
                  </a:lnTo>
                  <a:lnTo>
                    <a:pt x="241935" y="2353818"/>
                  </a:lnTo>
                  <a:lnTo>
                    <a:pt x="291858" y="2348865"/>
                  </a:lnTo>
                  <a:lnTo>
                    <a:pt x="341591" y="2342769"/>
                  </a:lnTo>
                  <a:lnTo>
                    <a:pt x="391121" y="2335657"/>
                  </a:lnTo>
                  <a:lnTo>
                    <a:pt x="440436" y="2327529"/>
                  </a:lnTo>
                  <a:lnTo>
                    <a:pt x="489508" y="2318385"/>
                  </a:lnTo>
                  <a:lnTo>
                    <a:pt x="538340" y="2308225"/>
                  </a:lnTo>
                  <a:lnTo>
                    <a:pt x="586905" y="2297049"/>
                  </a:lnTo>
                  <a:lnTo>
                    <a:pt x="635190" y="2284857"/>
                  </a:lnTo>
                  <a:lnTo>
                    <a:pt x="683183" y="2271649"/>
                  </a:lnTo>
                  <a:lnTo>
                    <a:pt x="730872" y="2257552"/>
                  </a:lnTo>
                  <a:lnTo>
                    <a:pt x="778230" y="2242312"/>
                  </a:lnTo>
                  <a:lnTo>
                    <a:pt x="825246" y="2226183"/>
                  </a:lnTo>
                  <a:lnTo>
                    <a:pt x="871918" y="2209165"/>
                  </a:lnTo>
                  <a:lnTo>
                    <a:pt x="918210" y="2191131"/>
                  </a:lnTo>
                  <a:lnTo>
                    <a:pt x="964120" y="2172081"/>
                  </a:lnTo>
                  <a:lnTo>
                    <a:pt x="1009624" y="2152015"/>
                  </a:lnTo>
                  <a:lnTo>
                    <a:pt x="1054709" y="2131187"/>
                  </a:lnTo>
                  <a:lnTo>
                    <a:pt x="1099375" y="2109343"/>
                  </a:lnTo>
                  <a:lnTo>
                    <a:pt x="1143584" y="2086483"/>
                  </a:lnTo>
                  <a:lnTo>
                    <a:pt x="1187323" y="2062734"/>
                  </a:lnTo>
                  <a:lnTo>
                    <a:pt x="1230604" y="2038096"/>
                  </a:lnTo>
                  <a:lnTo>
                    <a:pt x="1273429" y="2012569"/>
                  </a:lnTo>
                  <a:lnTo>
                    <a:pt x="1315593" y="1986026"/>
                  </a:lnTo>
                  <a:lnTo>
                    <a:pt x="1357376" y="1958721"/>
                  </a:lnTo>
                  <a:lnTo>
                    <a:pt x="1439291" y="1901190"/>
                  </a:lnTo>
                  <a:lnTo>
                    <a:pt x="1479296" y="1871218"/>
                  </a:lnTo>
                  <a:lnTo>
                    <a:pt x="1518793" y="1840230"/>
                  </a:lnTo>
                  <a:lnTo>
                    <a:pt x="1557782" y="1808480"/>
                  </a:lnTo>
                  <a:lnTo>
                    <a:pt x="1596009" y="1775714"/>
                  </a:lnTo>
                  <a:lnTo>
                    <a:pt x="1633715" y="1742186"/>
                  </a:lnTo>
                  <a:lnTo>
                    <a:pt x="1670685" y="1707896"/>
                  </a:lnTo>
                  <a:lnTo>
                    <a:pt x="1707007" y="1672590"/>
                  </a:lnTo>
                  <a:lnTo>
                    <a:pt x="1742567" y="1636649"/>
                  </a:lnTo>
                  <a:lnTo>
                    <a:pt x="1777365" y="1599946"/>
                  </a:lnTo>
                  <a:lnTo>
                    <a:pt x="1811274" y="1562608"/>
                  </a:lnTo>
                  <a:lnTo>
                    <a:pt x="1844294" y="1524635"/>
                  </a:lnTo>
                  <a:lnTo>
                    <a:pt x="1876552" y="1486027"/>
                  </a:lnTo>
                  <a:lnTo>
                    <a:pt x="1907794" y="1446911"/>
                  </a:lnTo>
                  <a:lnTo>
                    <a:pt x="1938274" y="1407033"/>
                  </a:lnTo>
                  <a:lnTo>
                    <a:pt x="1967865" y="1366774"/>
                  </a:lnTo>
                  <a:lnTo>
                    <a:pt x="1996440" y="1325753"/>
                  </a:lnTo>
                  <a:lnTo>
                    <a:pt x="2024253" y="1284351"/>
                  </a:lnTo>
                  <a:lnTo>
                    <a:pt x="2051177" y="1242314"/>
                  </a:lnTo>
                  <a:lnTo>
                    <a:pt x="2077085" y="1199769"/>
                  </a:lnTo>
                  <a:lnTo>
                    <a:pt x="2102231" y="1156716"/>
                  </a:lnTo>
                  <a:lnTo>
                    <a:pt x="2126361" y="1113282"/>
                  </a:lnTo>
                  <a:lnTo>
                    <a:pt x="2149602" y="1069213"/>
                  </a:lnTo>
                  <a:lnTo>
                    <a:pt x="2171827" y="1024763"/>
                  </a:lnTo>
                  <a:lnTo>
                    <a:pt x="2193163" y="979932"/>
                  </a:lnTo>
                  <a:lnTo>
                    <a:pt x="2213610" y="934593"/>
                  </a:lnTo>
                  <a:lnTo>
                    <a:pt x="2233041" y="888873"/>
                  </a:lnTo>
                  <a:lnTo>
                    <a:pt x="2251583" y="842772"/>
                  </a:lnTo>
                  <a:lnTo>
                    <a:pt x="2269109" y="796290"/>
                  </a:lnTo>
                  <a:lnTo>
                    <a:pt x="2285746" y="749427"/>
                  </a:lnTo>
                  <a:lnTo>
                    <a:pt x="2301367" y="702183"/>
                  </a:lnTo>
                  <a:lnTo>
                    <a:pt x="2315972" y="654685"/>
                  </a:lnTo>
                  <a:lnTo>
                    <a:pt x="2329561" y="606806"/>
                  </a:lnTo>
                  <a:lnTo>
                    <a:pt x="2342261" y="558673"/>
                  </a:lnTo>
                  <a:lnTo>
                    <a:pt x="2353818" y="510286"/>
                  </a:lnTo>
                  <a:lnTo>
                    <a:pt x="2364486" y="461518"/>
                  </a:lnTo>
                  <a:lnTo>
                    <a:pt x="2374138" y="412496"/>
                  </a:lnTo>
                  <a:lnTo>
                    <a:pt x="2382774" y="363347"/>
                  </a:lnTo>
                  <a:lnTo>
                    <a:pt x="2390267" y="313817"/>
                  </a:lnTo>
                  <a:lnTo>
                    <a:pt x="2396871" y="264160"/>
                  </a:lnTo>
                  <a:lnTo>
                    <a:pt x="2402332" y="214249"/>
                  </a:lnTo>
                  <a:lnTo>
                    <a:pt x="2406777" y="164211"/>
                  </a:lnTo>
                  <a:lnTo>
                    <a:pt x="2410206" y="114046"/>
                  </a:lnTo>
                  <a:lnTo>
                    <a:pt x="2412619" y="63627"/>
                  </a:lnTo>
                  <a:lnTo>
                    <a:pt x="2413889" y="14605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167127" y="1493520"/>
              <a:ext cx="13965936" cy="79522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00911" y="8086343"/>
              <a:ext cx="5733415" cy="1905000"/>
            </a:xfrm>
            <a:custGeom>
              <a:avLst/>
              <a:gdLst/>
              <a:ahLst/>
              <a:cxnLst/>
              <a:rect l="l" t="t" r="r" b="b"/>
              <a:pathLst>
                <a:path w="5733415" h="1905000">
                  <a:moveTo>
                    <a:pt x="5733288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733288" y="1905000"/>
                  </a:lnTo>
                  <a:lnTo>
                    <a:pt x="5733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00911" y="8086343"/>
              <a:ext cx="5733415" cy="1905000"/>
            </a:xfrm>
            <a:custGeom>
              <a:avLst/>
              <a:gdLst/>
              <a:ahLst/>
              <a:cxnLst/>
              <a:rect l="l" t="t" r="r" b="b"/>
              <a:pathLst>
                <a:path w="5733415" h="1905000">
                  <a:moveTo>
                    <a:pt x="0" y="1905000"/>
                  </a:moveTo>
                  <a:lnTo>
                    <a:pt x="5733288" y="1905000"/>
                  </a:lnTo>
                  <a:lnTo>
                    <a:pt x="5733288" y="0"/>
                  </a:lnTo>
                  <a:lnTo>
                    <a:pt x="0" y="0"/>
                  </a:lnTo>
                  <a:lnTo>
                    <a:pt x="0" y="1905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36495" y="8122919"/>
              <a:ext cx="2667000" cy="2057400"/>
            </a:xfrm>
            <a:custGeom>
              <a:avLst/>
              <a:gdLst/>
              <a:ahLst/>
              <a:cxnLst/>
              <a:rect l="l" t="t" r="r" b="b"/>
              <a:pathLst>
                <a:path w="2667000" h="2057400">
                  <a:moveTo>
                    <a:pt x="2667000" y="0"/>
                  </a:moveTo>
                  <a:lnTo>
                    <a:pt x="0" y="0"/>
                  </a:lnTo>
                  <a:lnTo>
                    <a:pt x="0" y="2057400"/>
                  </a:lnTo>
                  <a:lnTo>
                    <a:pt x="2667000" y="20574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636495" y="8122919"/>
              <a:ext cx="2667000" cy="2057400"/>
            </a:xfrm>
            <a:custGeom>
              <a:avLst/>
              <a:gdLst/>
              <a:ahLst/>
              <a:cxnLst/>
              <a:rect l="l" t="t" r="r" b="b"/>
              <a:pathLst>
                <a:path w="2667000" h="2057400">
                  <a:moveTo>
                    <a:pt x="0" y="2057400"/>
                  </a:moveTo>
                  <a:lnTo>
                    <a:pt x="2667000" y="20574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0574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180969" y="1184910"/>
            <a:ext cx="319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Verdana" panose="020B0604030504040204"/>
                <a:cs typeface="Verdana" panose="020B0604030504040204"/>
              </a:rPr>
              <a:t>CIRCUIT</a:t>
            </a:r>
            <a:r>
              <a:rPr sz="1800" b="1" spc="-80" dirty="0"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latin typeface="Verdana" panose="020B0604030504040204"/>
                <a:cs typeface="Verdana" panose="020B0604030504040204"/>
              </a:rPr>
              <a:t>CONNECTIONS: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"/>
            <a:ext cx="9125585" cy="10287000"/>
            <a:chOff x="0" y="-2"/>
            <a:chExt cx="91255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2"/>
              <a:ext cx="9125585" cy="10287000"/>
            </a:xfrm>
            <a:custGeom>
              <a:avLst/>
              <a:gdLst/>
              <a:ahLst/>
              <a:cxnLst/>
              <a:rect l="l" t="t" r="r" b="b"/>
              <a:pathLst>
                <a:path w="9125585" h="10287000">
                  <a:moveTo>
                    <a:pt x="9125585" y="0"/>
                  </a:moveTo>
                  <a:lnTo>
                    <a:pt x="0" y="0"/>
                  </a:lnTo>
                  <a:lnTo>
                    <a:pt x="0" y="10286492"/>
                  </a:lnTo>
                  <a:lnTo>
                    <a:pt x="9125585" y="10286492"/>
                  </a:lnTo>
                  <a:lnTo>
                    <a:pt x="912558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328927" y="1325880"/>
              <a:ext cx="6525768" cy="76382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15430">
              <a:lnSpc>
                <a:spcPct val="100000"/>
              </a:lnSpc>
              <a:spcBef>
                <a:spcPts val="95"/>
              </a:spcBef>
            </a:pPr>
            <a:r>
              <a:rPr sz="3050" spc="-85" dirty="0"/>
              <a:t>CHALLENGES</a:t>
            </a:r>
            <a:r>
              <a:rPr sz="3050" spc="-195" dirty="0"/>
              <a:t> </a:t>
            </a:r>
            <a:r>
              <a:rPr sz="3050" spc="-225" dirty="0"/>
              <a:t>IN</a:t>
            </a:r>
            <a:r>
              <a:rPr sz="3050" spc="-490" dirty="0"/>
              <a:t> </a:t>
            </a:r>
            <a:r>
              <a:rPr sz="3050" spc="-80" dirty="0"/>
              <a:t>ADOPTION</a:t>
            </a:r>
            <a:endParaRPr sz="3050"/>
          </a:p>
        </p:txBody>
      </p:sp>
      <p:sp>
        <p:nvSpPr>
          <p:cNvPr id="6" name="object 6"/>
          <p:cNvSpPr txBox="1"/>
          <p:nvPr/>
        </p:nvSpPr>
        <p:spPr>
          <a:xfrm>
            <a:off x="10375518" y="2900146"/>
            <a:ext cx="5826760" cy="4827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Despite</a:t>
            </a:r>
            <a:r>
              <a:rPr sz="3150" spc="-1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150" spc="-1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beneﬁts,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challenges</a:t>
            </a:r>
            <a:r>
              <a:rPr sz="3150" spc="-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exist</a:t>
            </a:r>
            <a:r>
              <a:rPr sz="3150" spc="-2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150" spc="-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adoption</a:t>
            </a:r>
            <a:r>
              <a:rPr sz="3150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150" spc="-1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3150" spc="-1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bin </a:t>
            </a:r>
            <a:r>
              <a:rPr sz="3150" spc="-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technology,</a:t>
            </a:r>
            <a:r>
              <a:rPr sz="3150" spc="-229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including</a:t>
            </a:r>
            <a:r>
              <a:rPr sz="3150" spc="-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high </a:t>
            </a:r>
            <a:r>
              <a:rPr sz="3150" b="1" spc="-1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initial</a:t>
            </a:r>
            <a:r>
              <a:rPr sz="3150" b="1" spc="-1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costs</a:t>
            </a:r>
            <a:r>
              <a:rPr sz="3150" b="1" spc="-3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150" spc="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public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education.</a:t>
            </a:r>
            <a:r>
              <a:rPr sz="3150" spc="-2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Addressing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150" spc="-2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hurdles</a:t>
            </a:r>
            <a:r>
              <a:rPr sz="3150" spc="-2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150" spc="-3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essential</a:t>
            </a:r>
            <a:r>
              <a:rPr sz="3150" spc="-2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widespread</a:t>
            </a:r>
            <a:r>
              <a:rPr sz="3150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implementation.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14270" cy="2362200"/>
          </a:xfrm>
          <a:custGeom>
            <a:avLst/>
            <a:gdLst/>
            <a:ahLst/>
            <a:cxnLst/>
            <a:rect l="l" t="t" r="r" b="b"/>
            <a:pathLst>
              <a:path w="2414270" h="2362200">
                <a:moveTo>
                  <a:pt x="2414016" y="0"/>
                </a:moveTo>
                <a:lnTo>
                  <a:pt x="1988820" y="0"/>
                </a:lnTo>
                <a:lnTo>
                  <a:pt x="1988693" y="14605"/>
                </a:lnTo>
                <a:lnTo>
                  <a:pt x="1987169" y="63754"/>
                </a:lnTo>
                <a:lnTo>
                  <a:pt x="1984375" y="112903"/>
                </a:lnTo>
                <a:lnTo>
                  <a:pt x="1980438" y="161798"/>
                </a:lnTo>
                <a:lnTo>
                  <a:pt x="1975231" y="210439"/>
                </a:lnTo>
                <a:lnTo>
                  <a:pt x="1968754" y="258953"/>
                </a:lnTo>
                <a:lnTo>
                  <a:pt x="1961134" y="307213"/>
                </a:lnTo>
                <a:lnTo>
                  <a:pt x="1952371" y="355092"/>
                </a:lnTo>
                <a:lnTo>
                  <a:pt x="1942338" y="402844"/>
                </a:lnTo>
                <a:lnTo>
                  <a:pt x="1931162" y="450088"/>
                </a:lnTo>
                <a:lnTo>
                  <a:pt x="1918843" y="497205"/>
                </a:lnTo>
                <a:lnTo>
                  <a:pt x="1905381" y="543814"/>
                </a:lnTo>
                <a:lnTo>
                  <a:pt x="1890776" y="590042"/>
                </a:lnTo>
                <a:lnTo>
                  <a:pt x="1875155" y="636016"/>
                </a:lnTo>
                <a:lnTo>
                  <a:pt x="1858264" y="681482"/>
                </a:lnTo>
                <a:lnTo>
                  <a:pt x="1840230" y="726567"/>
                </a:lnTo>
                <a:lnTo>
                  <a:pt x="1821180" y="771144"/>
                </a:lnTo>
                <a:lnTo>
                  <a:pt x="1800987" y="815213"/>
                </a:lnTo>
                <a:lnTo>
                  <a:pt x="1779778" y="858774"/>
                </a:lnTo>
                <a:lnTo>
                  <a:pt x="1757426" y="901954"/>
                </a:lnTo>
                <a:lnTo>
                  <a:pt x="1733931" y="944372"/>
                </a:lnTo>
                <a:lnTo>
                  <a:pt x="1709420" y="986409"/>
                </a:lnTo>
                <a:lnTo>
                  <a:pt x="1683893" y="1027811"/>
                </a:lnTo>
                <a:lnTo>
                  <a:pt x="1657350" y="1068578"/>
                </a:lnTo>
                <a:lnTo>
                  <a:pt x="1629664" y="1108710"/>
                </a:lnTo>
                <a:lnTo>
                  <a:pt x="1600962" y="1148334"/>
                </a:lnTo>
                <a:lnTo>
                  <a:pt x="1571371" y="1187196"/>
                </a:lnTo>
                <a:lnTo>
                  <a:pt x="1540637" y="1225296"/>
                </a:lnTo>
                <a:lnTo>
                  <a:pt x="1508887" y="1262761"/>
                </a:lnTo>
                <a:lnTo>
                  <a:pt x="1476248" y="1299464"/>
                </a:lnTo>
                <a:lnTo>
                  <a:pt x="1442593" y="1335405"/>
                </a:lnTo>
                <a:lnTo>
                  <a:pt x="1407922" y="1370584"/>
                </a:lnTo>
                <a:lnTo>
                  <a:pt x="1372362" y="1405001"/>
                </a:lnTo>
                <a:lnTo>
                  <a:pt x="1336040" y="1438275"/>
                </a:lnTo>
                <a:lnTo>
                  <a:pt x="1298956" y="1470660"/>
                </a:lnTo>
                <a:lnTo>
                  <a:pt x="1261249" y="1502029"/>
                </a:lnTo>
                <a:lnTo>
                  <a:pt x="1222794" y="1532255"/>
                </a:lnTo>
                <a:lnTo>
                  <a:pt x="1183652" y="1561592"/>
                </a:lnTo>
                <a:lnTo>
                  <a:pt x="1143863" y="1589913"/>
                </a:lnTo>
                <a:lnTo>
                  <a:pt x="1103426" y="1617091"/>
                </a:lnTo>
                <a:lnTo>
                  <a:pt x="1062380" y="1643380"/>
                </a:lnTo>
                <a:lnTo>
                  <a:pt x="1020737" y="1668526"/>
                </a:lnTo>
                <a:lnTo>
                  <a:pt x="978522" y="1692529"/>
                </a:lnTo>
                <a:lnTo>
                  <a:pt x="935748" y="1715516"/>
                </a:lnTo>
                <a:lnTo>
                  <a:pt x="892441" y="1737487"/>
                </a:lnTo>
                <a:lnTo>
                  <a:pt x="848639" y="1758315"/>
                </a:lnTo>
                <a:lnTo>
                  <a:pt x="804329" y="1778127"/>
                </a:lnTo>
                <a:lnTo>
                  <a:pt x="759561" y="1796796"/>
                </a:lnTo>
                <a:lnTo>
                  <a:pt x="714349" y="1814322"/>
                </a:lnTo>
                <a:lnTo>
                  <a:pt x="668705" y="1830705"/>
                </a:lnTo>
                <a:lnTo>
                  <a:pt x="622655" y="1846072"/>
                </a:lnTo>
                <a:lnTo>
                  <a:pt x="576224" y="1860169"/>
                </a:lnTo>
                <a:lnTo>
                  <a:pt x="529424" y="1873250"/>
                </a:lnTo>
                <a:lnTo>
                  <a:pt x="482295" y="1885061"/>
                </a:lnTo>
                <a:lnTo>
                  <a:pt x="434835" y="1895729"/>
                </a:lnTo>
                <a:lnTo>
                  <a:pt x="387070" y="1905254"/>
                </a:lnTo>
                <a:lnTo>
                  <a:pt x="339039" y="1913636"/>
                </a:lnTo>
                <a:lnTo>
                  <a:pt x="290741" y="1920748"/>
                </a:lnTo>
                <a:lnTo>
                  <a:pt x="242201" y="1926717"/>
                </a:lnTo>
                <a:lnTo>
                  <a:pt x="193459" y="1931416"/>
                </a:lnTo>
                <a:lnTo>
                  <a:pt x="144513" y="1934972"/>
                </a:lnTo>
                <a:lnTo>
                  <a:pt x="95389" y="1937258"/>
                </a:lnTo>
                <a:lnTo>
                  <a:pt x="51384" y="1938286"/>
                </a:lnTo>
                <a:lnTo>
                  <a:pt x="0" y="1938274"/>
                </a:lnTo>
                <a:lnTo>
                  <a:pt x="0" y="2361692"/>
                </a:lnTo>
                <a:lnTo>
                  <a:pt x="117132" y="2361692"/>
                </a:lnTo>
                <a:lnTo>
                  <a:pt x="191846" y="2357882"/>
                </a:lnTo>
                <a:lnTo>
                  <a:pt x="241935" y="2353818"/>
                </a:lnTo>
                <a:lnTo>
                  <a:pt x="291858" y="2348865"/>
                </a:lnTo>
                <a:lnTo>
                  <a:pt x="341591" y="2342769"/>
                </a:lnTo>
                <a:lnTo>
                  <a:pt x="391121" y="2335657"/>
                </a:lnTo>
                <a:lnTo>
                  <a:pt x="440436" y="2327529"/>
                </a:lnTo>
                <a:lnTo>
                  <a:pt x="489508" y="2318385"/>
                </a:lnTo>
                <a:lnTo>
                  <a:pt x="538340" y="2308225"/>
                </a:lnTo>
                <a:lnTo>
                  <a:pt x="586905" y="2297049"/>
                </a:lnTo>
                <a:lnTo>
                  <a:pt x="635190" y="2284857"/>
                </a:lnTo>
                <a:lnTo>
                  <a:pt x="683183" y="2271649"/>
                </a:lnTo>
                <a:lnTo>
                  <a:pt x="730872" y="2257552"/>
                </a:lnTo>
                <a:lnTo>
                  <a:pt x="778230" y="2242312"/>
                </a:lnTo>
                <a:lnTo>
                  <a:pt x="825246" y="2226183"/>
                </a:lnTo>
                <a:lnTo>
                  <a:pt x="871918" y="2209165"/>
                </a:lnTo>
                <a:lnTo>
                  <a:pt x="918210" y="2191131"/>
                </a:lnTo>
                <a:lnTo>
                  <a:pt x="964120" y="2172081"/>
                </a:lnTo>
                <a:lnTo>
                  <a:pt x="1009624" y="2152015"/>
                </a:lnTo>
                <a:lnTo>
                  <a:pt x="1054709" y="2131187"/>
                </a:lnTo>
                <a:lnTo>
                  <a:pt x="1099375" y="2109343"/>
                </a:lnTo>
                <a:lnTo>
                  <a:pt x="1143584" y="2086483"/>
                </a:lnTo>
                <a:lnTo>
                  <a:pt x="1187323" y="2062734"/>
                </a:lnTo>
                <a:lnTo>
                  <a:pt x="1230604" y="2038096"/>
                </a:lnTo>
                <a:lnTo>
                  <a:pt x="1273429" y="2012569"/>
                </a:lnTo>
                <a:lnTo>
                  <a:pt x="1315593" y="1986026"/>
                </a:lnTo>
                <a:lnTo>
                  <a:pt x="1357376" y="1958721"/>
                </a:lnTo>
                <a:lnTo>
                  <a:pt x="1439291" y="1901190"/>
                </a:lnTo>
                <a:lnTo>
                  <a:pt x="1479296" y="1871218"/>
                </a:lnTo>
                <a:lnTo>
                  <a:pt x="1518793" y="1840230"/>
                </a:lnTo>
                <a:lnTo>
                  <a:pt x="1557782" y="1808480"/>
                </a:lnTo>
                <a:lnTo>
                  <a:pt x="1596009" y="1775714"/>
                </a:lnTo>
                <a:lnTo>
                  <a:pt x="1633715" y="1742186"/>
                </a:lnTo>
                <a:lnTo>
                  <a:pt x="1670685" y="1707896"/>
                </a:lnTo>
                <a:lnTo>
                  <a:pt x="1707007" y="1672590"/>
                </a:lnTo>
                <a:lnTo>
                  <a:pt x="1742567" y="1636649"/>
                </a:lnTo>
                <a:lnTo>
                  <a:pt x="1777365" y="1599946"/>
                </a:lnTo>
                <a:lnTo>
                  <a:pt x="1811274" y="1562608"/>
                </a:lnTo>
                <a:lnTo>
                  <a:pt x="1844294" y="1524635"/>
                </a:lnTo>
                <a:lnTo>
                  <a:pt x="1876552" y="1486027"/>
                </a:lnTo>
                <a:lnTo>
                  <a:pt x="1907794" y="1446911"/>
                </a:lnTo>
                <a:lnTo>
                  <a:pt x="1938274" y="1407033"/>
                </a:lnTo>
                <a:lnTo>
                  <a:pt x="1967865" y="1366774"/>
                </a:lnTo>
                <a:lnTo>
                  <a:pt x="1996440" y="1325753"/>
                </a:lnTo>
                <a:lnTo>
                  <a:pt x="2024253" y="1284351"/>
                </a:lnTo>
                <a:lnTo>
                  <a:pt x="2051177" y="1242314"/>
                </a:lnTo>
                <a:lnTo>
                  <a:pt x="2077085" y="1199769"/>
                </a:lnTo>
                <a:lnTo>
                  <a:pt x="2102231" y="1156716"/>
                </a:lnTo>
                <a:lnTo>
                  <a:pt x="2126361" y="1113282"/>
                </a:lnTo>
                <a:lnTo>
                  <a:pt x="2149602" y="1069213"/>
                </a:lnTo>
                <a:lnTo>
                  <a:pt x="2171827" y="1024763"/>
                </a:lnTo>
                <a:lnTo>
                  <a:pt x="2193163" y="979932"/>
                </a:lnTo>
                <a:lnTo>
                  <a:pt x="2213610" y="934593"/>
                </a:lnTo>
                <a:lnTo>
                  <a:pt x="2233041" y="888873"/>
                </a:lnTo>
                <a:lnTo>
                  <a:pt x="2251583" y="842772"/>
                </a:lnTo>
                <a:lnTo>
                  <a:pt x="2269109" y="796290"/>
                </a:lnTo>
                <a:lnTo>
                  <a:pt x="2285746" y="749427"/>
                </a:lnTo>
                <a:lnTo>
                  <a:pt x="2301367" y="702183"/>
                </a:lnTo>
                <a:lnTo>
                  <a:pt x="2315972" y="654685"/>
                </a:lnTo>
                <a:lnTo>
                  <a:pt x="2329561" y="606806"/>
                </a:lnTo>
                <a:lnTo>
                  <a:pt x="2342261" y="558673"/>
                </a:lnTo>
                <a:lnTo>
                  <a:pt x="2353818" y="510286"/>
                </a:lnTo>
                <a:lnTo>
                  <a:pt x="2364486" y="461518"/>
                </a:lnTo>
                <a:lnTo>
                  <a:pt x="2374138" y="412496"/>
                </a:lnTo>
                <a:lnTo>
                  <a:pt x="2382774" y="363347"/>
                </a:lnTo>
                <a:lnTo>
                  <a:pt x="2390267" y="313817"/>
                </a:lnTo>
                <a:lnTo>
                  <a:pt x="2396871" y="264160"/>
                </a:lnTo>
                <a:lnTo>
                  <a:pt x="2402332" y="214249"/>
                </a:lnTo>
                <a:lnTo>
                  <a:pt x="2406777" y="164211"/>
                </a:lnTo>
                <a:lnTo>
                  <a:pt x="2410206" y="114046"/>
                </a:lnTo>
                <a:lnTo>
                  <a:pt x="2412619" y="63627"/>
                </a:lnTo>
                <a:lnTo>
                  <a:pt x="2413889" y="14605"/>
                </a:lnTo>
                <a:lnTo>
                  <a:pt x="2414016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14777" y="3132675"/>
            <a:ext cx="13642975" cy="5159375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2100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Planning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150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Research:</a:t>
            </a:r>
            <a:r>
              <a:rPr sz="3150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1–2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weeks.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2005"/>
              </a:spcBef>
              <a:buFont typeface="Wingdings" panose="05000000000000000000"/>
              <a:buChar char="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Procurement</a:t>
            </a:r>
            <a:r>
              <a:rPr sz="3150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150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Materials: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days.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1980"/>
              </a:spcBef>
              <a:buFont typeface="Wingdings" panose="05000000000000000000"/>
              <a:buChar char="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Hardware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Assembly: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2–3</a:t>
            </a:r>
            <a:r>
              <a:rPr sz="3150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days.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198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Software</a:t>
            </a:r>
            <a:r>
              <a:rPr sz="3150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Development: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1</a:t>
            </a:r>
            <a:r>
              <a:rPr sz="3150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week.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900" indent="-457200">
              <a:lnSpc>
                <a:spcPct val="100000"/>
              </a:lnSpc>
              <a:spcBef>
                <a:spcPts val="2005"/>
              </a:spcBef>
              <a:buFont typeface="Wingdings" panose="05000000000000000000"/>
              <a:buChar char=""/>
              <a:tabLst>
                <a:tab pos="469900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Integration</a:t>
            </a:r>
            <a:r>
              <a:rPr sz="3150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Testing: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150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days.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1980"/>
              </a:spcBef>
              <a:buFont typeface="Wingdings" panose="05000000000000000000"/>
              <a:buChar char=""/>
              <a:tabLst>
                <a:tab pos="469265" algn="l"/>
                <a:tab pos="3028950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Deployment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	&amp;</a:t>
            </a:r>
            <a:r>
              <a:rPr sz="315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Documentation:</a:t>
            </a:r>
            <a:r>
              <a:rPr sz="3150" spc="-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2-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3</a:t>
            </a:r>
            <a:r>
              <a:rPr sz="3150" spc="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days.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2005"/>
              </a:spcBef>
              <a:buFont typeface="Wingdings" panose="05000000000000000000"/>
              <a:buChar char=""/>
              <a:tabLst>
                <a:tab pos="469265" algn="l"/>
                <a:tab pos="7536180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Total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Time:</a:t>
            </a:r>
            <a:r>
              <a:rPr sz="3150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3-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4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weeks</a:t>
            </a:r>
            <a:r>
              <a:rPr sz="315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(depending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	on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complexity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resources).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6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14" dirty="0"/>
              <a:t>TIME</a:t>
            </a:r>
            <a:r>
              <a:rPr sz="3500" spc="-315" dirty="0"/>
              <a:t> </a:t>
            </a:r>
            <a:r>
              <a:rPr sz="3500" spc="-135" dirty="0"/>
              <a:t>REQUIRED</a:t>
            </a:r>
            <a:r>
              <a:rPr sz="3500" spc="-350" dirty="0"/>
              <a:t> </a:t>
            </a:r>
            <a:r>
              <a:rPr sz="3500" spc="-75" dirty="0"/>
              <a:t>TO</a:t>
            </a:r>
            <a:r>
              <a:rPr sz="3500" spc="-280" dirty="0"/>
              <a:t> </a:t>
            </a:r>
            <a:r>
              <a:rPr sz="3500" spc="-140" dirty="0"/>
              <a:t>COMPLETE</a:t>
            </a:r>
            <a:r>
              <a:rPr sz="3500" spc="-340" dirty="0"/>
              <a:t> </a:t>
            </a:r>
            <a:r>
              <a:rPr sz="3500" spc="-95" dirty="0"/>
              <a:t>THE</a:t>
            </a:r>
            <a:r>
              <a:rPr sz="3500" spc="-290" dirty="0"/>
              <a:t> </a:t>
            </a:r>
            <a:r>
              <a:rPr sz="3500" spc="-95" dirty="0"/>
              <a:t>PROJECT</a:t>
            </a:r>
            <a:endParaRPr sz="3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5008352" y="6464808"/>
            <a:ext cx="3279140" cy="3822065"/>
          </a:xfrm>
          <a:custGeom>
            <a:avLst/>
            <a:gdLst/>
            <a:ahLst/>
            <a:cxnLst/>
            <a:rect l="l" t="t" r="r" b="b"/>
            <a:pathLst>
              <a:path w="3279140" h="3822065">
                <a:moveTo>
                  <a:pt x="3279013" y="0"/>
                </a:moveTo>
                <a:lnTo>
                  <a:pt x="3222371" y="8255"/>
                </a:lnTo>
                <a:lnTo>
                  <a:pt x="3172967" y="16129"/>
                </a:lnTo>
                <a:lnTo>
                  <a:pt x="3123692" y="24637"/>
                </a:lnTo>
                <a:lnTo>
                  <a:pt x="3074542" y="33655"/>
                </a:lnTo>
                <a:lnTo>
                  <a:pt x="3025648" y="43434"/>
                </a:lnTo>
                <a:lnTo>
                  <a:pt x="2976753" y="53721"/>
                </a:lnTo>
                <a:lnTo>
                  <a:pt x="2928111" y="64516"/>
                </a:lnTo>
                <a:lnTo>
                  <a:pt x="2879725" y="76073"/>
                </a:lnTo>
                <a:lnTo>
                  <a:pt x="2831465" y="88011"/>
                </a:lnTo>
                <a:lnTo>
                  <a:pt x="2783332" y="100711"/>
                </a:lnTo>
                <a:lnTo>
                  <a:pt x="2735580" y="113919"/>
                </a:lnTo>
                <a:lnTo>
                  <a:pt x="2687828" y="127762"/>
                </a:lnTo>
                <a:lnTo>
                  <a:pt x="2640457" y="142112"/>
                </a:lnTo>
                <a:lnTo>
                  <a:pt x="2593213" y="157099"/>
                </a:lnTo>
                <a:lnTo>
                  <a:pt x="2546096" y="172593"/>
                </a:lnTo>
                <a:lnTo>
                  <a:pt x="2499359" y="188595"/>
                </a:lnTo>
                <a:lnTo>
                  <a:pt x="2452751" y="205359"/>
                </a:lnTo>
                <a:lnTo>
                  <a:pt x="2406523" y="222504"/>
                </a:lnTo>
                <a:lnTo>
                  <a:pt x="2360421" y="240284"/>
                </a:lnTo>
                <a:lnTo>
                  <a:pt x="2314575" y="258572"/>
                </a:lnTo>
                <a:lnTo>
                  <a:pt x="2268982" y="277368"/>
                </a:lnTo>
                <a:lnTo>
                  <a:pt x="2223769" y="296799"/>
                </a:lnTo>
                <a:lnTo>
                  <a:pt x="2178684" y="316738"/>
                </a:lnTo>
                <a:lnTo>
                  <a:pt x="2133980" y="337312"/>
                </a:lnTo>
                <a:lnTo>
                  <a:pt x="2089530" y="358267"/>
                </a:lnTo>
                <a:lnTo>
                  <a:pt x="2045334" y="379857"/>
                </a:lnTo>
                <a:lnTo>
                  <a:pt x="2001392" y="401955"/>
                </a:lnTo>
                <a:lnTo>
                  <a:pt x="1957832" y="424561"/>
                </a:lnTo>
                <a:lnTo>
                  <a:pt x="1914525" y="447675"/>
                </a:lnTo>
                <a:lnTo>
                  <a:pt x="1871599" y="471297"/>
                </a:lnTo>
                <a:lnTo>
                  <a:pt x="1828927" y="495554"/>
                </a:lnTo>
                <a:lnTo>
                  <a:pt x="1786636" y="520192"/>
                </a:lnTo>
                <a:lnTo>
                  <a:pt x="1744599" y="545464"/>
                </a:lnTo>
                <a:lnTo>
                  <a:pt x="1702942" y="571119"/>
                </a:lnTo>
                <a:lnTo>
                  <a:pt x="1661667" y="597408"/>
                </a:lnTo>
                <a:lnTo>
                  <a:pt x="1620646" y="624078"/>
                </a:lnTo>
                <a:lnTo>
                  <a:pt x="1580007" y="651256"/>
                </a:lnTo>
                <a:lnTo>
                  <a:pt x="1539748" y="679069"/>
                </a:lnTo>
                <a:lnTo>
                  <a:pt x="1499869" y="707263"/>
                </a:lnTo>
                <a:lnTo>
                  <a:pt x="1460373" y="735965"/>
                </a:lnTo>
                <a:lnTo>
                  <a:pt x="1421130" y="765048"/>
                </a:lnTo>
                <a:lnTo>
                  <a:pt x="1382394" y="794766"/>
                </a:lnTo>
                <a:lnTo>
                  <a:pt x="1344040" y="824865"/>
                </a:lnTo>
                <a:lnTo>
                  <a:pt x="1306067" y="855599"/>
                </a:lnTo>
                <a:lnTo>
                  <a:pt x="1268476" y="886587"/>
                </a:lnTo>
                <a:lnTo>
                  <a:pt x="1231265" y="918210"/>
                </a:lnTo>
                <a:lnTo>
                  <a:pt x="1194561" y="950214"/>
                </a:lnTo>
                <a:lnTo>
                  <a:pt x="1158240" y="982726"/>
                </a:lnTo>
                <a:lnTo>
                  <a:pt x="1122299" y="1015746"/>
                </a:lnTo>
                <a:lnTo>
                  <a:pt x="1086865" y="1049147"/>
                </a:lnTo>
                <a:lnTo>
                  <a:pt x="1051813" y="1082929"/>
                </a:lnTo>
                <a:lnTo>
                  <a:pt x="1017142" y="1117346"/>
                </a:lnTo>
                <a:lnTo>
                  <a:pt x="982980" y="1152144"/>
                </a:lnTo>
                <a:lnTo>
                  <a:pt x="949325" y="1187323"/>
                </a:lnTo>
                <a:lnTo>
                  <a:pt x="916051" y="1223010"/>
                </a:lnTo>
                <a:lnTo>
                  <a:pt x="883284" y="1259078"/>
                </a:lnTo>
                <a:lnTo>
                  <a:pt x="851026" y="1295654"/>
                </a:lnTo>
                <a:lnTo>
                  <a:pt x="819150" y="1332611"/>
                </a:lnTo>
                <a:lnTo>
                  <a:pt x="786257" y="1371854"/>
                </a:lnTo>
                <a:lnTo>
                  <a:pt x="753999" y="1411605"/>
                </a:lnTo>
                <a:lnTo>
                  <a:pt x="722376" y="1451610"/>
                </a:lnTo>
                <a:lnTo>
                  <a:pt x="691261" y="1491996"/>
                </a:lnTo>
                <a:lnTo>
                  <a:pt x="661034" y="1532636"/>
                </a:lnTo>
                <a:lnTo>
                  <a:pt x="631317" y="1573530"/>
                </a:lnTo>
                <a:lnTo>
                  <a:pt x="602234" y="1614932"/>
                </a:lnTo>
                <a:lnTo>
                  <a:pt x="573913" y="1656461"/>
                </a:lnTo>
                <a:lnTo>
                  <a:pt x="546100" y="1698371"/>
                </a:lnTo>
                <a:lnTo>
                  <a:pt x="519049" y="1740662"/>
                </a:lnTo>
                <a:lnTo>
                  <a:pt x="492632" y="1783080"/>
                </a:lnTo>
                <a:lnTo>
                  <a:pt x="466851" y="1825879"/>
                </a:lnTo>
                <a:lnTo>
                  <a:pt x="441832" y="1868932"/>
                </a:lnTo>
                <a:lnTo>
                  <a:pt x="417449" y="1912239"/>
                </a:lnTo>
                <a:lnTo>
                  <a:pt x="393700" y="1955800"/>
                </a:lnTo>
                <a:lnTo>
                  <a:pt x="370586" y="1999615"/>
                </a:lnTo>
                <a:lnTo>
                  <a:pt x="348234" y="2043557"/>
                </a:lnTo>
                <a:lnTo>
                  <a:pt x="326517" y="2087880"/>
                </a:lnTo>
                <a:lnTo>
                  <a:pt x="305434" y="2132457"/>
                </a:lnTo>
                <a:lnTo>
                  <a:pt x="285115" y="2177161"/>
                </a:lnTo>
                <a:lnTo>
                  <a:pt x="265430" y="2222119"/>
                </a:lnTo>
                <a:lnTo>
                  <a:pt x="246380" y="2267204"/>
                </a:lnTo>
                <a:lnTo>
                  <a:pt x="228092" y="2312670"/>
                </a:lnTo>
                <a:lnTo>
                  <a:pt x="210438" y="2358136"/>
                </a:lnTo>
                <a:lnTo>
                  <a:pt x="193548" y="2403856"/>
                </a:lnTo>
                <a:lnTo>
                  <a:pt x="177292" y="2449830"/>
                </a:lnTo>
                <a:lnTo>
                  <a:pt x="161798" y="2495931"/>
                </a:lnTo>
                <a:lnTo>
                  <a:pt x="146938" y="2542159"/>
                </a:lnTo>
                <a:lnTo>
                  <a:pt x="132842" y="2588552"/>
                </a:lnTo>
                <a:lnTo>
                  <a:pt x="119380" y="2635110"/>
                </a:lnTo>
                <a:lnTo>
                  <a:pt x="106553" y="2681820"/>
                </a:lnTo>
                <a:lnTo>
                  <a:pt x="94615" y="2728658"/>
                </a:lnTo>
                <a:lnTo>
                  <a:pt x="83311" y="2775623"/>
                </a:lnTo>
                <a:lnTo>
                  <a:pt x="72644" y="2822714"/>
                </a:lnTo>
                <a:lnTo>
                  <a:pt x="62738" y="2869920"/>
                </a:lnTo>
                <a:lnTo>
                  <a:pt x="53594" y="2917228"/>
                </a:lnTo>
                <a:lnTo>
                  <a:pt x="45084" y="2964649"/>
                </a:lnTo>
                <a:lnTo>
                  <a:pt x="37338" y="3012160"/>
                </a:lnTo>
                <a:lnTo>
                  <a:pt x="30353" y="3059747"/>
                </a:lnTo>
                <a:lnTo>
                  <a:pt x="24003" y="3107626"/>
                </a:lnTo>
                <a:lnTo>
                  <a:pt x="18415" y="3155861"/>
                </a:lnTo>
                <a:lnTo>
                  <a:pt x="13588" y="3202990"/>
                </a:lnTo>
                <a:lnTo>
                  <a:pt x="9525" y="3250857"/>
                </a:lnTo>
                <a:lnTo>
                  <a:pt x="6096" y="3298774"/>
                </a:lnTo>
                <a:lnTo>
                  <a:pt x="3428" y="3346742"/>
                </a:lnTo>
                <a:lnTo>
                  <a:pt x="1524" y="3394748"/>
                </a:lnTo>
                <a:lnTo>
                  <a:pt x="380" y="3442779"/>
                </a:lnTo>
                <a:lnTo>
                  <a:pt x="0" y="3500450"/>
                </a:lnTo>
                <a:lnTo>
                  <a:pt x="253" y="3538918"/>
                </a:lnTo>
                <a:lnTo>
                  <a:pt x="1269" y="3587000"/>
                </a:lnTo>
                <a:lnTo>
                  <a:pt x="3048" y="3635082"/>
                </a:lnTo>
                <a:lnTo>
                  <a:pt x="5588" y="3683165"/>
                </a:lnTo>
                <a:lnTo>
                  <a:pt x="8890" y="3731228"/>
                </a:lnTo>
                <a:lnTo>
                  <a:pt x="12953" y="3779276"/>
                </a:lnTo>
                <a:lnTo>
                  <a:pt x="17271" y="3822024"/>
                </a:lnTo>
                <a:lnTo>
                  <a:pt x="573278" y="3822024"/>
                </a:lnTo>
                <a:lnTo>
                  <a:pt x="568832" y="3786846"/>
                </a:lnTo>
                <a:lnTo>
                  <a:pt x="563626" y="3738319"/>
                </a:lnTo>
                <a:lnTo>
                  <a:pt x="559434" y="3689756"/>
                </a:lnTo>
                <a:lnTo>
                  <a:pt x="556132" y="3641153"/>
                </a:lnTo>
                <a:lnTo>
                  <a:pt x="553846" y="3592537"/>
                </a:lnTo>
                <a:lnTo>
                  <a:pt x="552323" y="3543909"/>
                </a:lnTo>
                <a:lnTo>
                  <a:pt x="551942" y="3484054"/>
                </a:lnTo>
                <a:lnTo>
                  <a:pt x="553719" y="3398088"/>
                </a:lnTo>
                <a:lnTo>
                  <a:pt x="555878" y="3349536"/>
                </a:lnTo>
                <a:lnTo>
                  <a:pt x="559053" y="3301022"/>
                </a:lnTo>
                <a:lnTo>
                  <a:pt x="563244" y="3252558"/>
                </a:lnTo>
                <a:lnTo>
                  <a:pt x="568198" y="3204171"/>
                </a:lnTo>
                <a:lnTo>
                  <a:pt x="574167" y="3155175"/>
                </a:lnTo>
                <a:lnTo>
                  <a:pt x="580898" y="3107423"/>
                </a:lnTo>
                <a:lnTo>
                  <a:pt x="588644" y="3059493"/>
                </a:lnTo>
                <a:lnTo>
                  <a:pt x="597153" y="3011462"/>
                </a:lnTo>
                <a:lnTo>
                  <a:pt x="606678" y="2963545"/>
                </a:lnTo>
                <a:lnTo>
                  <a:pt x="617092" y="2915767"/>
                </a:lnTo>
                <a:lnTo>
                  <a:pt x="628269" y="2868117"/>
                </a:lnTo>
                <a:lnTo>
                  <a:pt x="640461" y="2820619"/>
                </a:lnTo>
                <a:lnTo>
                  <a:pt x="653415" y="2773286"/>
                </a:lnTo>
                <a:lnTo>
                  <a:pt x="667384" y="2726118"/>
                </a:lnTo>
                <a:lnTo>
                  <a:pt x="682117" y="2679128"/>
                </a:lnTo>
                <a:lnTo>
                  <a:pt x="697738" y="2632329"/>
                </a:lnTo>
                <a:lnTo>
                  <a:pt x="714248" y="2585732"/>
                </a:lnTo>
                <a:lnTo>
                  <a:pt x="731519" y="2539365"/>
                </a:lnTo>
                <a:lnTo>
                  <a:pt x="749807" y="2493137"/>
                </a:lnTo>
                <a:lnTo>
                  <a:pt x="768857" y="2447290"/>
                </a:lnTo>
                <a:lnTo>
                  <a:pt x="788796" y="2401570"/>
                </a:lnTo>
                <a:lnTo>
                  <a:pt x="809498" y="2356104"/>
                </a:lnTo>
                <a:lnTo>
                  <a:pt x="831088" y="2311019"/>
                </a:lnTo>
                <a:lnTo>
                  <a:pt x="853567" y="2266061"/>
                </a:lnTo>
                <a:lnTo>
                  <a:pt x="876934" y="2221484"/>
                </a:lnTo>
                <a:lnTo>
                  <a:pt x="900938" y="2177161"/>
                </a:lnTo>
                <a:lnTo>
                  <a:pt x="925957" y="2133092"/>
                </a:lnTo>
                <a:lnTo>
                  <a:pt x="951738" y="2089404"/>
                </a:lnTo>
                <a:lnTo>
                  <a:pt x="978280" y="2046097"/>
                </a:lnTo>
                <a:lnTo>
                  <a:pt x="1005713" y="2003044"/>
                </a:lnTo>
                <a:lnTo>
                  <a:pt x="1034034" y="1960372"/>
                </a:lnTo>
                <a:lnTo>
                  <a:pt x="1063117" y="1918081"/>
                </a:lnTo>
                <a:lnTo>
                  <a:pt x="1092961" y="1876044"/>
                </a:lnTo>
                <a:lnTo>
                  <a:pt x="1123569" y="1834515"/>
                </a:lnTo>
                <a:lnTo>
                  <a:pt x="1155065" y="1793367"/>
                </a:lnTo>
                <a:lnTo>
                  <a:pt x="1187450" y="1752600"/>
                </a:lnTo>
                <a:lnTo>
                  <a:pt x="1220469" y="1712214"/>
                </a:lnTo>
                <a:lnTo>
                  <a:pt x="1254378" y="1672209"/>
                </a:lnTo>
                <a:lnTo>
                  <a:pt x="1286890" y="1635125"/>
                </a:lnTo>
                <a:lnTo>
                  <a:pt x="1319911" y="1598549"/>
                </a:lnTo>
                <a:lnTo>
                  <a:pt x="1353692" y="1562481"/>
                </a:lnTo>
                <a:lnTo>
                  <a:pt x="1387855" y="1526921"/>
                </a:lnTo>
                <a:lnTo>
                  <a:pt x="1422653" y="1491869"/>
                </a:lnTo>
                <a:lnTo>
                  <a:pt x="1457959" y="1457452"/>
                </a:lnTo>
                <a:lnTo>
                  <a:pt x="1493774" y="1423543"/>
                </a:lnTo>
                <a:lnTo>
                  <a:pt x="1530223" y="1390142"/>
                </a:lnTo>
                <a:lnTo>
                  <a:pt x="1567053" y="1357249"/>
                </a:lnTo>
                <a:lnTo>
                  <a:pt x="1604517" y="1324991"/>
                </a:lnTo>
                <a:lnTo>
                  <a:pt x="1642490" y="1293241"/>
                </a:lnTo>
                <a:lnTo>
                  <a:pt x="1680844" y="1262126"/>
                </a:lnTo>
                <a:lnTo>
                  <a:pt x="1719707" y="1231519"/>
                </a:lnTo>
                <a:lnTo>
                  <a:pt x="1759077" y="1201420"/>
                </a:lnTo>
                <a:lnTo>
                  <a:pt x="1798955" y="1171956"/>
                </a:lnTo>
                <a:lnTo>
                  <a:pt x="1839213" y="1143127"/>
                </a:lnTo>
                <a:lnTo>
                  <a:pt x="1879853" y="1114806"/>
                </a:lnTo>
                <a:lnTo>
                  <a:pt x="1921128" y="1087120"/>
                </a:lnTo>
                <a:lnTo>
                  <a:pt x="1962657" y="1060069"/>
                </a:lnTo>
                <a:lnTo>
                  <a:pt x="2004694" y="1033526"/>
                </a:lnTo>
                <a:lnTo>
                  <a:pt x="2047113" y="1007618"/>
                </a:lnTo>
                <a:lnTo>
                  <a:pt x="2090038" y="982218"/>
                </a:lnTo>
                <a:lnTo>
                  <a:pt x="2133219" y="957580"/>
                </a:lnTo>
                <a:lnTo>
                  <a:pt x="2176780" y="933450"/>
                </a:lnTo>
                <a:lnTo>
                  <a:pt x="2220849" y="910082"/>
                </a:lnTo>
                <a:lnTo>
                  <a:pt x="2265171" y="887222"/>
                </a:lnTo>
                <a:lnTo>
                  <a:pt x="2310003" y="864997"/>
                </a:lnTo>
                <a:lnTo>
                  <a:pt x="2354961" y="843407"/>
                </a:lnTo>
                <a:lnTo>
                  <a:pt x="2400427" y="822579"/>
                </a:lnTo>
                <a:lnTo>
                  <a:pt x="2446274" y="802259"/>
                </a:lnTo>
                <a:lnTo>
                  <a:pt x="2492248" y="782574"/>
                </a:lnTo>
                <a:lnTo>
                  <a:pt x="2538730" y="763651"/>
                </a:lnTo>
                <a:lnTo>
                  <a:pt x="2585465" y="745236"/>
                </a:lnTo>
                <a:lnTo>
                  <a:pt x="2632455" y="727583"/>
                </a:lnTo>
                <a:lnTo>
                  <a:pt x="2679700" y="710692"/>
                </a:lnTo>
                <a:lnTo>
                  <a:pt x="2727325" y="694309"/>
                </a:lnTo>
                <a:lnTo>
                  <a:pt x="2775204" y="678688"/>
                </a:lnTo>
                <a:lnTo>
                  <a:pt x="2823336" y="663702"/>
                </a:lnTo>
                <a:lnTo>
                  <a:pt x="2871724" y="649351"/>
                </a:lnTo>
                <a:lnTo>
                  <a:pt x="2920365" y="635762"/>
                </a:lnTo>
                <a:lnTo>
                  <a:pt x="2969259" y="622935"/>
                </a:lnTo>
                <a:lnTo>
                  <a:pt x="3018282" y="610743"/>
                </a:lnTo>
                <a:lnTo>
                  <a:pt x="3067684" y="599186"/>
                </a:lnTo>
                <a:lnTo>
                  <a:pt x="3117215" y="588391"/>
                </a:lnTo>
                <a:lnTo>
                  <a:pt x="3166871" y="578358"/>
                </a:lnTo>
                <a:lnTo>
                  <a:pt x="3216909" y="568960"/>
                </a:lnTo>
                <a:lnTo>
                  <a:pt x="3266948" y="560324"/>
                </a:lnTo>
                <a:lnTo>
                  <a:pt x="3279013" y="558419"/>
                </a:lnTo>
                <a:lnTo>
                  <a:pt x="3279013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249140" cy="9485630"/>
            <a:chOff x="0" y="0"/>
            <a:chExt cx="17249140" cy="948563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89760" cy="1602740"/>
            </a:xfrm>
            <a:custGeom>
              <a:avLst/>
              <a:gdLst/>
              <a:ahLst/>
              <a:cxnLst/>
              <a:rect l="l" t="t" r="r" b="b"/>
              <a:pathLst>
                <a:path w="1889760" h="1602740">
                  <a:moveTo>
                    <a:pt x="1889252" y="0"/>
                  </a:moveTo>
                  <a:lnTo>
                    <a:pt x="1154239" y="0"/>
                  </a:lnTo>
                  <a:lnTo>
                    <a:pt x="1148626" y="45593"/>
                  </a:lnTo>
                  <a:lnTo>
                    <a:pt x="1140028" y="94488"/>
                  </a:lnTo>
                  <a:lnTo>
                    <a:pt x="1128979" y="142748"/>
                  </a:lnTo>
                  <a:lnTo>
                    <a:pt x="1115517" y="190373"/>
                  </a:lnTo>
                  <a:lnTo>
                    <a:pt x="1099705" y="236982"/>
                  </a:lnTo>
                  <a:lnTo>
                    <a:pt x="1081570" y="282702"/>
                  </a:lnTo>
                  <a:lnTo>
                    <a:pt x="1061161" y="327533"/>
                  </a:lnTo>
                  <a:lnTo>
                    <a:pt x="1038517" y="371094"/>
                  </a:lnTo>
                  <a:lnTo>
                    <a:pt x="1013701" y="413512"/>
                  </a:lnTo>
                  <a:lnTo>
                    <a:pt x="986739" y="454787"/>
                  </a:lnTo>
                  <a:lnTo>
                    <a:pt x="957681" y="494538"/>
                  </a:lnTo>
                  <a:lnTo>
                    <a:pt x="926579" y="532892"/>
                  </a:lnTo>
                  <a:lnTo>
                    <a:pt x="893457" y="569722"/>
                  </a:lnTo>
                  <a:lnTo>
                    <a:pt x="858393" y="605028"/>
                  </a:lnTo>
                  <a:lnTo>
                    <a:pt x="821397" y="638556"/>
                  </a:lnTo>
                  <a:lnTo>
                    <a:pt x="782523" y="670306"/>
                  </a:lnTo>
                  <a:lnTo>
                    <a:pt x="742073" y="700024"/>
                  </a:lnTo>
                  <a:lnTo>
                    <a:pt x="700366" y="727456"/>
                  </a:lnTo>
                  <a:lnTo>
                    <a:pt x="657479" y="752602"/>
                  </a:lnTo>
                  <a:lnTo>
                    <a:pt x="613524" y="775462"/>
                  </a:lnTo>
                  <a:lnTo>
                    <a:pt x="568579" y="796036"/>
                  </a:lnTo>
                  <a:lnTo>
                    <a:pt x="522757" y="814197"/>
                  </a:lnTo>
                  <a:lnTo>
                    <a:pt x="476135" y="830072"/>
                  </a:lnTo>
                  <a:lnTo>
                    <a:pt x="428815" y="843407"/>
                  </a:lnTo>
                  <a:lnTo>
                    <a:pt x="380898" y="854456"/>
                  </a:lnTo>
                  <a:lnTo>
                    <a:pt x="332460" y="863092"/>
                  </a:lnTo>
                  <a:lnTo>
                    <a:pt x="283616" y="869188"/>
                  </a:lnTo>
                  <a:lnTo>
                    <a:pt x="234442" y="872871"/>
                  </a:lnTo>
                  <a:lnTo>
                    <a:pt x="185039" y="874014"/>
                  </a:lnTo>
                  <a:lnTo>
                    <a:pt x="135509" y="872744"/>
                  </a:lnTo>
                  <a:lnTo>
                    <a:pt x="85928" y="868807"/>
                  </a:lnTo>
                  <a:lnTo>
                    <a:pt x="36410" y="862330"/>
                  </a:lnTo>
                  <a:lnTo>
                    <a:pt x="0" y="855726"/>
                  </a:lnTo>
                  <a:lnTo>
                    <a:pt x="0" y="1596263"/>
                  </a:lnTo>
                  <a:lnTo>
                    <a:pt x="33172" y="1599819"/>
                  </a:lnTo>
                  <a:lnTo>
                    <a:pt x="72224" y="1602740"/>
                  </a:lnTo>
                  <a:lnTo>
                    <a:pt x="300304" y="1602740"/>
                  </a:lnTo>
                  <a:lnTo>
                    <a:pt x="376707" y="1596136"/>
                  </a:lnTo>
                  <a:lnTo>
                    <a:pt x="425246" y="1589913"/>
                  </a:lnTo>
                  <a:lnTo>
                    <a:pt x="473557" y="1582420"/>
                  </a:lnTo>
                  <a:lnTo>
                    <a:pt x="521627" y="1573530"/>
                  </a:lnTo>
                  <a:lnTo>
                    <a:pt x="569404" y="1563243"/>
                  </a:lnTo>
                  <a:lnTo>
                    <a:pt x="616864" y="1551559"/>
                  </a:lnTo>
                  <a:lnTo>
                    <a:pt x="663981" y="1538605"/>
                  </a:lnTo>
                  <a:lnTo>
                    <a:pt x="710730" y="1524254"/>
                  </a:lnTo>
                  <a:lnTo>
                    <a:pt x="757072" y="1508506"/>
                  </a:lnTo>
                  <a:lnTo>
                    <a:pt x="802982" y="1491488"/>
                  </a:lnTo>
                  <a:lnTo>
                    <a:pt x="848423" y="1473200"/>
                  </a:lnTo>
                  <a:lnTo>
                    <a:pt x="893368" y="1453515"/>
                  </a:lnTo>
                  <a:lnTo>
                    <a:pt x="937793" y="1432560"/>
                  </a:lnTo>
                  <a:lnTo>
                    <a:pt x="981659" y="1410208"/>
                  </a:lnTo>
                  <a:lnTo>
                    <a:pt x="1024953" y="1386586"/>
                  </a:lnTo>
                  <a:lnTo>
                    <a:pt x="1067625" y="1361694"/>
                  </a:lnTo>
                  <a:lnTo>
                    <a:pt x="1109649" y="1335532"/>
                  </a:lnTo>
                  <a:lnTo>
                    <a:pt x="1151013" y="1308100"/>
                  </a:lnTo>
                  <a:lnTo>
                    <a:pt x="1191653" y="1279398"/>
                  </a:lnTo>
                  <a:lnTo>
                    <a:pt x="1231582" y="1249299"/>
                  </a:lnTo>
                  <a:lnTo>
                    <a:pt x="1270635" y="1218184"/>
                  </a:lnTo>
                  <a:lnTo>
                    <a:pt x="1308608" y="1186053"/>
                  </a:lnTo>
                  <a:lnTo>
                    <a:pt x="1345438" y="1152779"/>
                  </a:lnTo>
                  <a:lnTo>
                    <a:pt x="1381379" y="1118616"/>
                  </a:lnTo>
                  <a:lnTo>
                    <a:pt x="1416050" y="1083564"/>
                  </a:lnTo>
                  <a:lnTo>
                    <a:pt x="1449705" y="1047623"/>
                  </a:lnTo>
                  <a:lnTo>
                    <a:pt x="1482344" y="1010666"/>
                  </a:lnTo>
                  <a:lnTo>
                    <a:pt x="1513713" y="972947"/>
                  </a:lnTo>
                  <a:lnTo>
                    <a:pt x="1543939" y="934339"/>
                  </a:lnTo>
                  <a:lnTo>
                    <a:pt x="1573149" y="894842"/>
                  </a:lnTo>
                  <a:lnTo>
                    <a:pt x="1627746" y="813816"/>
                  </a:lnTo>
                  <a:lnTo>
                    <a:pt x="1653413" y="772033"/>
                  </a:lnTo>
                  <a:lnTo>
                    <a:pt x="1677670" y="729742"/>
                  </a:lnTo>
                  <a:lnTo>
                    <a:pt x="1700784" y="686689"/>
                  </a:lnTo>
                  <a:lnTo>
                    <a:pt x="1722755" y="643001"/>
                  </a:lnTo>
                  <a:lnTo>
                    <a:pt x="1743329" y="598678"/>
                  </a:lnTo>
                  <a:lnTo>
                    <a:pt x="1762633" y="553847"/>
                  </a:lnTo>
                  <a:lnTo>
                    <a:pt x="1780794" y="508381"/>
                  </a:lnTo>
                  <a:lnTo>
                    <a:pt x="1797558" y="462407"/>
                  </a:lnTo>
                  <a:lnTo>
                    <a:pt x="1812925" y="415925"/>
                  </a:lnTo>
                  <a:lnTo>
                    <a:pt x="1827022" y="368935"/>
                  </a:lnTo>
                  <a:lnTo>
                    <a:pt x="1839849" y="321564"/>
                  </a:lnTo>
                  <a:lnTo>
                    <a:pt x="1851279" y="273685"/>
                  </a:lnTo>
                  <a:lnTo>
                    <a:pt x="1861312" y="225425"/>
                  </a:lnTo>
                  <a:lnTo>
                    <a:pt x="1869948" y="176784"/>
                  </a:lnTo>
                  <a:lnTo>
                    <a:pt x="1877314" y="127889"/>
                  </a:lnTo>
                  <a:lnTo>
                    <a:pt x="1883156" y="78613"/>
                  </a:lnTo>
                  <a:lnTo>
                    <a:pt x="1887601" y="28956"/>
                  </a:lnTo>
                  <a:lnTo>
                    <a:pt x="1889252" y="0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7175" y="798576"/>
              <a:ext cx="16221710" cy="8686800"/>
            </a:xfrm>
            <a:custGeom>
              <a:avLst/>
              <a:gdLst/>
              <a:ahLst/>
              <a:cxnLst/>
              <a:rect l="l" t="t" r="r" b="b"/>
              <a:pathLst>
                <a:path w="16221710" h="8686800">
                  <a:moveTo>
                    <a:pt x="16221456" y="0"/>
                  </a:moveTo>
                  <a:lnTo>
                    <a:pt x="0" y="0"/>
                  </a:lnTo>
                  <a:lnTo>
                    <a:pt x="0" y="7240016"/>
                  </a:lnTo>
                  <a:lnTo>
                    <a:pt x="863" y="7289927"/>
                  </a:lnTo>
                  <a:lnTo>
                    <a:pt x="3441" y="7339711"/>
                  </a:lnTo>
                  <a:lnTo>
                    <a:pt x="7708" y="7389241"/>
                  </a:lnTo>
                  <a:lnTo>
                    <a:pt x="13665" y="7438517"/>
                  </a:lnTo>
                  <a:lnTo>
                    <a:pt x="21285" y="7487412"/>
                  </a:lnTo>
                  <a:lnTo>
                    <a:pt x="30556" y="7535926"/>
                  </a:lnTo>
                  <a:lnTo>
                    <a:pt x="41452" y="7583932"/>
                  </a:lnTo>
                  <a:lnTo>
                    <a:pt x="53962" y="7631557"/>
                  </a:lnTo>
                  <a:lnTo>
                    <a:pt x="68072" y="7678674"/>
                  </a:lnTo>
                  <a:lnTo>
                    <a:pt x="83756" y="7725283"/>
                  </a:lnTo>
                  <a:lnTo>
                    <a:pt x="101015" y="7771257"/>
                  </a:lnTo>
                  <a:lnTo>
                    <a:pt x="119824" y="7816723"/>
                  </a:lnTo>
                  <a:lnTo>
                    <a:pt x="140157" y="7861427"/>
                  </a:lnTo>
                  <a:lnTo>
                    <a:pt x="162001" y="7905496"/>
                  </a:lnTo>
                  <a:lnTo>
                    <a:pt x="185356" y="7948803"/>
                  </a:lnTo>
                  <a:lnTo>
                    <a:pt x="210185" y="7991348"/>
                  </a:lnTo>
                  <a:lnTo>
                    <a:pt x="236486" y="8033004"/>
                  </a:lnTo>
                  <a:lnTo>
                    <a:pt x="264287" y="8073898"/>
                  </a:lnTo>
                  <a:lnTo>
                    <a:pt x="293370" y="8113776"/>
                  </a:lnTo>
                  <a:lnTo>
                    <a:pt x="323977" y="8152892"/>
                  </a:lnTo>
                  <a:lnTo>
                    <a:pt x="355981" y="8190865"/>
                  </a:lnTo>
                  <a:lnTo>
                    <a:pt x="389382" y="8227949"/>
                  </a:lnTo>
                  <a:lnTo>
                    <a:pt x="424180" y="8263864"/>
                  </a:lnTo>
                  <a:lnTo>
                    <a:pt x="460121" y="8298611"/>
                  </a:lnTo>
                  <a:lnTo>
                    <a:pt x="497078" y="8331987"/>
                  </a:lnTo>
                  <a:lnTo>
                    <a:pt x="535178" y="8363978"/>
                  </a:lnTo>
                  <a:lnTo>
                    <a:pt x="574167" y="8394573"/>
                  </a:lnTo>
                  <a:lnTo>
                    <a:pt x="614172" y="8423757"/>
                  </a:lnTo>
                  <a:lnTo>
                    <a:pt x="654938" y="8451494"/>
                  </a:lnTo>
                  <a:lnTo>
                    <a:pt x="696722" y="8477796"/>
                  </a:lnTo>
                  <a:lnTo>
                    <a:pt x="739267" y="8502624"/>
                  </a:lnTo>
                  <a:lnTo>
                    <a:pt x="782447" y="8525979"/>
                  </a:lnTo>
                  <a:lnTo>
                    <a:pt x="826516" y="8547823"/>
                  </a:lnTo>
                  <a:lnTo>
                    <a:pt x="871347" y="8568169"/>
                  </a:lnTo>
                  <a:lnTo>
                    <a:pt x="916686" y="8586965"/>
                  </a:lnTo>
                  <a:lnTo>
                    <a:pt x="962660" y="8604224"/>
                  </a:lnTo>
                  <a:lnTo>
                    <a:pt x="1009269" y="8619909"/>
                  </a:lnTo>
                  <a:lnTo>
                    <a:pt x="1056386" y="8634018"/>
                  </a:lnTo>
                  <a:lnTo>
                    <a:pt x="1104011" y="8646541"/>
                  </a:lnTo>
                  <a:lnTo>
                    <a:pt x="1152144" y="8657437"/>
                  </a:lnTo>
                  <a:lnTo>
                    <a:pt x="1200658" y="8666695"/>
                  </a:lnTo>
                  <a:lnTo>
                    <a:pt x="1249553" y="8674315"/>
                  </a:lnTo>
                  <a:lnTo>
                    <a:pt x="1298702" y="8680272"/>
                  </a:lnTo>
                  <a:lnTo>
                    <a:pt x="1348232" y="8684539"/>
                  </a:lnTo>
                  <a:lnTo>
                    <a:pt x="1391793" y="8686787"/>
                  </a:lnTo>
                  <a:lnTo>
                    <a:pt x="16221456" y="8686787"/>
                  </a:lnTo>
                  <a:lnTo>
                    <a:pt x="162214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033" rIns="0" bIns="0" rtlCol="0">
            <a:spAutoFit/>
          </a:bodyPr>
          <a:lstStyle/>
          <a:p>
            <a:pPr marL="1557655">
              <a:lnSpc>
                <a:spcPct val="100000"/>
              </a:lnSpc>
              <a:spcBef>
                <a:spcPts val="95"/>
              </a:spcBef>
            </a:pPr>
            <a:r>
              <a:rPr spc="-180" dirty="0"/>
              <a:t>CONCLUSION:</a:t>
            </a:r>
            <a:r>
              <a:rPr spc="-330" dirty="0"/>
              <a:t> </a:t>
            </a:r>
            <a:r>
              <a:rPr spc="-110" dirty="0"/>
              <a:t>THE</a:t>
            </a:r>
            <a:r>
              <a:rPr spc="-260" dirty="0"/>
              <a:t> </a:t>
            </a:r>
            <a:r>
              <a:rPr spc="-120" dirty="0"/>
              <a:t>PATH</a:t>
            </a:r>
            <a:r>
              <a:rPr spc="-204" dirty="0"/>
              <a:t> </a:t>
            </a:r>
            <a:r>
              <a:rPr spc="-10" dirty="0"/>
              <a:t>FORWARD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marR="5080" indent="10160" algn="ctr">
              <a:lnSpc>
                <a:spcPct val="116000"/>
              </a:lnSpc>
              <a:spcBef>
                <a:spcPts val="95"/>
              </a:spcBef>
            </a:pPr>
            <a:r>
              <a:rPr spc="-130" dirty="0"/>
              <a:t>Smart</a:t>
            </a:r>
            <a:r>
              <a:rPr spc="-360" dirty="0"/>
              <a:t> </a:t>
            </a:r>
            <a:r>
              <a:rPr spc="-95" dirty="0"/>
              <a:t>bin</a:t>
            </a:r>
            <a:r>
              <a:rPr spc="-225" dirty="0"/>
              <a:t> </a:t>
            </a:r>
            <a:r>
              <a:rPr spc="-105" dirty="0"/>
              <a:t>technology</a:t>
            </a:r>
            <a:r>
              <a:rPr spc="-265" dirty="0"/>
              <a:t> </a:t>
            </a:r>
            <a:r>
              <a:rPr spc="-165" dirty="0"/>
              <a:t>represents</a:t>
            </a:r>
            <a:r>
              <a:rPr spc="-370" dirty="0"/>
              <a:t> </a:t>
            </a:r>
            <a:r>
              <a:rPr dirty="0"/>
              <a:t>a</a:t>
            </a:r>
            <a:r>
              <a:rPr spc="-340" dirty="0"/>
              <a:t> </a:t>
            </a:r>
            <a:r>
              <a:rPr spc="-10" dirty="0"/>
              <a:t>signifficant </a:t>
            </a:r>
            <a:r>
              <a:rPr spc="-120" dirty="0"/>
              <a:t>advancement</a:t>
            </a:r>
            <a:r>
              <a:rPr spc="-295" dirty="0"/>
              <a:t> </a:t>
            </a:r>
            <a:r>
              <a:rPr spc="-65" dirty="0"/>
              <a:t>in</a:t>
            </a:r>
            <a:r>
              <a:rPr spc="-260" dirty="0"/>
              <a:t> </a:t>
            </a:r>
            <a:r>
              <a:rPr spc="-170" dirty="0"/>
              <a:t>waste</a:t>
            </a:r>
            <a:r>
              <a:rPr spc="-310" dirty="0"/>
              <a:t> </a:t>
            </a:r>
            <a:r>
              <a:rPr spc="-130" dirty="0"/>
              <a:t>management.</a:t>
            </a:r>
            <a:r>
              <a:rPr spc="-355" dirty="0"/>
              <a:t> </a:t>
            </a:r>
            <a:r>
              <a:rPr spc="-50" dirty="0"/>
              <a:t>By</a:t>
            </a:r>
            <a:r>
              <a:rPr spc="-240" dirty="0"/>
              <a:t> </a:t>
            </a:r>
            <a:r>
              <a:rPr spc="-10" dirty="0"/>
              <a:t>embracing </a:t>
            </a:r>
            <a:r>
              <a:rPr spc="-95" dirty="0"/>
              <a:t>these</a:t>
            </a:r>
            <a:r>
              <a:rPr spc="-345" dirty="0"/>
              <a:t> </a:t>
            </a:r>
            <a:r>
              <a:rPr spc="-165" dirty="0"/>
              <a:t>innovations,</a:t>
            </a:r>
            <a:r>
              <a:rPr spc="-270" dirty="0"/>
              <a:t> </a:t>
            </a:r>
            <a:r>
              <a:rPr spc="-130" dirty="0"/>
              <a:t>cities</a:t>
            </a:r>
            <a:r>
              <a:rPr spc="-260" dirty="0"/>
              <a:t> </a:t>
            </a:r>
            <a:r>
              <a:rPr spc="-65" dirty="0"/>
              <a:t>can</a:t>
            </a:r>
            <a:r>
              <a:rPr spc="-270" dirty="0"/>
              <a:t> </a:t>
            </a:r>
            <a:r>
              <a:rPr spc="-130" dirty="0"/>
              <a:t>achieve</a:t>
            </a:r>
            <a:r>
              <a:rPr spc="-325" dirty="0"/>
              <a:t> </a:t>
            </a:r>
            <a:r>
              <a:rPr spc="-10" dirty="0"/>
              <a:t>greater </a:t>
            </a:r>
            <a:r>
              <a:rPr spc="-254" dirty="0"/>
              <a:t>effficiency,</a:t>
            </a:r>
            <a:r>
              <a:rPr spc="-355" dirty="0"/>
              <a:t> </a:t>
            </a:r>
            <a:r>
              <a:rPr spc="-114" dirty="0"/>
              <a:t>promote</a:t>
            </a:r>
            <a:r>
              <a:rPr spc="-350" dirty="0"/>
              <a:t> </a:t>
            </a:r>
            <a:r>
              <a:rPr spc="-180" dirty="0"/>
              <a:t>sustainability,</a:t>
            </a:r>
            <a:r>
              <a:rPr spc="-405" dirty="0"/>
              <a:t> </a:t>
            </a:r>
            <a:r>
              <a:rPr spc="-90" dirty="0"/>
              <a:t>and</a:t>
            </a:r>
            <a:r>
              <a:rPr spc="-215" dirty="0"/>
              <a:t> </a:t>
            </a:r>
            <a:r>
              <a:rPr spc="-114" dirty="0"/>
              <a:t>enhance</a:t>
            </a:r>
            <a:r>
              <a:rPr spc="-240" dirty="0"/>
              <a:t> </a:t>
            </a:r>
            <a:r>
              <a:rPr spc="-25" dirty="0"/>
              <a:t>the </a:t>
            </a:r>
            <a:r>
              <a:rPr spc="-130" dirty="0"/>
              <a:t>quality</a:t>
            </a:r>
            <a:r>
              <a:rPr spc="-295" dirty="0"/>
              <a:t> </a:t>
            </a:r>
            <a:r>
              <a:rPr spc="-80" dirty="0"/>
              <a:t>of</a:t>
            </a:r>
            <a:r>
              <a:rPr spc="-305" dirty="0"/>
              <a:t> </a:t>
            </a:r>
            <a:r>
              <a:rPr spc="-125" dirty="0"/>
              <a:t>life</a:t>
            </a:r>
            <a:r>
              <a:rPr spc="-300" dirty="0"/>
              <a:t> </a:t>
            </a:r>
            <a:r>
              <a:rPr spc="-140" dirty="0"/>
              <a:t>for</a:t>
            </a:r>
            <a:r>
              <a:rPr spc="-350" dirty="0"/>
              <a:t> </a:t>
            </a:r>
            <a:r>
              <a:rPr spc="-10" dirty="0"/>
              <a:t>residents.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14270" cy="2362200"/>
          </a:xfrm>
          <a:custGeom>
            <a:avLst/>
            <a:gdLst/>
            <a:ahLst/>
            <a:cxnLst/>
            <a:rect l="l" t="t" r="r" b="b"/>
            <a:pathLst>
              <a:path w="2414270" h="2362200">
                <a:moveTo>
                  <a:pt x="2414016" y="0"/>
                </a:moveTo>
                <a:lnTo>
                  <a:pt x="1988820" y="0"/>
                </a:lnTo>
                <a:lnTo>
                  <a:pt x="1988693" y="14605"/>
                </a:lnTo>
                <a:lnTo>
                  <a:pt x="1987169" y="63754"/>
                </a:lnTo>
                <a:lnTo>
                  <a:pt x="1984375" y="112903"/>
                </a:lnTo>
                <a:lnTo>
                  <a:pt x="1980438" y="161798"/>
                </a:lnTo>
                <a:lnTo>
                  <a:pt x="1975231" y="210439"/>
                </a:lnTo>
                <a:lnTo>
                  <a:pt x="1968754" y="258953"/>
                </a:lnTo>
                <a:lnTo>
                  <a:pt x="1961134" y="307213"/>
                </a:lnTo>
                <a:lnTo>
                  <a:pt x="1952371" y="355092"/>
                </a:lnTo>
                <a:lnTo>
                  <a:pt x="1942338" y="402844"/>
                </a:lnTo>
                <a:lnTo>
                  <a:pt x="1931162" y="450088"/>
                </a:lnTo>
                <a:lnTo>
                  <a:pt x="1918843" y="497205"/>
                </a:lnTo>
                <a:lnTo>
                  <a:pt x="1905381" y="543814"/>
                </a:lnTo>
                <a:lnTo>
                  <a:pt x="1890776" y="590042"/>
                </a:lnTo>
                <a:lnTo>
                  <a:pt x="1875155" y="636016"/>
                </a:lnTo>
                <a:lnTo>
                  <a:pt x="1858264" y="681482"/>
                </a:lnTo>
                <a:lnTo>
                  <a:pt x="1840230" y="726567"/>
                </a:lnTo>
                <a:lnTo>
                  <a:pt x="1821180" y="771144"/>
                </a:lnTo>
                <a:lnTo>
                  <a:pt x="1800987" y="815213"/>
                </a:lnTo>
                <a:lnTo>
                  <a:pt x="1779778" y="858774"/>
                </a:lnTo>
                <a:lnTo>
                  <a:pt x="1757426" y="901954"/>
                </a:lnTo>
                <a:lnTo>
                  <a:pt x="1733931" y="944372"/>
                </a:lnTo>
                <a:lnTo>
                  <a:pt x="1709420" y="986409"/>
                </a:lnTo>
                <a:lnTo>
                  <a:pt x="1683893" y="1027811"/>
                </a:lnTo>
                <a:lnTo>
                  <a:pt x="1657350" y="1068578"/>
                </a:lnTo>
                <a:lnTo>
                  <a:pt x="1629664" y="1108710"/>
                </a:lnTo>
                <a:lnTo>
                  <a:pt x="1600962" y="1148334"/>
                </a:lnTo>
                <a:lnTo>
                  <a:pt x="1571371" y="1187196"/>
                </a:lnTo>
                <a:lnTo>
                  <a:pt x="1540637" y="1225296"/>
                </a:lnTo>
                <a:lnTo>
                  <a:pt x="1508887" y="1262761"/>
                </a:lnTo>
                <a:lnTo>
                  <a:pt x="1476248" y="1299464"/>
                </a:lnTo>
                <a:lnTo>
                  <a:pt x="1442593" y="1335405"/>
                </a:lnTo>
                <a:lnTo>
                  <a:pt x="1407922" y="1370584"/>
                </a:lnTo>
                <a:lnTo>
                  <a:pt x="1372362" y="1405001"/>
                </a:lnTo>
                <a:lnTo>
                  <a:pt x="1336040" y="1438275"/>
                </a:lnTo>
                <a:lnTo>
                  <a:pt x="1298956" y="1470660"/>
                </a:lnTo>
                <a:lnTo>
                  <a:pt x="1261249" y="1502029"/>
                </a:lnTo>
                <a:lnTo>
                  <a:pt x="1222794" y="1532255"/>
                </a:lnTo>
                <a:lnTo>
                  <a:pt x="1183652" y="1561592"/>
                </a:lnTo>
                <a:lnTo>
                  <a:pt x="1143863" y="1589913"/>
                </a:lnTo>
                <a:lnTo>
                  <a:pt x="1103426" y="1617091"/>
                </a:lnTo>
                <a:lnTo>
                  <a:pt x="1062380" y="1643380"/>
                </a:lnTo>
                <a:lnTo>
                  <a:pt x="1020737" y="1668526"/>
                </a:lnTo>
                <a:lnTo>
                  <a:pt x="978522" y="1692529"/>
                </a:lnTo>
                <a:lnTo>
                  <a:pt x="935748" y="1715516"/>
                </a:lnTo>
                <a:lnTo>
                  <a:pt x="892441" y="1737487"/>
                </a:lnTo>
                <a:lnTo>
                  <a:pt x="848639" y="1758315"/>
                </a:lnTo>
                <a:lnTo>
                  <a:pt x="804329" y="1778127"/>
                </a:lnTo>
                <a:lnTo>
                  <a:pt x="759561" y="1796796"/>
                </a:lnTo>
                <a:lnTo>
                  <a:pt x="714349" y="1814322"/>
                </a:lnTo>
                <a:lnTo>
                  <a:pt x="668705" y="1830705"/>
                </a:lnTo>
                <a:lnTo>
                  <a:pt x="622655" y="1846072"/>
                </a:lnTo>
                <a:lnTo>
                  <a:pt x="576224" y="1860169"/>
                </a:lnTo>
                <a:lnTo>
                  <a:pt x="529424" y="1873250"/>
                </a:lnTo>
                <a:lnTo>
                  <a:pt x="482295" y="1885061"/>
                </a:lnTo>
                <a:lnTo>
                  <a:pt x="434835" y="1895729"/>
                </a:lnTo>
                <a:lnTo>
                  <a:pt x="387070" y="1905254"/>
                </a:lnTo>
                <a:lnTo>
                  <a:pt x="339039" y="1913636"/>
                </a:lnTo>
                <a:lnTo>
                  <a:pt x="290741" y="1920748"/>
                </a:lnTo>
                <a:lnTo>
                  <a:pt x="242201" y="1926717"/>
                </a:lnTo>
                <a:lnTo>
                  <a:pt x="193459" y="1931416"/>
                </a:lnTo>
                <a:lnTo>
                  <a:pt x="144513" y="1934972"/>
                </a:lnTo>
                <a:lnTo>
                  <a:pt x="95389" y="1937258"/>
                </a:lnTo>
                <a:lnTo>
                  <a:pt x="51384" y="1938286"/>
                </a:lnTo>
                <a:lnTo>
                  <a:pt x="0" y="1938274"/>
                </a:lnTo>
                <a:lnTo>
                  <a:pt x="0" y="2361692"/>
                </a:lnTo>
                <a:lnTo>
                  <a:pt x="117132" y="2361692"/>
                </a:lnTo>
                <a:lnTo>
                  <a:pt x="191846" y="2357882"/>
                </a:lnTo>
                <a:lnTo>
                  <a:pt x="241935" y="2353818"/>
                </a:lnTo>
                <a:lnTo>
                  <a:pt x="291858" y="2348865"/>
                </a:lnTo>
                <a:lnTo>
                  <a:pt x="341591" y="2342769"/>
                </a:lnTo>
                <a:lnTo>
                  <a:pt x="391121" y="2335657"/>
                </a:lnTo>
                <a:lnTo>
                  <a:pt x="440436" y="2327529"/>
                </a:lnTo>
                <a:lnTo>
                  <a:pt x="489508" y="2318385"/>
                </a:lnTo>
                <a:lnTo>
                  <a:pt x="538340" y="2308225"/>
                </a:lnTo>
                <a:lnTo>
                  <a:pt x="586905" y="2297049"/>
                </a:lnTo>
                <a:lnTo>
                  <a:pt x="635190" y="2284857"/>
                </a:lnTo>
                <a:lnTo>
                  <a:pt x="683183" y="2271649"/>
                </a:lnTo>
                <a:lnTo>
                  <a:pt x="730872" y="2257552"/>
                </a:lnTo>
                <a:lnTo>
                  <a:pt x="778230" y="2242312"/>
                </a:lnTo>
                <a:lnTo>
                  <a:pt x="825246" y="2226183"/>
                </a:lnTo>
                <a:lnTo>
                  <a:pt x="871918" y="2209165"/>
                </a:lnTo>
                <a:lnTo>
                  <a:pt x="918210" y="2191131"/>
                </a:lnTo>
                <a:lnTo>
                  <a:pt x="964120" y="2172081"/>
                </a:lnTo>
                <a:lnTo>
                  <a:pt x="1009624" y="2152015"/>
                </a:lnTo>
                <a:lnTo>
                  <a:pt x="1054709" y="2131187"/>
                </a:lnTo>
                <a:lnTo>
                  <a:pt x="1099375" y="2109343"/>
                </a:lnTo>
                <a:lnTo>
                  <a:pt x="1143584" y="2086483"/>
                </a:lnTo>
                <a:lnTo>
                  <a:pt x="1187323" y="2062734"/>
                </a:lnTo>
                <a:lnTo>
                  <a:pt x="1230604" y="2038096"/>
                </a:lnTo>
                <a:lnTo>
                  <a:pt x="1273429" y="2012569"/>
                </a:lnTo>
                <a:lnTo>
                  <a:pt x="1315593" y="1986026"/>
                </a:lnTo>
                <a:lnTo>
                  <a:pt x="1357376" y="1958721"/>
                </a:lnTo>
                <a:lnTo>
                  <a:pt x="1439291" y="1901190"/>
                </a:lnTo>
                <a:lnTo>
                  <a:pt x="1479296" y="1871218"/>
                </a:lnTo>
                <a:lnTo>
                  <a:pt x="1518793" y="1840230"/>
                </a:lnTo>
                <a:lnTo>
                  <a:pt x="1557782" y="1808480"/>
                </a:lnTo>
                <a:lnTo>
                  <a:pt x="1596009" y="1775714"/>
                </a:lnTo>
                <a:lnTo>
                  <a:pt x="1633715" y="1742186"/>
                </a:lnTo>
                <a:lnTo>
                  <a:pt x="1670685" y="1707896"/>
                </a:lnTo>
                <a:lnTo>
                  <a:pt x="1707007" y="1672590"/>
                </a:lnTo>
                <a:lnTo>
                  <a:pt x="1742567" y="1636649"/>
                </a:lnTo>
                <a:lnTo>
                  <a:pt x="1777365" y="1599946"/>
                </a:lnTo>
                <a:lnTo>
                  <a:pt x="1811274" y="1562608"/>
                </a:lnTo>
                <a:lnTo>
                  <a:pt x="1844294" y="1524635"/>
                </a:lnTo>
                <a:lnTo>
                  <a:pt x="1876552" y="1486027"/>
                </a:lnTo>
                <a:lnTo>
                  <a:pt x="1907794" y="1446911"/>
                </a:lnTo>
                <a:lnTo>
                  <a:pt x="1938274" y="1407033"/>
                </a:lnTo>
                <a:lnTo>
                  <a:pt x="1967865" y="1366774"/>
                </a:lnTo>
                <a:lnTo>
                  <a:pt x="1996440" y="1325753"/>
                </a:lnTo>
                <a:lnTo>
                  <a:pt x="2024253" y="1284351"/>
                </a:lnTo>
                <a:lnTo>
                  <a:pt x="2051177" y="1242314"/>
                </a:lnTo>
                <a:lnTo>
                  <a:pt x="2077085" y="1199769"/>
                </a:lnTo>
                <a:lnTo>
                  <a:pt x="2102231" y="1156716"/>
                </a:lnTo>
                <a:lnTo>
                  <a:pt x="2126361" y="1113282"/>
                </a:lnTo>
                <a:lnTo>
                  <a:pt x="2149602" y="1069213"/>
                </a:lnTo>
                <a:lnTo>
                  <a:pt x="2171827" y="1024763"/>
                </a:lnTo>
                <a:lnTo>
                  <a:pt x="2193163" y="979932"/>
                </a:lnTo>
                <a:lnTo>
                  <a:pt x="2213610" y="934593"/>
                </a:lnTo>
                <a:lnTo>
                  <a:pt x="2233041" y="888873"/>
                </a:lnTo>
                <a:lnTo>
                  <a:pt x="2251583" y="842772"/>
                </a:lnTo>
                <a:lnTo>
                  <a:pt x="2269109" y="796290"/>
                </a:lnTo>
                <a:lnTo>
                  <a:pt x="2285746" y="749427"/>
                </a:lnTo>
                <a:lnTo>
                  <a:pt x="2301367" y="702183"/>
                </a:lnTo>
                <a:lnTo>
                  <a:pt x="2315972" y="654685"/>
                </a:lnTo>
                <a:lnTo>
                  <a:pt x="2329561" y="606806"/>
                </a:lnTo>
                <a:lnTo>
                  <a:pt x="2342261" y="558673"/>
                </a:lnTo>
                <a:lnTo>
                  <a:pt x="2353818" y="510286"/>
                </a:lnTo>
                <a:lnTo>
                  <a:pt x="2364486" y="461518"/>
                </a:lnTo>
                <a:lnTo>
                  <a:pt x="2374138" y="412496"/>
                </a:lnTo>
                <a:lnTo>
                  <a:pt x="2382774" y="363347"/>
                </a:lnTo>
                <a:lnTo>
                  <a:pt x="2390267" y="313817"/>
                </a:lnTo>
                <a:lnTo>
                  <a:pt x="2396871" y="264160"/>
                </a:lnTo>
                <a:lnTo>
                  <a:pt x="2402332" y="214249"/>
                </a:lnTo>
                <a:lnTo>
                  <a:pt x="2406777" y="164211"/>
                </a:lnTo>
                <a:lnTo>
                  <a:pt x="2410206" y="114046"/>
                </a:lnTo>
                <a:lnTo>
                  <a:pt x="2412619" y="63627"/>
                </a:lnTo>
                <a:lnTo>
                  <a:pt x="2413889" y="14605"/>
                </a:lnTo>
                <a:lnTo>
                  <a:pt x="2414016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6730" y="979754"/>
            <a:ext cx="20472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C000"/>
                </a:solidFill>
              </a:rPr>
              <a:t>References: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2494026" y="2394331"/>
            <a:ext cx="66497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1.</a:t>
            </a:r>
            <a:r>
              <a:rPr sz="1800" b="1" spc="-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Electronics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"Make:</a:t>
            </a:r>
            <a:r>
              <a:rPr sz="180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Electronics"</a:t>
            </a:r>
            <a:r>
              <a:rPr sz="18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Charles</a:t>
            </a:r>
            <a:r>
              <a:rPr sz="18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Platt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"Practical</a:t>
            </a:r>
            <a:r>
              <a:rPr sz="1800" b="1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Electronics</a:t>
            </a:r>
            <a:r>
              <a:rPr sz="1800" b="1" spc="-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8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Inventors"</a:t>
            </a:r>
            <a:r>
              <a:rPr sz="1800" b="1" spc="-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Paul</a:t>
            </a:r>
            <a:r>
              <a:rPr sz="1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Scherz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4026" y="4589526"/>
            <a:ext cx="52558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2.</a:t>
            </a:r>
            <a:r>
              <a:rPr sz="18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Programming &amp;</a:t>
            </a:r>
            <a:r>
              <a:rPr sz="18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Microcontrollers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"Arduino</a:t>
            </a:r>
            <a:r>
              <a:rPr sz="18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Cookbook"</a:t>
            </a:r>
            <a:r>
              <a:rPr sz="1800" b="1" spc="-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Michael</a:t>
            </a:r>
            <a:r>
              <a:rPr sz="18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Margolis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"Programming</a:t>
            </a:r>
            <a:r>
              <a:rPr sz="18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Arduino"</a:t>
            </a:r>
            <a:r>
              <a:rPr sz="18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Simon</a:t>
            </a:r>
            <a:r>
              <a:rPr sz="1800" b="1" spc="-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Monk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94026" y="6784289"/>
            <a:ext cx="81959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3.</a:t>
            </a:r>
            <a:r>
              <a:rPr sz="1800" b="1" spc="-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IoT</a:t>
            </a:r>
            <a:r>
              <a:rPr sz="1800" b="1" spc="-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18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Networking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200000"/>
              </a:lnSpc>
            </a:pP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"Internet</a:t>
            </a:r>
            <a:r>
              <a:rPr sz="1800" b="1" spc="-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Things:</a:t>
            </a:r>
            <a:r>
              <a:rPr sz="18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Hands-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8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Approach"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Arshdeep</a:t>
            </a:r>
            <a:r>
              <a:rPr sz="18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Bahga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"Building</a:t>
            </a:r>
            <a:r>
              <a:rPr sz="18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b="1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Internet</a:t>
            </a:r>
            <a:r>
              <a:rPr sz="1800" b="1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Things"</a:t>
            </a:r>
            <a:r>
              <a:rPr sz="1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8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Maciej</a:t>
            </a:r>
            <a:r>
              <a:rPr sz="1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Kranz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0" spc="-690" dirty="0">
                <a:solidFill>
                  <a:srgbClr val="27306E"/>
                </a:solidFill>
              </a:rPr>
              <a:t>T</a:t>
            </a:r>
            <a:r>
              <a:rPr sz="12000" spc="-700" dirty="0">
                <a:solidFill>
                  <a:srgbClr val="27306E"/>
                </a:solidFill>
              </a:rPr>
              <a:t>h</a:t>
            </a:r>
            <a:r>
              <a:rPr sz="12000" spc="-695" dirty="0">
                <a:solidFill>
                  <a:srgbClr val="27306E"/>
                </a:solidFill>
              </a:rPr>
              <a:t>a</a:t>
            </a:r>
            <a:r>
              <a:rPr sz="12000" spc="-700" dirty="0">
                <a:solidFill>
                  <a:srgbClr val="27306E"/>
                </a:solidFill>
              </a:rPr>
              <a:t>n</a:t>
            </a:r>
            <a:r>
              <a:rPr sz="12000" spc="-705" dirty="0">
                <a:solidFill>
                  <a:srgbClr val="27306E"/>
                </a:solidFill>
              </a:rPr>
              <a:t>k</a:t>
            </a:r>
            <a:r>
              <a:rPr sz="12000" spc="-695" dirty="0">
                <a:solidFill>
                  <a:srgbClr val="27306E"/>
                </a:solidFill>
              </a:rPr>
              <a:t>s</a:t>
            </a:r>
            <a:r>
              <a:rPr sz="12000" spc="-20" dirty="0">
                <a:solidFill>
                  <a:srgbClr val="27306E"/>
                </a:solidFill>
              </a:rPr>
              <a:t>!</a:t>
            </a:r>
            <a:endParaRPr sz="12000"/>
          </a:p>
        </p:txBody>
      </p:sp>
      <p:sp>
        <p:nvSpPr>
          <p:cNvPr id="3" name="object 3"/>
          <p:cNvSpPr txBox="1"/>
          <p:nvPr/>
        </p:nvSpPr>
        <p:spPr>
          <a:xfrm>
            <a:off x="2300985" y="4259402"/>
            <a:ext cx="106902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6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Do</a:t>
            </a:r>
            <a:r>
              <a:rPr sz="6000" spc="-29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you</a:t>
            </a:r>
            <a:r>
              <a:rPr sz="6000" spc="-39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6000" spc="-36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any</a:t>
            </a:r>
            <a:r>
              <a:rPr sz="6000" spc="-405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6000" spc="-10" dirty="0">
                <a:solidFill>
                  <a:srgbClr val="099285"/>
                </a:solidFill>
                <a:latin typeface="Verdana" panose="020B0604030504040204"/>
                <a:cs typeface="Verdana" panose="020B0604030504040204"/>
              </a:rPr>
              <a:t>questions?</a:t>
            </a:r>
            <a:endParaRPr sz="60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98904" y="7196328"/>
            <a:ext cx="4901565" cy="1161415"/>
            <a:chOff x="1898904" y="7196328"/>
            <a:chExt cx="4901565" cy="1161415"/>
          </a:xfrm>
        </p:grpSpPr>
        <p:sp>
          <p:nvSpPr>
            <p:cNvPr id="5" name="object 5"/>
            <p:cNvSpPr/>
            <p:nvPr/>
          </p:nvSpPr>
          <p:spPr>
            <a:xfrm>
              <a:off x="1911096" y="7208520"/>
              <a:ext cx="4876800" cy="1137285"/>
            </a:xfrm>
            <a:custGeom>
              <a:avLst/>
              <a:gdLst/>
              <a:ahLst/>
              <a:cxnLst/>
              <a:rect l="l" t="t" r="r" b="b"/>
              <a:pathLst>
                <a:path w="4876800" h="1137284">
                  <a:moveTo>
                    <a:pt x="4876800" y="0"/>
                  </a:moveTo>
                  <a:lnTo>
                    <a:pt x="0" y="0"/>
                  </a:lnTo>
                  <a:lnTo>
                    <a:pt x="0" y="1136904"/>
                  </a:lnTo>
                  <a:lnTo>
                    <a:pt x="4876800" y="1136904"/>
                  </a:lnTo>
                  <a:lnTo>
                    <a:pt x="4876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11096" y="7208520"/>
              <a:ext cx="4876800" cy="1137285"/>
            </a:xfrm>
            <a:custGeom>
              <a:avLst/>
              <a:gdLst/>
              <a:ahLst/>
              <a:cxnLst/>
              <a:rect l="l" t="t" r="r" b="b"/>
              <a:pathLst>
                <a:path w="4876800" h="1137284">
                  <a:moveTo>
                    <a:pt x="0" y="1136904"/>
                  </a:moveTo>
                  <a:lnTo>
                    <a:pt x="4876800" y="1136904"/>
                  </a:lnTo>
                  <a:lnTo>
                    <a:pt x="4876800" y="0"/>
                  </a:lnTo>
                  <a:lnTo>
                    <a:pt x="0" y="0"/>
                  </a:lnTo>
                  <a:lnTo>
                    <a:pt x="0" y="1136904"/>
                  </a:lnTo>
                  <a:close/>
                </a:path>
              </a:pathLst>
            </a:custGeom>
            <a:ln w="2438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3220" cy="9509760"/>
            <a:chOff x="0" y="0"/>
            <a:chExt cx="16873220" cy="95097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30625"/>
            </a:xfrm>
            <a:custGeom>
              <a:avLst/>
              <a:gdLst/>
              <a:ahLst/>
              <a:cxnLst/>
              <a:rect l="l" t="t" r="r" b="b"/>
              <a:pathLst>
                <a:path w="3898265" h="3730625">
                  <a:moveTo>
                    <a:pt x="3897884" y="32131"/>
                  </a:moveTo>
                  <a:lnTo>
                    <a:pt x="3897503" y="0"/>
                  </a:lnTo>
                  <a:lnTo>
                    <a:pt x="3361944" y="0"/>
                  </a:lnTo>
                  <a:lnTo>
                    <a:pt x="3362452" y="32131"/>
                  </a:lnTo>
                  <a:lnTo>
                    <a:pt x="3362325" y="85979"/>
                  </a:lnTo>
                  <a:lnTo>
                    <a:pt x="3361563" y="130683"/>
                  </a:lnTo>
                  <a:lnTo>
                    <a:pt x="3360039" y="179959"/>
                  </a:lnTo>
                  <a:lnTo>
                    <a:pt x="3357626" y="228981"/>
                  </a:lnTo>
                  <a:lnTo>
                    <a:pt x="3354578" y="278003"/>
                  </a:lnTo>
                  <a:lnTo>
                    <a:pt x="3350641" y="326898"/>
                  </a:lnTo>
                  <a:lnTo>
                    <a:pt x="3346069" y="375539"/>
                  </a:lnTo>
                  <a:lnTo>
                    <a:pt x="3340735" y="424180"/>
                  </a:lnTo>
                  <a:lnTo>
                    <a:pt x="3334639" y="472694"/>
                  </a:lnTo>
                  <a:lnTo>
                    <a:pt x="3327768" y="521081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35" y="665099"/>
                  </a:lnTo>
                  <a:lnTo>
                    <a:pt x="3292843" y="712724"/>
                  </a:lnTo>
                  <a:lnTo>
                    <a:pt x="3282315" y="760222"/>
                  </a:lnTo>
                  <a:lnTo>
                    <a:pt x="3271012" y="807593"/>
                  </a:lnTo>
                  <a:lnTo>
                    <a:pt x="3259074" y="854583"/>
                  </a:lnTo>
                  <a:lnTo>
                    <a:pt x="3246374" y="901446"/>
                  </a:lnTo>
                  <a:lnTo>
                    <a:pt x="3232912" y="948182"/>
                  </a:lnTo>
                  <a:lnTo>
                    <a:pt x="3218688" y="994537"/>
                  </a:lnTo>
                  <a:lnTo>
                    <a:pt x="3203829" y="1040765"/>
                  </a:lnTo>
                  <a:lnTo>
                    <a:pt x="3188335" y="1086739"/>
                  </a:lnTo>
                  <a:lnTo>
                    <a:pt x="3172079" y="1132459"/>
                  </a:lnTo>
                  <a:lnTo>
                    <a:pt x="3155061" y="1177798"/>
                  </a:lnTo>
                  <a:lnTo>
                    <a:pt x="3137408" y="1223010"/>
                  </a:lnTo>
                  <a:lnTo>
                    <a:pt x="3118993" y="1267841"/>
                  </a:lnTo>
                  <a:lnTo>
                    <a:pt x="3099943" y="1312418"/>
                  </a:lnTo>
                  <a:lnTo>
                    <a:pt x="3080258" y="1356741"/>
                  </a:lnTo>
                  <a:lnTo>
                    <a:pt x="3059811" y="1400810"/>
                  </a:lnTo>
                  <a:lnTo>
                    <a:pt x="3038729" y="1444498"/>
                  </a:lnTo>
                  <a:lnTo>
                    <a:pt x="3016885" y="1487805"/>
                  </a:lnTo>
                  <a:lnTo>
                    <a:pt x="2994533" y="1530858"/>
                  </a:lnTo>
                  <a:lnTo>
                    <a:pt x="2971419" y="1573657"/>
                  </a:lnTo>
                  <a:lnTo>
                    <a:pt x="2947543" y="1615948"/>
                  </a:lnTo>
                  <a:lnTo>
                    <a:pt x="2923159" y="1657985"/>
                  </a:lnTo>
                  <a:lnTo>
                    <a:pt x="2898013" y="1699641"/>
                  </a:lnTo>
                  <a:lnTo>
                    <a:pt x="2872232" y="1740916"/>
                  </a:lnTo>
                  <a:lnTo>
                    <a:pt x="2845816" y="1781810"/>
                  </a:lnTo>
                  <a:lnTo>
                    <a:pt x="2818638" y="1822323"/>
                  </a:lnTo>
                  <a:lnTo>
                    <a:pt x="2790952" y="1862455"/>
                  </a:lnTo>
                  <a:lnTo>
                    <a:pt x="2762631" y="1902206"/>
                  </a:lnTo>
                  <a:lnTo>
                    <a:pt x="2733548" y="1941576"/>
                  </a:lnTo>
                  <a:lnTo>
                    <a:pt x="2703957" y="1980438"/>
                  </a:lnTo>
                  <a:lnTo>
                    <a:pt x="2673604" y="2018919"/>
                  </a:lnTo>
                  <a:lnTo>
                    <a:pt x="2642743" y="2056892"/>
                  </a:lnTo>
                  <a:lnTo>
                    <a:pt x="2611120" y="2094484"/>
                  </a:lnTo>
                  <a:lnTo>
                    <a:pt x="2578989" y="2131695"/>
                  </a:lnTo>
                  <a:lnTo>
                    <a:pt x="2546223" y="2168398"/>
                  </a:lnTo>
                  <a:lnTo>
                    <a:pt x="2512822" y="2204593"/>
                  </a:lnTo>
                  <a:lnTo>
                    <a:pt x="2478786" y="2240280"/>
                  </a:lnTo>
                  <a:lnTo>
                    <a:pt x="2444115" y="2275586"/>
                  </a:lnTo>
                  <a:lnTo>
                    <a:pt x="2408936" y="2310384"/>
                  </a:lnTo>
                  <a:lnTo>
                    <a:pt x="2373122" y="2344674"/>
                  </a:lnTo>
                  <a:lnTo>
                    <a:pt x="2336673" y="2378329"/>
                  </a:lnTo>
                  <a:lnTo>
                    <a:pt x="2299589" y="2411603"/>
                  </a:lnTo>
                  <a:lnTo>
                    <a:pt x="2261997" y="2444242"/>
                  </a:lnTo>
                  <a:lnTo>
                    <a:pt x="2224024" y="2476246"/>
                  </a:lnTo>
                  <a:lnTo>
                    <a:pt x="2185543" y="2507615"/>
                  </a:lnTo>
                  <a:lnTo>
                    <a:pt x="2146681" y="2538222"/>
                  </a:lnTo>
                  <a:lnTo>
                    <a:pt x="2107438" y="2568321"/>
                  </a:lnTo>
                  <a:lnTo>
                    <a:pt x="2067814" y="2597658"/>
                  </a:lnTo>
                  <a:lnTo>
                    <a:pt x="2027682" y="2626360"/>
                  </a:lnTo>
                  <a:lnTo>
                    <a:pt x="1987296" y="2654300"/>
                  </a:lnTo>
                  <a:lnTo>
                    <a:pt x="1946402" y="2681605"/>
                  </a:lnTo>
                  <a:lnTo>
                    <a:pt x="1905254" y="2708275"/>
                  </a:lnTo>
                  <a:lnTo>
                    <a:pt x="1863598" y="2734310"/>
                  </a:lnTo>
                  <a:lnTo>
                    <a:pt x="1821688" y="2759583"/>
                  </a:lnTo>
                  <a:lnTo>
                    <a:pt x="1779397" y="2784221"/>
                  </a:lnTo>
                  <a:lnTo>
                    <a:pt x="1736852" y="2808097"/>
                  </a:lnTo>
                  <a:lnTo>
                    <a:pt x="1693926" y="2831338"/>
                  </a:lnTo>
                  <a:lnTo>
                    <a:pt x="1650619" y="2853944"/>
                  </a:lnTo>
                  <a:lnTo>
                    <a:pt x="1607058" y="2875788"/>
                  </a:lnTo>
                  <a:lnTo>
                    <a:pt x="1563243" y="2896870"/>
                  </a:lnTo>
                  <a:lnTo>
                    <a:pt x="1519047" y="2917444"/>
                  </a:lnTo>
                  <a:lnTo>
                    <a:pt x="1474724" y="2937129"/>
                  </a:lnTo>
                  <a:lnTo>
                    <a:pt x="1430020" y="2956306"/>
                  </a:lnTo>
                  <a:lnTo>
                    <a:pt x="1384935" y="2974594"/>
                  </a:lnTo>
                  <a:lnTo>
                    <a:pt x="1339723" y="2992247"/>
                  </a:lnTo>
                  <a:lnTo>
                    <a:pt x="1294257" y="3009265"/>
                  </a:lnTo>
                  <a:lnTo>
                    <a:pt x="1248537" y="3025521"/>
                  </a:lnTo>
                  <a:lnTo>
                    <a:pt x="1202575" y="3041015"/>
                  </a:lnTo>
                  <a:lnTo>
                    <a:pt x="1156398" y="3055874"/>
                  </a:lnTo>
                  <a:lnTo>
                    <a:pt x="1110005" y="3069971"/>
                  </a:lnTo>
                  <a:lnTo>
                    <a:pt x="1063396" y="3083306"/>
                  </a:lnTo>
                  <a:lnTo>
                    <a:pt x="1016596" y="3096006"/>
                  </a:lnTo>
                  <a:lnTo>
                    <a:pt x="969606" y="3107944"/>
                  </a:lnTo>
                  <a:lnTo>
                    <a:pt x="922426" y="3119120"/>
                  </a:lnTo>
                  <a:lnTo>
                    <a:pt x="875080" y="3129661"/>
                  </a:lnTo>
                  <a:lnTo>
                    <a:pt x="827570" y="3139440"/>
                  </a:lnTo>
                  <a:lnTo>
                    <a:pt x="779907" y="3148457"/>
                  </a:lnTo>
                  <a:lnTo>
                    <a:pt x="732091" y="3156712"/>
                  </a:lnTo>
                  <a:lnTo>
                    <a:pt x="684149" y="3164332"/>
                  </a:lnTo>
                  <a:lnTo>
                    <a:pt x="636066" y="3171190"/>
                  </a:lnTo>
                  <a:lnTo>
                    <a:pt x="587857" y="3177286"/>
                  </a:lnTo>
                  <a:lnTo>
                    <a:pt x="539546" y="3182620"/>
                  </a:lnTo>
                  <a:lnTo>
                    <a:pt x="491134" y="3187192"/>
                  </a:lnTo>
                  <a:lnTo>
                    <a:pt x="442620" y="3191002"/>
                  </a:lnTo>
                  <a:lnTo>
                    <a:pt x="394017" y="3194050"/>
                  </a:lnTo>
                  <a:lnTo>
                    <a:pt x="345351" y="3196463"/>
                  </a:lnTo>
                  <a:lnTo>
                    <a:pt x="296595" y="3197987"/>
                  </a:lnTo>
                  <a:lnTo>
                    <a:pt x="247789" y="3198876"/>
                  </a:lnTo>
                  <a:lnTo>
                    <a:pt x="198932" y="3198876"/>
                  </a:lnTo>
                  <a:lnTo>
                    <a:pt x="150037" y="3198241"/>
                  </a:lnTo>
                  <a:lnTo>
                    <a:pt x="101092" y="3196844"/>
                  </a:lnTo>
                  <a:lnTo>
                    <a:pt x="52120" y="3194558"/>
                  </a:lnTo>
                  <a:lnTo>
                    <a:pt x="0" y="3191383"/>
                  </a:lnTo>
                  <a:lnTo>
                    <a:pt x="0" y="3728097"/>
                  </a:lnTo>
                  <a:lnTo>
                    <a:pt x="39141" y="3730244"/>
                  </a:lnTo>
                  <a:lnTo>
                    <a:pt x="397154" y="3730244"/>
                  </a:lnTo>
                  <a:lnTo>
                    <a:pt x="480758" y="3725291"/>
                  </a:lnTo>
                  <a:lnTo>
                    <a:pt x="529424" y="3721493"/>
                  </a:lnTo>
                  <a:lnTo>
                    <a:pt x="578015" y="3717036"/>
                  </a:lnTo>
                  <a:lnTo>
                    <a:pt x="626516" y="3711968"/>
                  </a:lnTo>
                  <a:lnTo>
                    <a:pt x="674928" y="3706241"/>
                  </a:lnTo>
                  <a:lnTo>
                    <a:pt x="723239" y="3699891"/>
                  </a:lnTo>
                  <a:lnTo>
                    <a:pt x="771448" y="3692918"/>
                  </a:lnTo>
                  <a:lnTo>
                    <a:pt x="819543" y="3685286"/>
                  </a:lnTo>
                  <a:lnTo>
                    <a:pt x="867511" y="3676904"/>
                  </a:lnTo>
                  <a:lnTo>
                    <a:pt x="915365" y="3668014"/>
                  </a:lnTo>
                  <a:lnTo>
                    <a:pt x="963079" y="3658489"/>
                  </a:lnTo>
                  <a:lnTo>
                    <a:pt x="1010653" y="3648329"/>
                  </a:lnTo>
                  <a:lnTo>
                    <a:pt x="1058100" y="3637534"/>
                  </a:lnTo>
                  <a:lnTo>
                    <a:pt x="1105382" y="3626104"/>
                  </a:lnTo>
                  <a:lnTo>
                    <a:pt x="1152512" y="3614166"/>
                  </a:lnTo>
                  <a:lnTo>
                    <a:pt x="1199476" y="3601466"/>
                  </a:lnTo>
                  <a:lnTo>
                    <a:pt x="1246263" y="3588131"/>
                  </a:lnTo>
                  <a:lnTo>
                    <a:pt x="1292860" y="3574288"/>
                  </a:lnTo>
                  <a:lnTo>
                    <a:pt x="1339342" y="3559810"/>
                  </a:lnTo>
                  <a:lnTo>
                    <a:pt x="1385570" y="3544697"/>
                  </a:lnTo>
                  <a:lnTo>
                    <a:pt x="1431671" y="3528949"/>
                  </a:lnTo>
                  <a:lnTo>
                    <a:pt x="1477518" y="3512566"/>
                  </a:lnTo>
                  <a:lnTo>
                    <a:pt x="1523111" y="3495548"/>
                  </a:lnTo>
                  <a:lnTo>
                    <a:pt x="1568577" y="3478022"/>
                  </a:lnTo>
                  <a:lnTo>
                    <a:pt x="1613789" y="3459861"/>
                  </a:lnTo>
                  <a:lnTo>
                    <a:pt x="1658747" y="3441065"/>
                  </a:lnTo>
                  <a:lnTo>
                    <a:pt x="1703578" y="3421634"/>
                  </a:lnTo>
                  <a:lnTo>
                    <a:pt x="1748028" y="3401695"/>
                  </a:lnTo>
                  <a:lnTo>
                    <a:pt x="1792351" y="3381121"/>
                  </a:lnTo>
                  <a:lnTo>
                    <a:pt x="1836293" y="3359912"/>
                  </a:lnTo>
                  <a:lnTo>
                    <a:pt x="1880108" y="3338195"/>
                  </a:lnTo>
                  <a:lnTo>
                    <a:pt x="1923542" y="3315716"/>
                  </a:lnTo>
                  <a:lnTo>
                    <a:pt x="1966849" y="3292856"/>
                  </a:lnTo>
                  <a:lnTo>
                    <a:pt x="2009775" y="3269234"/>
                  </a:lnTo>
                  <a:lnTo>
                    <a:pt x="2052447" y="3245104"/>
                  </a:lnTo>
                  <a:lnTo>
                    <a:pt x="2094738" y="3220339"/>
                  </a:lnTo>
                  <a:lnTo>
                    <a:pt x="2130425" y="3198876"/>
                  </a:lnTo>
                  <a:lnTo>
                    <a:pt x="2178685" y="3169158"/>
                  </a:lnTo>
                  <a:lnTo>
                    <a:pt x="2220087" y="3142615"/>
                  </a:lnTo>
                  <a:lnTo>
                    <a:pt x="2261235" y="3115564"/>
                  </a:lnTo>
                  <a:lnTo>
                    <a:pt x="2302129" y="3087878"/>
                  </a:lnTo>
                  <a:lnTo>
                    <a:pt x="2342642" y="3059684"/>
                  </a:lnTo>
                  <a:lnTo>
                    <a:pt x="2382774" y="3030855"/>
                  </a:lnTo>
                  <a:lnTo>
                    <a:pt x="2422525" y="3001391"/>
                  </a:lnTo>
                  <a:lnTo>
                    <a:pt x="2462022" y="2971546"/>
                  </a:lnTo>
                  <a:lnTo>
                    <a:pt x="2501138" y="2940939"/>
                  </a:lnTo>
                  <a:lnTo>
                    <a:pt x="2540000" y="2909824"/>
                  </a:lnTo>
                  <a:lnTo>
                    <a:pt x="2578354" y="2878201"/>
                  </a:lnTo>
                  <a:lnTo>
                    <a:pt x="2616454" y="2845943"/>
                  </a:lnTo>
                  <a:lnTo>
                    <a:pt x="2654046" y="2813177"/>
                  </a:lnTo>
                  <a:lnTo>
                    <a:pt x="2691257" y="2779776"/>
                  </a:lnTo>
                  <a:lnTo>
                    <a:pt x="2727960" y="2746121"/>
                  </a:lnTo>
                  <a:lnTo>
                    <a:pt x="2764155" y="2711831"/>
                  </a:lnTo>
                  <a:lnTo>
                    <a:pt x="2799842" y="2677287"/>
                  </a:lnTo>
                  <a:lnTo>
                    <a:pt x="2834894" y="2642235"/>
                  </a:lnTo>
                  <a:lnTo>
                    <a:pt x="2869565" y="2606675"/>
                  </a:lnTo>
                  <a:lnTo>
                    <a:pt x="2903601" y="2570861"/>
                  </a:lnTo>
                  <a:lnTo>
                    <a:pt x="2937129" y="2534539"/>
                  </a:lnTo>
                  <a:lnTo>
                    <a:pt x="2970149" y="2497836"/>
                  </a:lnTo>
                  <a:lnTo>
                    <a:pt x="3002661" y="2460752"/>
                  </a:lnTo>
                  <a:lnTo>
                    <a:pt x="3034665" y="2423287"/>
                  </a:lnTo>
                  <a:lnTo>
                    <a:pt x="3066034" y="2385314"/>
                  </a:lnTo>
                  <a:lnTo>
                    <a:pt x="3097022" y="2347087"/>
                  </a:lnTo>
                  <a:lnTo>
                    <a:pt x="3127248" y="2308479"/>
                  </a:lnTo>
                  <a:lnTo>
                    <a:pt x="3157093" y="2269490"/>
                  </a:lnTo>
                  <a:lnTo>
                    <a:pt x="3186303" y="2230120"/>
                  </a:lnTo>
                  <a:lnTo>
                    <a:pt x="3215005" y="2190369"/>
                  </a:lnTo>
                  <a:lnTo>
                    <a:pt x="3243199" y="2150364"/>
                  </a:lnTo>
                  <a:lnTo>
                    <a:pt x="3270758" y="2109978"/>
                  </a:lnTo>
                  <a:lnTo>
                    <a:pt x="3297809" y="2069211"/>
                  </a:lnTo>
                  <a:lnTo>
                    <a:pt x="3324225" y="2028190"/>
                  </a:lnTo>
                  <a:lnTo>
                    <a:pt x="3350133" y="1986788"/>
                  </a:lnTo>
                  <a:lnTo>
                    <a:pt x="3375533" y="1945005"/>
                  </a:lnTo>
                  <a:lnTo>
                    <a:pt x="3400298" y="1903095"/>
                  </a:lnTo>
                  <a:lnTo>
                    <a:pt x="3424428" y="1860677"/>
                  </a:lnTo>
                  <a:lnTo>
                    <a:pt x="3448050" y="1818132"/>
                  </a:lnTo>
                  <a:lnTo>
                    <a:pt x="3471164" y="1775206"/>
                  </a:lnTo>
                  <a:lnTo>
                    <a:pt x="3493643" y="1732026"/>
                  </a:lnTo>
                  <a:lnTo>
                    <a:pt x="3515487" y="1688465"/>
                  </a:lnTo>
                  <a:lnTo>
                    <a:pt x="3536823" y="1644777"/>
                  </a:lnTo>
                  <a:lnTo>
                    <a:pt x="3557524" y="1600708"/>
                  </a:lnTo>
                  <a:lnTo>
                    <a:pt x="3577717" y="1556385"/>
                  </a:lnTo>
                  <a:lnTo>
                    <a:pt x="3597275" y="1511808"/>
                  </a:lnTo>
                  <a:lnTo>
                    <a:pt x="3616198" y="1467104"/>
                  </a:lnTo>
                  <a:lnTo>
                    <a:pt x="3634613" y="1422019"/>
                  </a:lnTo>
                  <a:lnTo>
                    <a:pt x="3652393" y="1376680"/>
                  </a:lnTo>
                  <a:lnTo>
                    <a:pt x="3669538" y="1331214"/>
                  </a:lnTo>
                  <a:lnTo>
                    <a:pt x="3686175" y="1285494"/>
                  </a:lnTo>
                  <a:lnTo>
                    <a:pt x="3702050" y="1239520"/>
                  </a:lnTo>
                  <a:lnTo>
                    <a:pt x="3717417" y="1193292"/>
                  </a:lnTo>
                  <a:lnTo>
                    <a:pt x="3732276" y="1146937"/>
                  </a:lnTo>
                  <a:lnTo>
                    <a:pt x="3746373" y="1100328"/>
                  </a:lnTo>
                  <a:lnTo>
                    <a:pt x="3759835" y="1053592"/>
                  </a:lnTo>
                  <a:lnTo>
                    <a:pt x="3772789" y="1006602"/>
                  </a:lnTo>
                  <a:lnTo>
                    <a:pt x="3785108" y="959485"/>
                  </a:lnTo>
                  <a:lnTo>
                    <a:pt x="3796792" y="912114"/>
                  </a:lnTo>
                  <a:lnTo>
                    <a:pt x="3807841" y="864616"/>
                  </a:lnTo>
                  <a:lnTo>
                    <a:pt x="3818255" y="816864"/>
                  </a:lnTo>
                  <a:lnTo>
                    <a:pt x="3828034" y="769112"/>
                  </a:lnTo>
                  <a:lnTo>
                    <a:pt x="3837178" y="721106"/>
                  </a:lnTo>
                  <a:lnTo>
                    <a:pt x="3845814" y="672973"/>
                  </a:lnTo>
                  <a:lnTo>
                    <a:pt x="3853688" y="624713"/>
                  </a:lnTo>
                  <a:lnTo>
                    <a:pt x="3860927" y="576199"/>
                  </a:lnTo>
                  <a:lnTo>
                    <a:pt x="3867531" y="527685"/>
                  </a:lnTo>
                  <a:lnTo>
                    <a:pt x="3873500" y="479044"/>
                  </a:lnTo>
                  <a:lnTo>
                    <a:pt x="3878834" y="430276"/>
                  </a:lnTo>
                  <a:lnTo>
                    <a:pt x="3883533" y="381381"/>
                  </a:lnTo>
                  <a:lnTo>
                    <a:pt x="3887597" y="332359"/>
                  </a:lnTo>
                  <a:lnTo>
                    <a:pt x="3890899" y="283210"/>
                  </a:lnTo>
                  <a:lnTo>
                    <a:pt x="3893693" y="234061"/>
                  </a:lnTo>
                  <a:lnTo>
                    <a:pt x="3895725" y="184785"/>
                  </a:lnTo>
                  <a:lnTo>
                    <a:pt x="3897122" y="135382"/>
                  </a:lnTo>
                  <a:lnTo>
                    <a:pt x="3897884" y="85979"/>
                  </a:lnTo>
                  <a:lnTo>
                    <a:pt x="3897884" y="32131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7319" y="798576"/>
              <a:ext cx="15455900" cy="8689975"/>
            </a:xfrm>
            <a:custGeom>
              <a:avLst/>
              <a:gdLst/>
              <a:ahLst/>
              <a:cxnLst/>
              <a:rect l="l" t="t" r="r" b="b"/>
              <a:pathLst>
                <a:path w="15455900" h="8689975">
                  <a:moveTo>
                    <a:pt x="15455900" y="0"/>
                  </a:moveTo>
                  <a:lnTo>
                    <a:pt x="0" y="0"/>
                  </a:lnTo>
                  <a:lnTo>
                    <a:pt x="0" y="7241413"/>
                  </a:lnTo>
                  <a:lnTo>
                    <a:pt x="889" y="7291451"/>
                  </a:lnTo>
                  <a:lnTo>
                    <a:pt x="3429" y="7341235"/>
                  </a:lnTo>
                  <a:lnTo>
                    <a:pt x="7746" y="7390765"/>
                  </a:lnTo>
                  <a:lnTo>
                    <a:pt x="13716" y="7440041"/>
                  </a:lnTo>
                  <a:lnTo>
                    <a:pt x="21336" y="7488936"/>
                  </a:lnTo>
                  <a:lnTo>
                    <a:pt x="30607" y="7537450"/>
                  </a:lnTo>
                  <a:lnTo>
                    <a:pt x="41402" y="7585456"/>
                  </a:lnTo>
                  <a:lnTo>
                    <a:pt x="53975" y="7633081"/>
                  </a:lnTo>
                  <a:lnTo>
                    <a:pt x="68072" y="7680325"/>
                  </a:lnTo>
                  <a:lnTo>
                    <a:pt x="83820" y="7726934"/>
                  </a:lnTo>
                  <a:lnTo>
                    <a:pt x="100965" y="7772908"/>
                  </a:lnTo>
                  <a:lnTo>
                    <a:pt x="119761" y="7818374"/>
                  </a:lnTo>
                  <a:lnTo>
                    <a:pt x="140208" y="7863078"/>
                  </a:lnTo>
                  <a:lnTo>
                    <a:pt x="162052" y="7907147"/>
                  </a:lnTo>
                  <a:lnTo>
                    <a:pt x="185293" y="7950454"/>
                  </a:lnTo>
                  <a:lnTo>
                    <a:pt x="210185" y="7992999"/>
                  </a:lnTo>
                  <a:lnTo>
                    <a:pt x="236474" y="8034655"/>
                  </a:lnTo>
                  <a:lnTo>
                    <a:pt x="264287" y="8075549"/>
                  </a:lnTo>
                  <a:lnTo>
                    <a:pt x="293369" y="8115554"/>
                  </a:lnTo>
                  <a:lnTo>
                    <a:pt x="323977" y="8154543"/>
                  </a:lnTo>
                  <a:lnTo>
                    <a:pt x="355981" y="8192516"/>
                  </a:lnTo>
                  <a:lnTo>
                    <a:pt x="389381" y="8229600"/>
                  </a:lnTo>
                  <a:lnTo>
                    <a:pt x="424053" y="8265553"/>
                  </a:lnTo>
                  <a:lnTo>
                    <a:pt x="460121" y="8300313"/>
                  </a:lnTo>
                  <a:lnTo>
                    <a:pt x="497078" y="8333689"/>
                  </a:lnTo>
                  <a:lnTo>
                    <a:pt x="535178" y="8365693"/>
                  </a:lnTo>
                  <a:lnTo>
                    <a:pt x="574167" y="8396300"/>
                  </a:lnTo>
                  <a:lnTo>
                    <a:pt x="614044" y="8425484"/>
                  </a:lnTo>
                  <a:lnTo>
                    <a:pt x="654938" y="8453234"/>
                  </a:lnTo>
                  <a:lnTo>
                    <a:pt x="696594" y="8479536"/>
                  </a:lnTo>
                  <a:lnTo>
                    <a:pt x="739140" y="8504377"/>
                  </a:lnTo>
                  <a:lnTo>
                    <a:pt x="782447" y="8527719"/>
                  </a:lnTo>
                  <a:lnTo>
                    <a:pt x="826516" y="8549576"/>
                  </a:lnTo>
                  <a:lnTo>
                    <a:pt x="871219" y="8569921"/>
                  </a:lnTo>
                  <a:lnTo>
                    <a:pt x="916686" y="8588730"/>
                  </a:lnTo>
                  <a:lnTo>
                    <a:pt x="962660" y="8605989"/>
                  </a:lnTo>
                  <a:lnTo>
                    <a:pt x="1009269" y="8621687"/>
                  </a:lnTo>
                  <a:lnTo>
                    <a:pt x="1056386" y="8635796"/>
                  </a:lnTo>
                  <a:lnTo>
                    <a:pt x="1104011" y="8648306"/>
                  </a:lnTo>
                  <a:lnTo>
                    <a:pt x="1152144" y="8659202"/>
                  </a:lnTo>
                  <a:lnTo>
                    <a:pt x="1200658" y="8668473"/>
                  </a:lnTo>
                  <a:lnTo>
                    <a:pt x="1249553" y="8676093"/>
                  </a:lnTo>
                  <a:lnTo>
                    <a:pt x="1298702" y="8682050"/>
                  </a:lnTo>
                  <a:lnTo>
                    <a:pt x="1348232" y="8686330"/>
                  </a:lnTo>
                  <a:lnTo>
                    <a:pt x="1398016" y="8688908"/>
                  </a:lnTo>
                  <a:lnTo>
                    <a:pt x="1448054" y="8689771"/>
                  </a:lnTo>
                  <a:lnTo>
                    <a:pt x="15455900" y="8689771"/>
                  </a:lnTo>
                  <a:lnTo>
                    <a:pt x="15455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768" y="7815072"/>
              <a:ext cx="3411220" cy="1694814"/>
            </a:xfrm>
            <a:custGeom>
              <a:avLst/>
              <a:gdLst/>
              <a:ahLst/>
              <a:cxnLst/>
              <a:rect l="l" t="t" r="r" b="b"/>
              <a:pathLst>
                <a:path w="3411219" h="1694815">
                  <a:moveTo>
                    <a:pt x="3410712" y="1647901"/>
                  </a:moveTo>
                  <a:lnTo>
                    <a:pt x="3407410" y="1582000"/>
                  </a:lnTo>
                  <a:lnTo>
                    <a:pt x="3403346" y="1534591"/>
                  </a:lnTo>
                  <a:lnTo>
                    <a:pt x="3398012" y="1487576"/>
                  </a:lnTo>
                  <a:lnTo>
                    <a:pt x="3391408" y="1440954"/>
                  </a:lnTo>
                  <a:lnTo>
                    <a:pt x="3383661" y="1394764"/>
                  </a:lnTo>
                  <a:lnTo>
                    <a:pt x="3374517" y="1348994"/>
                  </a:lnTo>
                  <a:lnTo>
                    <a:pt x="3364230" y="1303680"/>
                  </a:lnTo>
                  <a:lnTo>
                    <a:pt x="3352800" y="1258836"/>
                  </a:lnTo>
                  <a:lnTo>
                    <a:pt x="3340227" y="1214475"/>
                  </a:lnTo>
                  <a:lnTo>
                    <a:pt x="3326384" y="1170686"/>
                  </a:lnTo>
                  <a:lnTo>
                    <a:pt x="3311398" y="1127252"/>
                  </a:lnTo>
                  <a:lnTo>
                    <a:pt x="3295396" y="1084453"/>
                  </a:lnTo>
                  <a:lnTo>
                    <a:pt x="3278251" y="1042289"/>
                  </a:lnTo>
                  <a:lnTo>
                    <a:pt x="3259963" y="1000633"/>
                  </a:lnTo>
                  <a:lnTo>
                    <a:pt x="3240659" y="959612"/>
                  </a:lnTo>
                  <a:lnTo>
                    <a:pt x="3220212" y="919099"/>
                  </a:lnTo>
                  <a:lnTo>
                    <a:pt x="3198876" y="879221"/>
                  </a:lnTo>
                  <a:lnTo>
                    <a:pt x="3176397" y="840117"/>
                  </a:lnTo>
                  <a:lnTo>
                    <a:pt x="3153029" y="801624"/>
                  </a:lnTo>
                  <a:lnTo>
                    <a:pt x="3128518" y="763778"/>
                  </a:lnTo>
                  <a:lnTo>
                    <a:pt x="3103245" y="726567"/>
                  </a:lnTo>
                  <a:lnTo>
                    <a:pt x="3076956" y="690118"/>
                  </a:lnTo>
                  <a:lnTo>
                    <a:pt x="3049651" y="654431"/>
                  </a:lnTo>
                  <a:lnTo>
                    <a:pt x="3021457" y="619506"/>
                  </a:lnTo>
                  <a:lnTo>
                    <a:pt x="2992501" y="585343"/>
                  </a:lnTo>
                  <a:lnTo>
                    <a:pt x="2962529" y="551942"/>
                  </a:lnTo>
                  <a:lnTo>
                    <a:pt x="2931795" y="519303"/>
                  </a:lnTo>
                  <a:lnTo>
                    <a:pt x="2900172" y="487553"/>
                  </a:lnTo>
                  <a:lnTo>
                    <a:pt x="2867787" y="456565"/>
                  </a:lnTo>
                  <a:lnTo>
                    <a:pt x="2834513" y="426466"/>
                  </a:lnTo>
                  <a:lnTo>
                    <a:pt x="2800477" y="397256"/>
                  </a:lnTo>
                  <a:lnTo>
                    <a:pt x="2765806" y="368935"/>
                  </a:lnTo>
                  <a:lnTo>
                    <a:pt x="2730246" y="341503"/>
                  </a:lnTo>
                  <a:lnTo>
                    <a:pt x="2693924" y="314960"/>
                  </a:lnTo>
                  <a:lnTo>
                    <a:pt x="2656967" y="289433"/>
                  </a:lnTo>
                  <a:lnTo>
                    <a:pt x="2619375" y="264795"/>
                  </a:lnTo>
                  <a:lnTo>
                    <a:pt x="2581021" y="241173"/>
                  </a:lnTo>
                  <a:lnTo>
                    <a:pt x="2542032" y="218567"/>
                  </a:lnTo>
                  <a:lnTo>
                    <a:pt x="2502408" y="196850"/>
                  </a:lnTo>
                  <a:lnTo>
                    <a:pt x="2462022" y="176276"/>
                  </a:lnTo>
                  <a:lnTo>
                    <a:pt x="2421255" y="156718"/>
                  </a:lnTo>
                  <a:lnTo>
                    <a:pt x="2379726" y="138176"/>
                  </a:lnTo>
                  <a:lnTo>
                    <a:pt x="2337689" y="120777"/>
                  </a:lnTo>
                  <a:lnTo>
                    <a:pt x="2295144" y="104521"/>
                  </a:lnTo>
                  <a:lnTo>
                    <a:pt x="2251964" y="89281"/>
                  </a:lnTo>
                  <a:lnTo>
                    <a:pt x="2208276" y="75184"/>
                  </a:lnTo>
                  <a:lnTo>
                    <a:pt x="2164207" y="62230"/>
                  </a:lnTo>
                  <a:lnTo>
                    <a:pt x="2119503" y="50546"/>
                  </a:lnTo>
                  <a:lnTo>
                    <a:pt x="2074418" y="39878"/>
                  </a:lnTo>
                  <a:lnTo>
                    <a:pt x="2028952" y="30480"/>
                  </a:lnTo>
                  <a:lnTo>
                    <a:pt x="1982978" y="22352"/>
                  </a:lnTo>
                  <a:lnTo>
                    <a:pt x="1936623" y="15494"/>
                  </a:lnTo>
                  <a:lnTo>
                    <a:pt x="1889760" y="9779"/>
                  </a:lnTo>
                  <a:lnTo>
                    <a:pt x="1842643" y="5334"/>
                  </a:lnTo>
                  <a:lnTo>
                    <a:pt x="1795145" y="2286"/>
                  </a:lnTo>
                  <a:lnTo>
                    <a:pt x="1747266" y="508"/>
                  </a:lnTo>
                  <a:lnTo>
                    <a:pt x="1699133" y="0"/>
                  </a:lnTo>
                  <a:lnTo>
                    <a:pt x="1651000" y="889"/>
                  </a:lnTo>
                  <a:lnTo>
                    <a:pt x="1603121" y="3048"/>
                  </a:lnTo>
                  <a:lnTo>
                    <a:pt x="1555623" y="6477"/>
                  </a:lnTo>
                  <a:lnTo>
                    <a:pt x="1508506" y="11303"/>
                  </a:lnTo>
                  <a:lnTo>
                    <a:pt x="1461897" y="17272"/>
                  </a:lnTo>
                  <a:lnTo>
                    <a:pt x="1415542" y="24638"/>
                  </a:lnTo>
                  <a:lnTo>
                    <a:pt x="1369568" y="33147"/>
                  </a:lnTo>
                  <a:lnTo>
                    <a:pt x="1324102" y="42799"/>
                  </a:lnTo>
                  <a:lnTo>
                    <a:pt x="1279144" y="53721"/>
                  </a:lnTo>
                  <a:lnTo>
                    <a:pt x="1234567" y="65913"/>
                  </a:lnTo>
                  <a:lnTo>
                    <a:pt x="1190625" y="79121"/>
                  </a:lnTo>
                  <a:lnTo>
                    <a:pt x="1147064" y="93599"/>
                  </a:lnTo>
                  <a:lnTo>
                    <a:pt x="1104011" y="109093"/>
                  </a:lnTo>
                  <a:lnTo>
                    <a:pt x="1061593" y="125730"/>
                  </a:lnTo>
                  <a:lnTo>
                    <a:pt x="1019683" y="143510"/>
                  </a:lnTo>
                  <a:lnTo>
                    <a:pt x="978408" y="162306"/>
                  </a:lnTo>
                  <a:lnTo>
                    <a:pt x="937641" y="182245"/>
                  </a:lnTo>
                  <a:lnTo>
                    <a:pt x="897509" y="203073"/>
                  </a:lnTo>
                  <a:lnTo>
                    <a:pt x="858139" y="225044"/>
                  </a:lnTo>
                  <a:lnTo>
                    <a:pt x="819277" y="248031"/>
                  </a:lnTo>
                  <a:lnTo>
                    <a:pt x="781050" y="271907"/>
                  </a:lnTo>
                  <a:lnTo>
                    <a:pt x="743585" y="296799"/>
                  </a:lnTo>
                  <a:lnTo>
                    <a:pt x="706882" y="322707"/>
                  </a:lnTo>
                  <a:lnTo>
                    <a:pt x="670814" y="349504"/>
                  </a:lnTo>
                  <a:lnTo>
                    <a:pt x="635508" y="377190"/>
                  </a:lnTo>
                  <a:lnTo>
                    <a:pt x="600964" y="405765"/>
                  </a:lnTo>
                  <a:lnTo>
                    <a:pt x="567182" y="435356"/>
                  </a:lnTo>
                  <a:lnTo>
                    <a:pt x="534162" y="465709"/>
                  </a:lnTo>
                  <a:lnTo>
                    <a:pt x="502031" y="496824"/>
                  </a:lnTo>
                  <a:lnTo>
                    <a:pt x="470662" y="528828"/>
                  </a:lnTo>
                  <a:lnTo>
                    <a:pt x="440182" y="561721"/>
                  </a:lnTo>
                  <a:lnTo>
                    <a:pt x="410464" y="595376"/>
                  </a:lnTo>
                  <a:lnTo>
                    <a:pt x="381762" y="629793"/>
                  </a:lnTo>
                  <a:lnTo>
                    <a:pt x="353822" y="664972"/>
                  </a:lnTo>
                  <a:lnTo>
                    <a:pt x="326898" y="700913"/>
                  </a:lnTo>
                  <a:lnTo>
                    <a:pt x="300863" y="737489"/>
                  </a:lnTo>
                  <a:lnTo>
                    <a:pt x="275844" y="774827"/>
                  </a:lnTo>
                  <a:lnTo>
                    <a:pt x="251714" y="812927"/>
                  </a:lnTo>
                  <a:lnTo>
                    <a:pt x="228587" y="851535"/>
                  </a:lnTo>
                  <a:lnTo>
                    <a:pt x="206489" y="890905"/>
                  </a:lnTo>
                  <a:lnTo>
                    <a:pt x="185420" y="930910"/>
                  </a:lnTo>
                  <a:lnTo>
                    <a:pt x="165341" y="971550"/>
                  </a:lnTo>
                  <a:lnTo>
                    <a:pt x="146291" y="1012825"/>
                  </a:lnTo>
                  <a:lnTo>
                    <a:pt x="128397" y="1054608"/>
                  </a:lnTo>
                  <a:lnTo>
                    <a:pt x="111493" y="1096899"/>
                  </a:lnTo>
                  <a:lnTo>
                    <a:pt x="95885" y="1139825"/>
                  </a:lnTo>
                  <a:lnTo>
                    <a:pt x="81280" y="1183259"/>
                  </a:lnTo>
                  <a:lnTo>
                    <a:pt x="67818" y="1227239"/>
                  </a:lnTo>
                  <a:lnTo>
                    <a:pt x="55499" y="1271689"/>
                  </a:lnTo>
                  <a:lnTo>
                    <a:pt x="44310" y="1316621"/>
                  </a:lnTo>
                  <a:lnTo>
                    <a:pt x="34417" y="1362011"/>
                  </a:lnTo>
                  <a:lnTo>
                    <a:pt x="25768" y="1407845"/>
                  </a:lnTo>
                  <a:lnTo>
                    <a:pt x="18288" y="1454099"/>
                  </a:lnTo>
                  <a:lnTo>
                    <a:pt x="12065" y="1500771"/>
                  </a:lnTo>
                  <a:lnTo>
                    <a:pt x="7112" y="1547837"/>
                  </a:lnTo>
                  <a:lnTo>
                    <a:pt x="3416" y="1595272"/>
                  </a:lnTo>
                  <a:lnTo>
                    <a:pt x="1016" y="1643049"/>
                  </a:lnTo>
                  <a:lnTo>
                    <a:pt x="0" y="1691182"/>
                  </a:lnTo>
                  <a:lnTo>
                    <a:pt x="441071" y="1694675"/>
                  </a:lnTo>
                  <a:lnTo>
                    <a:pt x="853948" y="1694675"/>
                  </a:lnTo>
                  <a:lnTo>
                    <a:pt x="855599" y="1650047"/>
                  </a:lnTo>
                  <a:lnTo>
                    <a:pt x="859917" y="1602854"/>
                  </a:lnTo>
                  <a:lnTo>
                    <a:pt x="866775" y="1556435"/>
                  </a:lnTo>
                  <a:lnTo>
                    <a:pt x="876046" y="1510880"/>
                  </a:lnTo>
                  <a:lnTo>
                    <a:pt x="887730" y="1466227"/>
                  </a:lnTo>
                  <a:lnTo>
                    <a:pt x="901700" y="1422577"/>
                  </a:lnTo>
                  <a:lnTo>
                    <a:pt x="917956" y="1379994"/>
                  </a:lnTo>
                  <a:lnTo>
                    <a:pt x="936498" y="1338529"/>
                  </a:lnTo>
                  <a:lnTo>
                    <a:pt x="956945" y="1298270"/>
                  </a:lnTo>
                  <a:lnTo>
                    <a:pt x="979551" y="1259293"/>
                  </a:lnTo>
                  <a:lnTo>
                    <a:pt x="1004189" y="1221638"/>
                  </a:lnTo>
                  <a:lnTo>
                    <a:pt x="1030605" y="1185418"/>
                  </a:lnTo>
                  <a:lnTo>
                    <a:pt x="1058926" y="1150620"/>
                  </a:lnTo>
                  <a:lnTo>
                    <a:pt x="1088898" y="1117473"/>
                  </a:lnTo>
                  <a:lnTo>
                    <a:pt x="1120648" y="1085850"/>
                  </a:lnTo>
                  <a:lnTo>
                    <a:pt x="1154049" y="1056005"/>
                  </a:lnTo>
                  <a:lnTo>
                    <a:pt x="1188847" y="1027811"/>
                  </a:lnTo>
                  <a:lnTo>
                    <a:pt x="1225296" y="1001522"/>
                  </a:lnTo>
                  <a:lnTo>
                    <a:pt x="1263015" y="977138"/>
                  </a:lnTo>
                  <a:lnTo>
                    <a:pt x="1302131" y="954786"/>
                  </a:lnTo>
                  <a:lnTo>
                    <a:pt x="1342517" y="934339"/>
                  </a:lnTo>
                  <a:lnTo>
                    <a:pt x="1384046" y="916178"/>
                  </a:lnTo>
                  <a:lnTo>
                    <a:pt x="1426718" y="900049"/>
                  </a:lnTo>
                  <a:lnTo>
                    <a:pt x="1470533" y="886206"/>
                  </a:lnTo>
                  <a:lnTo>
                    <a:pt x="1515237" y="874649"/>
                  </a:lnTo>
                  <a:lnTo>
                    <a:pt x="1560830" y="865632"/>
                  </a:lnTo>
                  <a:lnTo>
                    <a:pt x="1607312" y="858901"/>
                  </a:lnTo>
                  <a:lnTo>
                    <a:pt x="1654556" y="854849"/>
                  </a:lnTo>
                  <a:lnTo>
                    <a:pt x="1702562" y="853313"/>
                  </a:lnTo>
                  <a:lnTo>
                    <a:pt x="1750568" y="854456"/>
                  </a:lnTo>
                  <a:lnTo>
                    <a:pt x="1797812" y="858139"/>
                  </a:lnTo>
                  <a:lnTo>
                    <a:pt x="1844294" y="864489"/>
                  </a:lnTo>
                  <a:lnTo>
                    <a:pt x="1890014" y="873252"/>
                  </a:lnTo>
                  <a:lnTo>
                    <a:pt x="1934845" y="884428"/>
                  </a:lnTo>
                  <a:lnTo>
                    <a:pt x="1978660" y="897890"/>
                  </a:lnTo>
                  <a:lnTo>
                    <a:pt x="2021459" y="913638"/>
                  </a:lnTo>
                  <a:lnTo>
                    <a:pt x="2063115" y="931545"/>
                  </a:lnTo>
                  <a:lnTo>
                    <a:pt x="2103628" y="951611"/>
                  </a:lnTo>
                  <a:lnTo>
                    <a:pt x="2142998" y="973709"/>
                  </a:lnTo>
                  <a:lnTo>
                    <a:pt x="2180844" y="997839"/>
                  </a:lnTo>
                  <a:lnTo>
                    <a:pt x="2217420" y="1023874"/>
                  </a:lnTo>
                  <a:lnTo>
                    <a:pt x="2252599" y="1051687"/>
                  </a:lnTo>
                  <a:lnTo>
                    <a:pt x="2286127" y="1081278"/>
                  </a:lnTo>
                  <a:lnTo>
                    <a:pt x="2318131" y="1112647"/>
                  </a:lnTo>
                  <a:lnTo>
                    <a:pt x="2348484" y="1145667"/>
                  </a:lnTo>
                  <a:lnTo>
                    <a:pt x="2376932" y="1180211"/>
                  </a:lnTo>
                  <a:lnTo>
                    <a:pt x="2403729" y="1216190"/>
                  </a:lnTo>
                  <a:lnTo>
                    <a:pt x="2428621" y="1253642"/>
                  </a:lnTo>
                  <a:lnTo>
                    <a:pt x="2451481" y="1292453"/>
                  </a:lnTo>
                  <a:lnTo>
                    <a:pt x="2472309" y="1332547"/>
                  </a:lnTo>
                  <a:lnTo>
                    <a:pt x="2491105" y="1373860"/>
                  </a:lnTo>
                  <a:lnTo>
                    <a:pt x="2507742" y="1416329"/>
                  </a:lnTo>
                  <a:lnTo>
                    <a:pt x="2522093" y="1459865"/>
                  </a:lnTo>
                  <a:lnTo>
                    <a:pt x="2534031" y="1504416"/>
                  </a:lnTo>
                  <a:lnTo>
                    <a:pt x="2543683" y="1549908"/>
                  </a:lnTo>
                  <a:lnTo>
                    <a:pt x="2550922" y="1596263"/>
                  </a:lnTo>
                  <a:lnTo>
                    <a:pt x="2555621" y="1643418"/>
                  </a:lnTo>
                  <a:lnTo>
                    <a:pt x="2557653" y="1691309"/>
                  </a:lnTo>
                  <a:lnTo>
                    <a:pt x="3410712" y="1677898"/>
                  </a:lnTo>
                  <a:lnTo>
                    <a:pt x="3410712" y="1647901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856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solidFill>
                  <a:srgbClr val="FFC000"/>
                </a:solidFill>
              </a:rPr>
              <a:t>SUBJECTS</a:t>
            </a:r>
            <a:r>
              <a:rPr sz="3200" spc="-80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COVERED</a:t>
            </a:r>
            <a:r>
              <a:rPr sz="3200" spc="-95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IN</a:t>
            </a:r>
            <a:r>
              <a:rPr sz="3200" spc="-125" dirty="0">
                <a:solidFill>
                  <a:srgbClr val="FFC000"/>
                </a:solidFill>
              </a:rPr>
              <a:t> </a:t>
            </a:r>
            <a:r>
              <a:rPr sz="3200" dirty="0">
                <a:solidFill>
                  <a:srgbClr val="FFC000"/>
                </a:solidFill>
              </a:rPr>
              <a:t>THE</a:t>
            </a:r>
            <a:r>
              <a:rPr sz="3200" spc="-140" dirty="0">
                <a:solidFill>
                  <a:srgbClr val="FFC000"/>
                </a:solidFill>
              </a:rPr>
              <a:t> </a:t>
            </a:r>
            <a:r>
              <a:rPr sz="3200" spc="-10" dirty="0">
                <a:solidFill>
                  <a:srgbClr val="FFC000"/>
                </a:solidFill>
              </a:rPr>
              <a:t>PROJECT</a:t>
            </a:r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3209925" y="3028645"/>
            <a:ext cx="9424035" cy="5576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2430" indent="-381000">
              <a:lnSpc>
                <a:spcPct val="100000"/>
              </a:lnSpc>
              <a:spcBef>
                <a:spcPts val="110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ANALOG</a:t>
            </a:r>
            <a:r>
              <a:rPr sz="28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ELECTRONICS</a:t>
            </a:r>
            <a:r>
              <a:rPr sz="2800" b="1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(AEC)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0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DIGITAL</a:t>
            </a:r>
            <a:r>
              <a:rPr sz="2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ELECTRONICS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5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MICROCONTROLLERS</a:t>
            </a:r>
            <a:r>
              <a:rPr sz="2800" b="1" spc="-1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&amp;</a:t>
            </a:r>
            <a:r>
              <a:rPr sz="2800" b="1" spc="-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EMBEDDED</a:t>
            </a:r>
            <a:r>
              <a:rPr sz="28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SYSTEMS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0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CONTROL</a:t>
            </a:r>
            <a:r>
              <a:rPr sz="28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SYSTEMS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5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IoT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(INTERNET</a:t>
            </a:r>
            <a:r>
              <a:rPr sz="28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8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THINGS)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0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ENVIRONMENTAL</a:t>
            </a:r>
            <a:r>
              <a:rPr sz="2800" b="1" spc="-1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2800">
              <a:latin typeface="Verdana" panose="020B0604030504040204"/>
              <a:cs typeface="Verdana" panose="020B0604030504040204"/>
            </a:endParaRPr>
          </a:p>
          <a:p>
            <a:pPr marL="392430" indent="-381000">
              <a:lnSpc>
                <a:spcPct val="100000"/>
              </a:lnSpc>
              <a:spcBef>
                <a:spcPts val="3365"/>
              </a:spcBef>
              <a:buSzPct val="96000"/>
              <a:buAutoNum type="arabicPeriod"/>
              <a:tabLst>
                <a:tab pos="392430" algn="l"/>
              </a:tabLst>
            </a:pPr>
            <a:r>
              <a:rPr sz="28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C/C++</a:t>
            </a:r>
            <a:r>
              <a:rPr sz="28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8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PROGRAMMING</a:t>
            </a:r>
            <a:endParaRPr sz="28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414270" cy="2362200"/>
          </a:xfrm>
          <a:custGeom>
            <a:avLst/>
            <a:gdLst/>
            <a:ahLst/>
            <a:cxnLst/>
            <a:rect l="l" t="t" r="r" b="b"/>
            <a:pathLst>
              <a:path w="2414270" h="2362200">
                <a:moveTo>
                  <a:pt x="2414016" y="0"/>
                </a:moveTo>
                <a:lnTo>
                  <a:pt x="1988820" y="0"/>
                </a:lnTo>
                <a:lnTo>
                  <a:pt x="1988693" y="14605"/>
                </a:lnTo>
                <a:lnTo>
                  <a:pt x="1987169" y="63754"/>
                </a:lnTo>
                <a:lnTo>
                  <a:pt x="1984375" y="112903"/>
                </a:lnTo>
                <a:lnTo>
                  <a:pt x="1980438" y="161798"/>
                </a:lnTo>
                <a:lnTo>
                  <a:pt x="1975231" y="210439"/>
                </a:lnTo>
                <a:lnTo>
                  <a:pt x="1968754" y="258953"/>
                </a:lnTo>
                <a:lnTo>
                  <a:pt x="1961134" y="307213"/>
                </a:lnTo>
                <a:lnTo>
                  <a:pt x="1952371" y="355092"/>
                </a:lnTo>
                <a:lnTo>
                  <a:pt x="1942338" y="402844"/>
                </a:lnTo>
                <a:lnTo>
                  <a:pt x="1931162" y="450088"/>
                </a:lnTo>
                <a:lnTo>
                  <a:pt x="1918843" y="497205"/>
                </a:lnTo>
                <a:lnTo>
                  <a:pt x="1905381" y="543814"/>
                </a:lnTo>
                <a:lnTo>
                  <a:pt x="1890776" y="590042"/>
                </a:lnTo>
                <a:lnTo>
                  <a:pt x="1875155" y="636016"/>
                </a:lnTo>
                <a:lnTo>
                  <a:pt x="1858264" y="681482"/>
                </a:lnTo>
                <a:lnTo>
                  <a:pt x="1840230" y="726567"/>
                </a:lnTo>
                <a:lnTo>
                  <a:pt x="1821180" y="771144"/>
                </a:lnTo>
                <a:lnTo>
                  <a:pt x="1800987" y="815213"/>
                </a:lnTo>
                <a:lnTo>
                  <a:pt x="1779778" y="858774"/>
                </a:lnTo>
                <a:lnTo>
                  <a:pt x="1757426" y="901954"/>
                </a:lnTo>
                <a:lnTo>
                  <a:pt x="1733931" y="944372"/>
                </a:lnTo>
                <a:lnTo>
                  <a:pt x="1709420" y="986409"/>
                </a:lnTo>
                <a:lnTo>
                  <a:pt x="1683893" y="1027811"/>
                </a:lnTo>
                <a:lnTo>
                  <a:pt x="1657350" y="1068578"/>
                </a:lnTo>
                <a:lnTo>
                  <a:pt x="1629664" y="1108710"/>
                </a:lnTo>
                <a:lnTo>
                  <a:pt x="1600962" y="1148334"/>
                </a:lnTo>
                <a:lnTo>
                  <a:pt x="1571371" y="1187196"/>
                </a:lnTo>
                <a:lnTo>
                  <a:pt x="1540637" y="1225296"/>
                </a:lnTo>
                <a:lnTo>
                  <a:pt x="1508887" y="1262761"/>
                </a:lnTo>
                <a:lnTo>
                  <a:pt x="1476248" y="1299464"/>
                </a:lnTo>
                <a:lnTo>
                  <a:pt x="1442593" y="1335405"/>
                </a:lnTo>
                <a:lnTo>
                  <a:pt x="1407922" y="1370584"/>
                </a:lnTo>
                <a:lnTo>
                  <a:pt x="1372362" y="1405001"/>
                </a:lnTo>
                <a:lnTo>
                  <a:pt x="1336040" y="1438275"/>
                </a:lnTo>
                <a:lnTo>
                  <a:pt x="1298956" y="1470660"/>
                </a:lnTo>
                <a:lnTo>
                  <a:pt x="1261249" y="1502029"/>
                </a:lnTo>
                <a:lnTo>
                  <a:pt x="1222794" y="1532255"/>
                </a:lnTo>
                <a:lnTo>
                  <a:pt x="1183652" y="1561592"/>
                </a:lnTo>
                <a:lnTo>
                  <a:pt x="1143863" y="1589913"/>
                </a:lnTo>
                <a:lnTo>
                  <a:pt x="1103426" y="1617091"/>
                </a:lnTo>
                <a:lnTo>
                  <a:pt x="1062380" y="1643380"/>
                </a:lnTo>
                <a:lnTo>
                  <a:pt x="1020737" y="1668526"/>
                </a:lnTo>
                <a:lnTo>
                  <a:pt x="978522" y="1692529"/>
                </a:lnTo>
                <a:lnTo>
                  <a:pt x="935748" y="1715516"/>
                </a:lnTo>
                <a:lnTo>
                  <a:pt x="892441" y="1737487"/>
                </a:lnTo>
                <a:lnTo>
                  <a:pt x="848639" y="1758315"/>
                </a:lnTo>
                <a:lnTo>
                  <a:pt x="804329" y="1778127"/>
                </a:lnTo>
                <a:lnTo>
                  <a:pt x="759561" y="1796796"/>
                </a:lnTo>
                <a:lnTo>
                  <a:pt x="714349" y="1814322"/>
                </a:lnTo>
                <a:lnTo>
                  <a:pt x="668705" y="1830705"/>
                </a:lnTo>
                <a:lnTo>
                  <a:pt x="622655" y="1846072"/>
                </a:lnTo>
                <a:lnTo>
                  <a:pt x="576224" y="1860169"/>
                </a:lnTo>
                <a:lnTo>
                  <a:pt x="529424" y="1873250"/>
                </a:lnTo>
                <a:lnTo>
                  <a:pt x="482295" y="1885061"/>
                </a:lnTo>
                <a:lnTo>
                  <a:pt x="434835" y="1895729"/>
                </a:lnTo>
                <a:lnTo>
                  <a:pt x="387070" y="1905254"/>
                </a:lnTo>
                <a:lnTo>
                  <a:pt x="339039" y="1913636"/>
                </a:lnTo>
                <a:lnTo>
                  <a:pt x="290741" y="1920748"/>
                </a:lnTo>
                <a:lnTo>
                  <a:pt x="242201" y="1926717"/>
                </a:lnTo>
                <a:lnTo>
                  <a:pt x="193459" y="1931416"/>
                </a:lnTo>
                <a:lnTo>
                  <a:pt x="144513" y="1934972"/>
                </a:lnTo>
                <a:lnTo>
                  <a:pt x="95389" y="1937258"/>
                </a:lnTo>
                <a:lnTo>
                  <a:pt x="51384" y="1938286"/>
                </a:lnTo>
                <a:lnTo>
                  <a:pt x="0" y="1938274"/>
                </a:lnTo>
                <a:lnTo>
                  <a:pt x="0" y="2361692"/>
                </a:lnTo>
                <a:lnTo>
                  <a:pt x="117132" y="2361692"/>
                </a:lnTo>
                <a:lnTo>
                  <a:pt x="191846" y="2357882"/>
                </a:lnTo>
                <a:lnTo>
                  <a:pt x="241935" y="2353818"/>
                </a:lnTo>
                <a:lnTo>
                  <a:pt x="291858" y="2348865"/>
                </a:lnTo>
                <a:lnTo>
                  <a:pt x="341591" y="2342769"/>
                </a:lnTo>
                <a:lnTo>
                  <a:pt x="391121" y="2335657"/>
                </a:lnTo>
                <a:lnTo>
                  <a:pt x="440436" y="2327529"/>
                </a:lnTo>
                <a:lnTo>
                  <a:pt x="489508" y="2318385"/>
                </a:lnTo>
                <a:lnTo>
                  <a:pt x="538340" y="2308225"/>
                </a:lnTo>
                <a:lnTo>
                  <a:pt x="586905" y="2297049"/>
                </a:lnTo>
                <a:lnTo>
                  <a:pt x="635190" y="2284857"/>
                </a:lnTo>
                <a:lnTo>
                  <a:pt x="683183" y="2271649"/>
                </a:lnTo>
                <a:lnTo>
                  <a:pt x="730872" y="2257552"/>
                </a:lnTo>
                <a:lnTo>
                  <a:pt x="778230" y="2242312"/>
                </a:lnTo>
                <a:lnTo>
                  <a:pt x="825246" y="2226183"/>
                </a:lnTo>
                <a:lnTo>
                  <a:pt x="871918" y="2209165"/>
                </a:lnTo>
                <a:lnTo>
                  <a:pt x="918210" y="2191131"/>
                </a:lnTo>
                <a:lnTo>
                  <a:pt x="964120" y="2172081"/>
                </a:lnTo>
                <a:lnTo>
                  <a:pt x="1009624" y="2152015"/>
                </a:lnTo>
                <a:lnTo>
                  <a:pt x="1054709" y="2131187"/>
                </a:lnTo>
                <a:lnTo>
                  <a:pt x="1099375" y="2109343"/>
                </a:lnTo>
                <a:lnTo>
                  <a:pt x="1143584" y="2086483"/>
                </a:lnTo>
                <a:lnTo>
                  <a:pt x="1187323" y="2062734"/>
                </a:lnTo>
                <a:lnTo>
                  <a:pt x="1230604" y="2038096"/>
                </a:lnTo>
                <a:lnTo>
                  <a:pt x="1273429" y="2012569"/>
                </a:lnTo>
                <a:lnTo>
                  <a:pt x="1315593" y="1986026"/>
                </a:lnTo>
                <a:lnTo>
                  <a:pt x="1357376" y="1958721"/>
                </a:lnTo>
                <a:lnTo>
                  <a:pt x="1439291" y="1901190"/>
                </a:lnTo>
                <a:lnTo>
                  <a:pt x="1479296" y="1871218"/>
                </a:lnTo>
                <a:lnTo>
                  <a:pt x="1518793" y="1840230"/>
                </a:lnTo>
                <a:lnTo>
                  <a:pt x="1557782" y="1808480"/>
                </a:lnTo>
                <a:lnTo>
                  <a:pt x="1596009" y="1775714"/>
                </a:lnTo>
                <a:lnTo>
                  <a:pt x="1633715" y="1742186"/>
                </a:lnTo>
                <a:lnTo>
                  <a:pt x="1670685" y="1707896"/>
                </a:lnTo>
                <a:lnTo>
                  <a:pt x="1707007" y="1672590"/>
                </a:lnTo>
                <a:lnTo>
                  <a:pt x="1742567" y="1636649"/>
                </a:lnTo>
                <a:lnTo>
                  <a:pt x="1777365" y="1599946"/>
                </a:lnTo>
                <a:lnTo>
                  <a:pt x="1811274" y="1562608"/>
                </a:lnTo>
                <a:lnTo>
                  <a:pt x="1844294" y="1524635"/>
                </a:lnTo>
                <a:lnTo>
                  <a:pt x="1876552" y="1486027"/>
                </a:lnTo>
                <a:lnTo>
                  <a:pt x="1907794" y="1446911"/>
                </a:lnTo>
                <a:lnTo>
                  <a:pt x="1938274" y="1407033"/>
                </a:lnTo>
                <a:lnTo>
                  <a:pt x="1967865" y="1366774"/>
                </a:lnTo>
                <a:lnTo>
                  <a:pt x="1996440" y="1325753"/>
                </a:lnTo>
                <a:lnTo>
                  <a:pt x="2024253" y="1284351"/>
                </a:lnTo>
                <a:lnTo>
                  <a:pt x="2051177" y="1242314"/>
                </a:lnTo>
                <a:lnTo>
                  <a:pt x="2077085" y="1199769"/>
                </a:lnTo>
                <a:lnTo>
                  <a:pt x="2102231" y="1156716"/>
                </a:lnTo>
                <a:lnTo>
                  <a:pt x="2126361" y="1113282"/>
                </a:lnTo>
                <a:lnTo>
                  <a:pt x="2149602" y="1069213"/>
                </a:lnTo>
                <a:lnTo>
                  <a:pt x="2171827" y="1024763"/>
                </a:lnTo>
                <a:lnTo>
                  <a:pt x="2193163" y="979932"/>
                </a:lnTo>
                <a:lnTo>
                  <a:pt x="2213610" y="934593"/>
                </a:lnTo>
                <a:lnTo>
                  <a:pt x="2233041" y="888873"/>
                </a:lnTo>
                <a:lnTo>
                  <a:pt x="2251583" y="842772"/>
                </a:lnTo>
                <a:lnTo>
                  <a:pt x="2269109" y="796290"/>
                </a:lnTo>
                <a:lnTo>
                  <a:pt x="2285746" y="749427"/>
                </a:lnTo>
                <a:lnTo>
                  <a:pt x="2301367" y="702183"/>
                </a:lnTo>
                <a:lnTo>
                  <a:pt x="2315972" y="654685"/>
                </a:lnTo>
                <a:lnTo>
                  <a:pt x="2329561" y="606806"/>
                </a:lnTo>
                <a:lnTo>
                  <a:pt x="2342261" y="558673"/>
                </a:lnTo>
                <a:lnTo>
                  <a:pt x="2353818" y="510286"/>
                </a:lnTo>
                <a:lnTo>
                  <a:pt x="2364486" y="461518"/>
                </a:lnTo>
                <a:lnTo>
                  <a:pt x="2374138" y="412496"/>
                </a:lnTo>
                <a:lnTo>
                  <a:pt x="2382774" y="363347"/>
                </a:lnTo>
                <a:lnTo>
                  <a:pt x="2390267" y="313817"/>
                </a:lnTo>
                <a:lnTo>
                  <a:pt x="2396871" y="264160"/>
                </a:lnTo>
                <a:lnTo>
                  <a:pt x="2402332" y="214249"/>
                </a:lnTo>
                <a:lnTo>
                  <a:pt x="2406777" y="164211"/>
                </a:lnTo>
                <a:lnTo>
                  <a:pt x="2410206" y="114046"/>
                </a:lnTo>
                <a:lnTo>
                  <a:pt x="2412619" y="63627"/>
                </a:lnTo>
                <a:lnTo>
                  <a:pt x="2413889" y="14605"/>
                </a:lnTo>
                <a:lnTo>
                  <a:pt x="2414016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19190" y="2789974"/>
            <a:ext cx="5449570" cy="577342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8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IoT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Integration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Sustainability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AI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Features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Community</a:t>
            </a:r>
            <a:r>
              <a:rPr sz="3150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Engagement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Scalability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35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3150" spc="-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Improvements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Partnerships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6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Feedback</a:t>
            </a:r>
            <a:endParaRPr sz="3150">
              <a:latin typeface="Verdana" panose="020B0604030504040204"/>
              <a:cs typeface="Verdana" panose="020B0604030504040204"/>
            </a:endParaRPr>
          </a:p>
          <a:p>
            <a:pPr marL="469265" indent="-456565">
              <a:lnSpc>
                <a:spcPct val="100000"/>
              </a:lnSpc>
              <a:spcBef>
                <a:spcPts val="730"/>
              </a:spcBef>
              <a:buFont typeface="Arial" panose="020B0604020202020204"/>
              <a:buChar char="•"/>
              <a:tabLst>
                <a:tab pos="469265" algn="l"/>
              </a:tabLst>
            </a:pP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Hygiene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45658" y="1755140"/>
            <a:ext cx="696214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140" dirty="0">
                <a:solidFill>
                  <a:srgbClr val="27306E"/>
                </a:solidFill>
              </a:rPr>
              <a:t>SUGGESTIONS</a:t>
            </a:r>
            <a:r>
              <a:rPr sz="3500" spc="-350" dirty="0">
                <a:solidFill>
                  <a:srgbClr val="27306E"/>
                </a:solidFill>
              </a:rPr>
              <a:t> </a:t>
            </a:r>
            <a:r>
              <a:rPr sz="3500" spc="-120" dirty="0">
                <a:solidFill>
                  <a:srgbClr val="27306E"/>
                </a:solidFill>
              </a:rPr>
              <a:t>GIVEN</a:t>
            </a:r>
            <a:r>
              <a:rPr sz="3500" spc="-345" dirty="0">
                <a:solidFill>
                  <a:srgbClr val="27306E"/>
                </a:solidFill>
              </a:rPr>
              <a:t> </a:t>
            </a:r>
            <a:r>
              <a:rPr sz="3500" spc="-75" dirty="0">
                <a:solidFill>
                  <a:srgbClr val="27306E"/>
                </a:solidFill>
              </a:rPr>
              <a:t>BY</a:t>
            </a:r>
            <a:r>
              <a:rPr sz="3500" spc="-265" dirty="0">
                <a:solidFill>
                  <a:srgbClr val="27306E"/>
                </a:solidFill>
              </a:rPr>
              <a:t> </a:t>
            </a:r>
            <a:r>
              <a:rPr sz="3500" spc="-50" dirty="0">
                <a:solidFill>
                  <a:srgbClr val="27306E"/>
                </a:solidFill>
              </a:rPr>
              <a:t>PRC</a:t>
            </a:r>
            <a:endParaRPr sz="3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3220" cy="9509760"/>
            <a:chOff x="0" y="0"/>
            <a:chExt cx="16873220" cy="95097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30625"/>
            </a:xfrm>
            <a:custGeom>
              <a:avLst/>
              <a:gdLst/>
              <a:ahLst/>
              <a:cxnLst/>
              <a:rect l="l" t="t" r="r" b="b"/>
              <a:pathLst>
                <a:path w="3898265" h="3730625">
                  <a:moveTo>
                    <a:pt x="3897884" y="32131"/>
                  </a:moveTo>
                  <a:lnTo>
                    <a:pt x="3897503" y="0"/>
                  </a:lnTo>
                  <a:lnTo>
                    <a:pt x="3361944" y="0"/>
                  </a:lnTo>
                  <a:lnTo>
                    <a:pt x="3362452" y="32131"/>
                  </a:lnTo>
                  <a:lnTo>
                    <a:pt x="3362325" y="85979"/>
                  </a:lnTo>
                  <a:lnTo>
                    <a:pt x="3361563" y="130683"/>
                  </a:lnTo>
                  <a:lnTo>
                    <a:pt x="3360039" y="179959"/>
                  </a:lnTo>
                  <a:lnTo>
                    <a:pt x="3357626" y="228981"/>
                  </a:lnTo>
                  <a:lnTo>
                    <a:pt x="3354578" y="278003"/>
                  </a:lnTo>
                  <a:lnTo>
                    <a:pt x="3350641" y="326898"/>
                  </a:lnTo>
                  <a:lnTo>
                    <a:pt x="3346069" y="375539"/>
                  </a:lnTo>
                  <a:lnTo>
                    <a:pt x="3340735" y="424180"/>
                  </a:lnTo>
                  <a:lnTo>
                    <a:pt x="3334639" y="472694"/>
                  </a:lnTo>
                  <a:lnTo>
                    <a:pt x="3327768" y="521081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35" y="665099"/>
                  </a:lnTo>
                  <a:lnTo>
                    <a:pt x="3292843" y="712724"/>
                  </a:lnTo>
                  <a:lnTo>
                    <a:pt x="3282315" y="760222"/>
                  </a:lnTo>
                  <a:lnTo>
                    <a:pt x="3271012" y="807593"/>
                  </a:lnTo>
                  <a:lnTo>
                    <a:pt x="3259074" y="854583"/>
                  </a:lnTo>
                  <a:lnTo>
                    <a:pt x="3246374" y="901446"/>
                  </a:lnTo>
                  <a:lnTo>
                    <a:pt x="3232912" y="948182"/>
                  </a:lnTo>
                  <a:lnTo>
                    <a:pt x="3218688" y="994537"/>
                  </a:lnTo>
                  <a:lnTo>
                    <a:pt x="3203829" y="1040765"/>
                  </a:lnTo>
                  <a:lnTo>
                    <a:pt x="3188335" y="1086739"/>
                  </a:lnTo>
                  <a:lnTo>
                    <a:pt x="3172079" y="1132459"/>
                  </a:lnTo>
                  <a:lnTo>
                    <a:pt x="3155061" y="1177798"/>
                  </a:lnTo>
                  <a:lnTo>
                    <a:pt x="3137408" y="1223010"/>
                  </a:lnTo>
                  <a:lnTo>
                    <a:pt x="3118993" y="1267841"/>
                  </a:lnTo>
                  <a:lnTo>
                    <a:pt x="3099943" y="1312418"/>
                  </a:lnTo>
                  <a:lnTo>
                    <a:pt x="3080258" y="1356741"/>
                  </a:lnTo>
                  <a:lnTo>
                    <a:pt x="3059811" y="1400810"/>
                  </a:lnTo>
                  <a:lnTo>
                    <a:pt x="3038729" y="1444498"/>
                  </a:lnTo>
                  <a:lnTo>
                    <a:pt x="3016885" y="1487805"/>
                  </a:lnTo>
                  <a:lnTo>
                    <a:pt x="2994533" y="1530858"/>
                  </a:lnTo>
                  <a:lnTo>
                    <a:pt x="2971419" y="1573657"/>
                  </a:lnTo>
                  <a:lnTo>
                    <a:pt x="2947543" y="1615948"/>
                  </a:lnTo>
                  <a:lnTo>
                    <a:pt x="2923159" y="1657985"/>
                  </a:lnTo>
                  <a:lnTo>
                    <a:pt x="2898013" y="1699641"/>
                  </a:lnTo>
                  <a:lnTo>
                    <a:pt x="2872232" y="1740916"/>
                  </a:lnTo>
                  <a:lnTo>
                    <a:pt x="2845816" y="1781810"/>
                  </a:lnTo>
                  <a:lnTo>
                    <a:pt x="2818638" y="1822323"/>
                  </a:lnTo>
                  <a:lnTo>
                    <a:pt x="2790952" y="1862455"/>
                  </a:lnTo>
                  <a:lnTo>
                    <a:pt x="2762631" y="1902206"/>
                  </a:lnTo>
                  <a:lnTo>
                    <a:pt x="2733548" y="1941576"/>
                  </a:lnTo>
                  <a:lnTo>
                    <a:pt x="2703957" y="1980438"/>
                  </a:lnTo>
                  <a:lnTo>
                    <a:pt x="2673604" y="2018919"/>
                  </a:lnTo>
                  <a:lnTo>
                    <a:pt x="2642743" y="2056892"/>
                  </a:lnTo>
                  <a:lnTo>
                    <a:pt x="2611120" y="2094484"/>
                  </a:lnTo>
                  <a:lnTo>
                    <a:pt x="2578989" y="2131695"/>
                  </a:lnTo>
                  <a:lnTo>
                    <a:pt x="2546223" y="2168398"/>
                  </a:lnTo>
                  <a:lnTo>
                    <a:pt x="2512822" y="2204593"/>
                  </a:lnTo>
                  <a:lnTo>
                    <a:pt x="2478786" y="2240280"/>
                  </a:lnTo>
                  <a:lnTo>
                    <a:pt x="2444115" y="2275586"/>
                  </a:lnTo>
                  <a:lnTo>
                    <a:pt x="2408936" y="2310384"/>
                  </a:lnTo>
                  <a:lnTo>
                    <a:pt x="2373122" y="2344674"/>
                  </a:lnTo>
                  <a:lnTo>
                    <a:pt x="2336673" y="2378329"/>
                  </a:lnTo>
                  <a:lnTo>
                    <a:pt x="2299589" y="2411603"/>
                  </a:lnTo>
                  <a:lnTo>
                    <a:pt x="2261997" y="2444242"/>
                  </a:lnTo>
                  <a:lnTo>
                    <a:pt x="2224024" y="2476246"/>
                  </a:lnTo>
                  <a:lnTo>
                    <a:pt x="2185543" y="2507615"/>
                  </a:lnTo>
                  <a:lnTo>
                    <a:pt x="2146681" y="2538222"/>
                  </a:lnTo>
                  <a:lnTo>
                    <a:pt x="2107438" y="2568321"/>
                  </a:lnTo>
                  <a:lnTo>
                    <a:pt x="2067814" y="2597658"/>
                  </a:lnTo>
                  <a:lnTo>
                    <a:pt x="2027682" y="2626360"/>
                  </a:lnTo>
                  <a:lnTo>
                    <a:pt x="1987296" y="2654300"/>
                  </a:lnTo>
                  <a:lnTo>
                    <a:pt x="1946402" y="2681605"/>
                  </a:lnTo>
                  <a:lnTo>
                    <a:pt x="1905254" y="2708275"/>
                  </a:lnTo>
                  <a:lnTo>
                    <a:pt x="1863598" y="2734310"/>
                  </a:lnTo>
                  <a:lnTo>
                    <a:pt x="1821688" y="2759583"/>
                  </a:lnTo>
                  <a:lnTo>
                    <a:pt x="1779397" y="2784221"/>
                  </a:lnTo>
                  <a:lnTo>
                    <a:pt x="1736852" y="2808097"/>
                  </a:lnTo>
                  <a:lnTo>
                    <a:pt x="1693926" y="2831338"/>
                  </a:lnTo>
                  <a:lnTo>
                    <a:pt x="1650619" y="2853944"/>
                  </a:lnTo>
                  <a:lnTo>
                    <a:pt x="1607058" y="2875788"/>
                  </a:lnTo>
                  <a:lnTo>
                    <a:pt x="1563243" y="2896870"/>
                  </a:lnTo>
                  <a:lnTo>
                    <a:pt x="1519047" y="2917444"/>
                  </a:lnTo>
                  <a:lnTo>
                    <a:pt x="1474724" y="2937129"/>
                  </a:lnTo>
                  <a:lnTo>
                    <a:pt x="1430020" y="2956306"/>
                  </a:lnTo>
                  <a:lnTo>
                    <a:pt x="1384935" y="2974594"/>
                  </a:lnTo>
                  <a:lnTo>
                    <a:pt x="1339723" y="2992247"/>
                  </a:lnTo>
                  <a:lnTo>
                    <a:pt x="1294257" y="3009265"/>
                  </a:lnTo>
                  <a:lnTo>
                    <a:pt x="1248537" y="3025521"/>
                  </a:lnTo>
                  <a:lnTo>
                    <a:pt x="1202575" y="3041015"/>
                  </a:lnTo>
                  <a:lnTo>
                    <a:pt x="1156398" y="3055874"/>
                  </a:lnTo>
                  <a:lnTo>
                    <a:pt x="1110005" y="3069971"/>
                  </a:lnTo>
                  <a:lnTo>
                    <a:pt x="1063396" y="3083306"/>
                  </a:lnTo>
                  <a:lnTo>
                    <a:pt x="1016596" y="3096006"/>
                  </a:lnTo>
                  <a:lnTo>
                    <a:pt x="969606" y="3107944"/>
                  </a:lnTo>
                  <a:lnTo>
                    <a:pt x="922426" y="3119120"/>
                  </a:lnTo>
                  <a:lnTo>
                    <a:pt x="875080" y="3129661"/>
                  </a:lnTo>
                  <a:lnTo>
                    <a:pt x="827570" y="3139440"/>
                  </a:lnTo>
                  <a:lnTo>
                    <a:pt x="779907" y="3148457"/>
                  </a:lnTo>
                  <a:lnTo>
                    <a:pt x="732091" y="3156712"/>
                  </a:lnTo>
                  <a:lnTo>
                    <a:pt x="684149" y="3164332"/>
                  </a:lnTo>
                  <a:lnTo>
                    <a:pt x="636066" y="3171190"/>
                  </a:lnTo>
                  <a:lnTo>
                    <a:pt x="587857" y="3177286"/>
                  </a:lnTo>
                  <a:lnTo>
                    <a:pt x="539546" y="3182620"/>
                  </a:lnTo>
                  <a:lnTo>
                    <a:pt x="491134" y="3187192"/>
                  </a:lnTo>
                  <a:lnTo>
                    <a:pt x="442620" y="3191002"/>
                  </a:lnTo>
                  <a:lnTo>
                    <a:pt x="394017" y="3194050"/>
                  </a:lnTo>
                  <a:lnTo>
                    <a:pt x="345351" y="3196463"/>
                  </a:lnTo>
                  <a:lnTo>
                    <a:pt x="296595" y="3197987"/>
                  </a:lnTo>
                  <a:lnTo>
                    <a:pt x="247789" y="3198876"/>
                  </a:lnTo>
                  <a:lnTo>
                    <a:pt x="198932" y="3198876"/>
                  </a:lnTo>
                  <a:lnTo>
                    <a:pt x="150037" y="3198241"/>
                  </a:lnTo>
                  <a:lnTo>
                    <a:pt x="101092" y="3196844"/>
                  </a:lnTo>
                  <a:lnTo>
                    <a:pt x="52120" y="3194558"/>
                  </a:lnTo>
                  <a:lnTo>
                    <a:pt x="0" y="3191383"/>
                  </a:lnTo>
                  <a:lnTo>
                    <a:pt x="0" y="3728097"/>
                  </a:lnTo>
                  <a:lnTo>
                    <a:pt x="39141" y="3730244"/>
                  </a:lnTo>
                  <a:lnTo>
                    <a:pt x="397154" y="3730244"/>
                  </a:lnTo>
                  <a:lnTo>
                    <a:pt x="480758" y="3725291"/>
                  </a:lnTo>
                  <a:lnTo>
                    <a:pt x="529424" y="3721493"/>
                  </a:lnTo>
                  <a:lnTo>
                    <a:pt x="578015" y="3717036"/>
                  </a:lnTo>
                  <a:lnTo>
                    <a:pt x="626516" y="3711968"/>
                  </a:lnTo>
                  <a:lnTo>
                    <a:pt x="674928" y="3706241"/>
                  </a:lnTo>
                  <a:lnTo>
                    <a:pt x="723239" y="3699891"/>
                  </a:lnTo>
                  <a:lnTo>
                    <a:pt x="771448" y="3692918"/>
                  </a:lnTo>
                  <a:lnTo>
                    <a:pt x="819543" y="3685286"/>
                  </a:lnTo>
                  <a:lnTo>
                    <a:pt x="867511" y="3676904"/>
                  </a:lnTo>
                  <a:lnTo>
                    <a:pt x="915365" y="3668014"/>
                  </a:lnTo>
                  <a:lnTo>
                    <a:pt x="963079" y="3658489"/>
                  </a:lnTo>
                  <a:lnTo>
                    <a:pt x="1010653" y="3648329"/>
                  </a:lnTo>
                  <a:lnTo>
                    <a:pt x="1058100" y="3637534"/>
                  </a:lnTo>
                  <a:lnTo>
                    <a:pt x="1105382" y="3626104"/>
                  </a:lnTo>
                  <a:lnTo>
                    <a:pt x="1152512" y="3614166"/>
                  </a:lnTo>
                  <a:lnTo>
                    <a:pt x="1199476" y="3601466"/>
                  </a:lnTo>
                  <a:lnTo>
                    <a:pt x="1246263" y="3588131"/>
                  </a:lnTo>
                  <a:lnTo>
                    <a:pt x="1292860" y="3574288"/>
                  </a:lnTo>
                  <a:lnTo>
                    <a:pt x="1339342" y="3559810"/>
                  </a:lnTo>
                  <a:lnTo>
                    <a:pt x="1385570" y="3544697"/>
                  </a:lnTo>
                  <a:lnTo>
                    <a:pt x="1431671" y="3528949"/>
                  </a:lnTo>
                  <a:lnTo>
                    <a:pt x="1477518" y="3512566"/>
                  </a:lnTo>
                  <a:lnTo>
                    <a:pt x="1523111" y="3495548"/>
                  </a:lnTo>
                  <a:lnTo>
                    <a:pt x="1568577" y="3478022"/>
                  </a:lnTo>
                  <a:lnTo>
                    <a:pt x="1613789" y="3459861"/>
                  </a:lnTo>
                  <a:lnTo>
                    <a:pt x="1658747" y="3441065"/>
                  </a:lnTo>
                  <a:lnTo>
                    <a:pt x="1703578" y="3421634"/>
                  </a:lnTo>
                  <a:lnTo>
                    <a:pt x="1748028" y="3401695"/>
                  </a:lnTo>
                  <a:lnTo>
                    <a:pt x="1792351" y="3381121"/>
                  </a:lnTo>
                  <a:lnTo>
                    <a:pt x="1836293" y="3359912"/>
                  </a:lnTo>
                  <a:lnTo>
                    <a:pt x="1880108" y="3338195"/>
                  </a:lnTo>
                  <a:lnTo>
                    <a:pt x="1923542" y="3315716"/>
                  </a:lnTo>
                  <a:lnTo>
                    <a:pt x="1966849" y="3292856"/>
                  </a:lnTo>
                  <a:lnTo>
                    <a:pt x="2009775" y="3269234"/>
                  </a:lnTo>
                  <a:lnTo>
                    <a:pt x="2052447" y="3245104"/>
                  </a:lnTo>
                  <a:lnTo>
                    <a:pt x="2094738" y="3220339"/>
                  </a:lnTo>
                  <a:lnTo>
                    <a:pt x="2130425" y="3198876"/>
                  </a:lnTo>
                  <a:lnTo>
                    <a:pt x="2178685" y="3169158"/>
                  </a:lnTo>
                  <a:lnTo>
                    <a:pt x="2220087" y="3142615"/>
                  </a:lnTo>
                  <a:lnTo>
                    <a:pt x="2261235" y="3115564"/>
                  </a:lnTo>
                  <a:lnTo>
                    <a:pt x="2302129" y="3087878"/>
                  </a:lnTo>
                  <a:lnTo>
                    <a:pt x="2342642" y="3059684"/>
                  </a:lnTo>
                  <a:lnTo>
                    <a:pt x="2382774" y="3030855"/>
                  </a:lnTo>
                  <a:lnTo>
                    <a:pt x="2422525" y="3001391"/>
                  </a:lnTo>
                  <a:lnTo>
                    <a:pt x="2462022" y="2971546"/>
                  </a:lnTo>
                  <a:lnTo>
                    <a:pt x="2501138" y="2940939"/>
                  </a:lnTo>
                  <a:lnTo>
                    <a:pt x="2540000" y="2909824"/>
                  </a:lnTo>
                  <a:lnTo>
                    <a:pt x="2578354" y="2878201"/>
                  </a:lnTo>
                  <a:lnTo>
                    <a:pt x="2616454" y="2845943"/>
                  </a:lnTo>
                  <a:lnTo>
                    <a:pt x="2654046" y="2813177"/>
                  </a:lnTo>
                  <a:lnTo>
                    <a:pt x="2691257" y="2779776"/>
                  </a:lnTo>
                  <a:lnTo>
                    <a:pt x="2727960" y="2746121"/>
                  </a:lnTo>
                  <a:lnTo>
                    <a:pt x="2764155" y="2711831"/>
                  </a:lnTo>
                  <a:lnTo>
                    <a:pt x="2799842" y="2677287"/>
                  </a:lnTo>
                  <a:lnTo>
                    <a:pt x="2834894" y="2642235"/>
                  </a:lnTo>
                  <a:lnTo>
                    <a:pt x="2869565" y="2606675"/>
                  </a:lnTo>
                  <a:lnTo>
                    <a:pt x="2903601" y="2570861"/>
                  </a:lnTo>
                  <a:lnTo>
                    <a:pt x="2937129" y="2534539"/>
                  </a:lnTo>
                  <a:lnTo>
                    <a:pt x="2970149" y="2497836"/>
                  </a:lnTo>
                  <a:lnTo>
                    <a:pt x="3002661" y="2460752"/>
                  </a:lnTo>
                  <a:lnTo>
                    <a:pt x="3034665" y="2423287"/>
                  </a:lnTo>
                  <a:lnTo>
                    <a:pt x="3066034" y="2385314"/>
                  </a:lnTo>
                  <a:lnTo>
                    <a:pt x="3097022" y="2347087"/>
                  </a:lnTo>
                  <a:lnTo>
                    <a:pt x="3127248" y="2308479"/>
                  </a:lnTo>
                  <a:lnTo>
                    <a:pt x="3157093" y="2269490"/>
                  </a:lnTo>
                  <a:lnTo>
                    <a:pt x="3186303" y="2230120"/>
                  </a:lnTo>
                  <a:lnTo>
                    <a:pt x="3215005" y="2190369"/>
                  </a:lnTo>
                  <a:lnTo>
                    <a:pt x="3243199" y="2150364"/>
                  </a:lnTo>
                  <a:lnTo>
                    <a:pt x="3270758" y="2109978"/>
                  </a:lnTo>
                  <a:lnTo>
                    <a:pt x="3297809" y="2069211"/>
                  </a:lnTo>
                  <a:lnTo>
                    <a:pt x="3324225" y="2028190"/>
                  </a:lnTo>
                  <a:lnTo>
                    <a:pt x="3350133" y="1986788"/>
                  </a:lnTo>
                  <a:lnTo>
                    <a:pt x="3375533" y="1945005"/>
                  </a:lnTo>
                  <a:lnTo>
                    <a:pt x="3400298" y="1903095"/>
                  </a:lnTo>
                  <a:lnTo>
                    <a:pt x="3424428" y="1860677"/>
                  </a:lnTo>
                  <a:lnTo>
                    <a:pt x="3448050" y="1818132"/>
                  </a:lnTo>
                  <a:lnTo>
                    <a:pt x="3471164" y="1775206"/>
                  </a:lnTo>
                  <a:lnTo>
                    <a:pt x="3493643" y="1732026"/>
                  </a:lnTo>
                  <a:lnTo>
                    <a:pt x="3515487" y="1688465"/>
                  </a:lnTo>
                  <a:lnTo>
                    <a:pt x="3536823" y="1644777"/>
                  </a:lnTo>
                  <a:lnTo>
                    <a:pt x="3557524" y="1600708"/>
                  </a:lnTo>
                  <a:lnTo>
                    <a:pt x="3577717" y="1556385"/>
                  </a:lnTo>
                  <a:lnTo>
                    <a:pt x="3597275" y="1511808"/>
                  </a:lnTo>
                  <a:lnTo>
                    <a:pt x="3616198" y="1467104"/>
                  </a:lnTo>
                  <a:lnTo>
                    <a:pt x="3634613" y="1422019"/>
                  </a:lnTo>
                  <a:lnTo>
                    <a:pt x="3652393" y="1376680"/>
                  </a:lnTo>
                  <a:lnTo>
                    <a:pt x="3669538" y="1331214"/>
                  </a:lnTo>
                  <a:lnTo>
                    <a:pt x="3686175" y="1285494"/>
                  </a:lnTo>
                  <a:lnTo>
                    <a:pt x="3702050" y="1239520"/>
                  </a:lnTo>
                  <a:lnTo>
                    <a:pt x="3717417" y="1193292"/>
                  </a:lnTo>
                  <a:lnTo>
                    <a:pt x="3732276" y="1146937"/>
                  </a:lnTo>
                  <a:lnTo>
                    <a:pt x="3746373" y="1100328"/>
                  </a:lnTo>
                  <a:lnTo>
                    <a:pt x="3759835" y="1053592"/>
                  </a:lnTo>
                  <a:lnTo>
                    <a:pt x="3772789" y="1006602"/>
                  </a:lnTo>
                  <a:lnTo>
                    <a:pt x="3785108" y="959485"/>
                  </a:lnTo>
                  <a:lnTo>
                    <a:pt x="3796792" y="912114"/>
                  </a:lnTo>
                  <a:lnTo>
                    <a:pt x="3807841" y="864616"/>
                  </a:lnTo>
                  <a:lnTo>
                    <a:pt x="3818255" y="816864"/>
                  </a:lnTo>
                  <a:lnTo>
                    <a:pt x="3828034" y="769112"/>
                  </a:lnTo>
                  <a:lnTo>
                    <a:pt x="3837178" y="721106"/>
                  </a:lnTo>
                  <a:lnTo>
                    <a:pt x="3845814" y="672973"/>
                  </a:lnTo>
                  <a:lnTo>
                    <a:pt x="3853688" y="624713"/>
                  </a:lnTo>
                  <a:lnTo>
                    <a:pt x="3860927" y="576199"/>
                  </a:lnTo>
                  <a:lnTo>
                    <a:pt x="3867531" y="527685"/>
                  </a:lnTo>
                  <a:lnTo>
                    <a:pt x="3873500" y="479044"/>
                  </a:lnTo>
                  <a:lnTo>
                    <a:pt x="3878834" y="430276"/>
                  </a:lnTo>
                  <a:lnTo>
                    <a:pt x="3883533" y="381381"/>
                  </a:lnTo>
                  <a:lnTo>
                    <a:pt x="3887597" y="332359"/>
                  </a:lnTo>
                  <a:lnTo>
                    <a:pt x="3890899" y="283210"/>
                  </a:lnTo>
                  <a:lnTo>
                    <a:pt x="3893693" y="234061"/>
                  </a:lnTo>
                  <a:lnTo>
                    <a:pt x="3895725" y="184785"/>
                  </a:lnTo>
                  <a:lnTo>
                    <a:pt x="3897122" y="135382"/>
                  </a:lnTo>
                  <a:lnTo>
                    <a:pt x="3897884" y="85979"/>
                  </a:lnTo>
                  <a:lnTo>
                    <a:pt x="3897884" y="32131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7319" y="798576"/>
              <a:ext cx="15455900" cy="8689975"/>
            </a:xfrm>
            <a:custGeom>
              <a:avLst/>
              <a:gdLst/>
              <a:ahLst/>
              <a:cxnLst/>
              <a:rect l="l" t="t" r="r" b="b"/>
              <a:pathLst>
                <a:path w="15455900" h="8689975">
                  <a:moveTo>
                    <a:pt x="15455900" y="0"/>
                  </a:moveTo>
                  <a:lnTo>
                    <a:pt x="0" y="0"/>
                  </a:lnTo>
                  <a:lnTo>
                    <a:pt x="0" y="7241413"/>
                  </a:lnTo>
                  <a:lnTo>
                    <a:pt x="889" y="7291451"/>
                  </a:lnTo>
                  <a:lnTo>
                    <a:pt x="3429" y="7341235"/>
                  </a:lnTo>
                  <a:lnTo>
                    <a:pt x="7746" y="7390765"/>
                  </a:lnTo>
                  <a:lnTo>
                    <a:pt x="13716" y="7440041"/>
                  </a:lnTo>
                  <a:lnTo>
                    <a:pt x="21336" y="7488936"/>
                  </a:lnTo>
                  <a:lnTo>
                    <a:pt x="30607" y="7537450"/>
                  </a:lnTo>
                  <a:lnTo>
                    <a:pt x="41402" y="7585456"/>
                  </a:lnTo>
                  <a:lnTo>
                    <a:pt x="53975" y="7633081"/>
                  </a:lnTo>
                  <a:lnTo>
                    <a:pt x="68072" y="7680325"/>
                  </a:lnTo>
                  <a:lnTo>
                    <a:pt x="83820" y="7726934"/>
                  </a:lnTo>
                  <a:lnTo>
                    <a:pt x="100965" y="7772908"/>
                  </a:lnTo>
                  <a:lnTo>
                    <a:pt x="119761" y="7818374"/>
                  </a:lnTo>
                  <a:lnTo>
                    <a:pt x="140208" y="7863078"/>
                  </a:lnTo>
                  <a:lnTo>
                    <a:pt x="162052" y="7907147"/>
                  </a:lnTo>
                  <a:lnTo>
                    <a:pt x="185293" y="7950454"/>
                  </a:lnTo>
                  <a:lnTo>
                    <a:pt x="210185" y="7992999"/>
                  </a:lnTo>
                  <a:lnTo>
                    <a:pt x="236474" y="8034655"/>
                  </a:lnTo>
                  <a:lnTo>
                    <a:pt x="264287" y="8075549"/>
                  </a:lnTo>
                  <a:lnTo>
                    <a:pt x="293369" y="8115554"/>
                  </a:lnTo>
                  <a:lnTo>
                    <a:pt x="323977" y="8154543"/>
                  </a:lnTo>
                  <a:lnTo>
                    <a:pt x="355981" y="8192516"/>
                  </a:lnTo>
                  <a:lnTo>
                    <a:pt x="389381" y="8229600"/>
                  </a:lnTo>
                  <a:lnTo>
                    <a:pt x="424053" y="8265553"/>
                  </a:lnTo>
                  <a:lnTo>
                    <a:pt x="460121" y="8300313"/>
                  </a:lnTo>
                  <a:lnTo>
                    <a:pt x="497078" y="8333689"/>
                  </a:lnTo>
                  <a:lnTo>
                    <a:pt x="535178" y="8365693"/>
                  </a:lnTo>
                  <a:lnTo>
                    <a:pt x="574167" y="8396300"/>
                  </a:lnTo>
                  <a:lnTo>
                    <a:pt x="614044" y="8425484"/>
                  </a:lnTo>
                  <a:lnTo>
                    <a:pt x="654938" y="8453234"/>
                  </a:lnTo>
                  <a:lnTo>
                    <a:pt x="696594" y="8479536"/>
                  </a:lnTo>
                  <a:lnTo>
                    <a:pt x="739140" y="8504377"/>
                  </a:lnTo>
                  <a:lnTo>
                    <a:pt x="782447" y="8527719"/>
                  </a:lnTo>
                  <a:lnTo>
                    <a:pt x="826516" y="8549576"/>
                  </a:lnTo>
                  <a:lnTo>
                    <a:pt x="871219" y="8569921"/>
                  </a:lnTo>
                  <a:lnTo>
                    <a:pt x="916686" y="8588730"/>
                  </a:lnTo>
                  <a:lnTo>
                    <a:pt x="962660" y="8605989"/>
                  </a:lnTo>
                  <a:lnTo>
                    <a:pt x="1009269" y="8621687"/>
                  </a:lnTo>
                  <a:lnTo>
                    <a:pt x="1056386" y="8635796"/>
                  </a:lnTo>
                  <a:lnTo>
                    <a:pt x="1104011" y="8648306"/>
                  </a:lnTo>
                  <a:lnTo>
                    <a:pt x="1152144" y="8659202"/>
                  </a:lnTo>
                  <a:lnTo>
                    <a:pt x="1200658" y="8668473"/>
                  </a:lnTo>
                  <a:lnTo>
                    <a:pt x="1249553" y="8676093"/>
                  </a:lnTo>
                  <a:lnTo>
                    <a:pt x="1298702" y="8682050"/>
                  </a:lnTo>
                  <a:lnTo>
                    <a:pt x="1348232" y="8686330"/>
                  </a:lnTo>
                  <a:lnTo>
                    <a:pt x="1398016" y="8688908"/>
                  </a:lnTo>
                  <a:lnTo>
                    <a:pt x="1448054" y="8689771"/>
                  </a:lnTo>
                  <a:lnTo>
                    <a:pt x="15455900" y="8689771"/>
                  </a:lnTo>
                  <a:lnTo>
                    <a:pt x="15455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768" y="7815072"/>
              <a:ext cx="3411220" cy="1694814"/>
            </a:xfrm>
            <a:custGeom>
              <a:avLst/>
              <a:gdLst/>
              <a:ahLst/>
              <a:cxnLst/>
              <a:rect l="l" t="t" r="r" b="b"/>
              <a:pathLst>
                <a:path w="3411219" h="1694815">
                  <a:moveTo>
                    <a:pt x="3410712" y="1647901"/>
                  </a:moveTo>
                  <a:lnTo>
                    <a:pt x="3407410" y="1582000"/>
                  </a:lnTo>
                  <a:lnTo>
                    <a:pt x="3403346" y="1534591"/>
                  </a:lnTo>
                  <a:lnTo>
                    <a:pt x="3398012" y="1487576"/>
                  </a:lnTo>
                  <a:lnTo>
                    <a:pt x="3391408" y="1440954"/>
                  </a:lnTo>
                  <a:lnTo>
                    <a:pt x="3383661" y="1394764"/>
                  </a:lnTo>
                  <a:lnTo>
                    <a:pt x="3374517" y="1348994"/>
                  </a:lnTo>
                  <a:lnTo>
                    <a:pt x="3364230" y="1303680"/>
                  </a:lnTo>
                  <a:lnTo>
                    <a:pt x="3352800" y="1258836"/>
                  </a:lnTo>
                  <a:lnTo>
                    <a:pt x="3340227" y="1214475"/>
                  </a:lnTo>
                  <a:lnTo>
                    <a:pt x="3326384" y="1170686"/>
                  </a:lnTo>
                  <a:lnTo>
                    <a:pt x="3311398" y="1127252"/>
                  </a:lnTo>
                  <a:lnTo>
                    <a:pt x="3295396" y="1084453"/>
                  </a:lnTo>
                  <a:lnTo>
                    <a:pt x="3278251" y="1042289"/>
                  </a:lnTo>
                  <a:lnTo>
                    <a:pt x="3259963" y="1000633"/>
                  </a:lnTo>
                  <a:lnTo>
                    <a:pt x="3240659" y="959612"/>
                  </a:lnTo>
                  <a:lnTo>
                    <a:pt x="3220212" y="919099"/>
                  </a:lnTo>
                  <a:lnTo>
                    <a:pt x="3198876" y="879221"/>
                  </a:lnTo>
                  <a:lnTo>
                    <a:pt x="3176397" y="840117"/>
                  </a:lnTo>
                  <a:lnTo>
                    <a:pt x="3153029" y="801624"/>
                  </a:lnTo>
                  <a:lnTo>
                    <a:pt x="3128518" y="763778"/>
                  </a:lnTo>
                  <a:lnTo>
                    <a:pt x="3103245" y="726567"/>
                  </a:lnTo>
                  <a:lnTo>
                    <a:pt x="3076956" y="690118"/>
                  </a:lnTo>
                  <a:lnTo>
                    <a:pt x="3049651" y="654431"/>
                  </a:lnTo>
                  <a:lnTo>
                    <a:pt x="3021457" y="619506"/>
                  </a:lnTo>
                  <a:lnTo>
                    <a:pt x="2992501" y="585343"/>
                  </a:lnTo>
                  <a:lnTo>
                    <a:pt x="2962529" y="551942"/>
                  </a:lnTo>
                  <a:lnTo>
                    <a:pt x="2931795" y="519303"/>
                  </a:lnTo>
                  <a:lnTo>
                    <a:pt x="2900172" y="487553"/>
                  </a:lnTo>
                  <a:lnTo>
                    <a:pt x="2867787" y="456565"/>
                  </a:lnTo>
                  <a:lnTo>
                    <a:pt x="2834513" y="426466"/>
                  </a:lnTo>
                  <a:lnTo>
                    <a:pt x="2800477" y="397256"/>
                  </a:lnTo>
                  <a:lnTo>
                    <a:pt x="2765806" y="368935"/>
                  </a:lnTo>
                  <a:lnTo>
                    <a:pt x="2730246" y="341503"/>
                  </a:lnTo>
                  <a:lnTo>
                    <a:pt x="2693924" y="314960"/>
                  </a:lnTo>
                  <a:lnTo>
                    <a:pt x="2656967" y="289433"/>
                  </a:lnTo>
                  <a:lnTo>
                    <a:pt x="2619375" y="264795"/>
                  </a:lnTo>
                  <a:lnTo>
                    <a:pt x="2581021" y="241173"/>
                  </a:lnTo>
                  <a:lnTo>
                    <a:pt x="2542032" y="218567"/>
                  </a:lnTo>
                  <a:lnTo>
                    <a:pt x="2502408" y="196850"/>
                  </a:lnTo>
                  <a:lnTo>
                    <a:pt x="2462022" y="176276"/>
                  </a:lnTo>
                  <a:lnTo>
                    <a:pt x="2421255" y="156718"/>
                  </a:lnTo>
                  <a:lnTo>
                    <a:pt x="2379726" y="138176"/>
                  </a:lnTo>
                  <a:lnTo>
                    <a:pt x="2337689" y="120777"/>
                  </a:lnTo>
                  <a:lnTo>
                    <a:pt x="2295144" y="104521"/>
                  </a:lnTo>
                  <a:lnTo>
                    <a:pt x="2251964" y="89281"/>
                  </a:lnTo>
                  <a:lnTo>
                    <a:pt x="2208276" y="75184"/>
                  </a:lnTo>
                  <a:lnTo>
                    <a:pt x="2164207" y="62230"/>
                  </a:lnTo>
                  <a:lnTo>
                    <a:pt x="2119503" y="50546"/>
                  </a:lnTo>
                  <a:lnTo>
                    <a:pt x="2074418" y="39878"/>
                  </a:lnTo>
                  <a:lnTo>
                    <a:pt x="2028952" y="30480"/>
                  </a:lnTo>
                  <a:lnTo>
                    <a:pt x="1982978" y="22352"/>
                  </a:lnTo>
                  <a:lnTo>
                    <a:pt x="1936623" y="15494"/>
                  </a:lnTo>
                  <a:lnTo>
                    <a:pt x="1889760" y="9779"/>
                  </a:lnTo>
                  <a:lnTo>
                    <a:pt x="1842643" y="5334"/>
                  </a:lnTo>
                  <a:lnTo>
                    <a:pt x="1795145" y="2286"/>
                  </a:lnTo>
                  <a:lnTo>
                    <a:pt x="1747266" y="508"/>
                  </a:lnTo>
                  <a:lnTo>
                    <a:pt x="1699133" y="0"/>
                  </a:lnTo>
                  <a:lnTo>
                    <a:pt x="1651000" y="889"/>
                  </a:lnTo>
                  <a:lnTo>
                    <a:pt x="1603121" y="3048"/>
                  </a:lnTo>
                  <a:lnTo>
                    <a:pt x="1555623" y="6477"/>
                  </a:lnTo>
                  <a:lnTo>
                    <a:pt x="1508506" y="11303"/>
                  </a:lnTo>
                  <a:lnTo>
                    <a:pt x="1461897" y="17272"/>
                  </a:lnTo>
                  <a:lnTo>
                    <a:pt x="1415542" y="24638"/>
                  </a:lnTo>
                  <a:lnTo>
                    <a:pt x="1369568" y="33147"/>
                  </a:lnTo>
                  <a:lnTo>
                    <a:pt x="1324102" y="42799"/>
                  </a:lnTo>
                  <a:lnTo>
                    <a:pt x="1279144" y="53721"/>
                  </a:lnTo>
                  <a:lnTo>
                    <a:pt x="1234567" y="65913"/>
                  </a:lnTo>
                  <a:lnTo>
                    <a:pt x="1190625" y="79121"/>
                  </a:lnTo>
                  <a:lnTo>
                    <a:pt x="1147064" y="93599"/>
                  </a:lnTo>
                  <a:lnTo>
                    <a:pt x="1104011" y="109093"/>
                  </a:lnTo>
                  <a:lnTo>
                    <a:pt x="1061593" y="125730"/>
                  </a:lnTo>
                  <a:lnTo>
                    <a:pt x="1019683" y="143510"/>
                  </a:lnTo>
                  <a:lnTo>
                    <a:pt x="978408" y="162306"/>
                  </a:lnTo>
                  <a:lnTo>
                    <a:pt x="937641" y="182245"/>
                  </a:lnTo>
                  <a:lnTo>
                    <a:pt x="897509" y="203073"/>
                  </a:lnTo>
                  <a:lnTo>
                    <a:pt x="858139" y="225044"/>
                  </a:lnTo>
                  <a:lnTo>
                    <a:pt x="819277" y="248031"/>
                  </a:lnTo>
                  <a:lnTo>
                    <a:pt x="781050" y="271907"/>
                  </a:lnTo>
                  <a:lnTo>
                    <a:pt x="743585" y="296799"/>
                  </a:lnTo>
                  <a:lnTo>
                    <a:pt x="706882" y="322707"/>
                  </a:lnTo>
                  <a:lnTo>
                    <a:pt x="670814" y="349504"/>
                  </a:lnTo>
                  <a:lnTo>
                    <a:pt x="635508" y="377190"/>
                  </a:lnTo>
                  <a:lnTo>
                    <a:pt x="600964" y="405765"/>
                  </a:lnTo>
                  <a:lnTo>
                    <a:pt x="567182" y="435356"/>
                  </a:lnTo>
                  <a:lnTo>
                    <a:pt x="534162" y="465709"/>
                  </a:lnTo>
                  <a:lnTo>
                    <a:pt x="502031" y="496824"/>
                  </a:lnTo>
                  <a:lnTo>
                    <a:pt x="470662" y="528828"/>
                  </a:lnTo>
                  <a:lnTo>
                    <a:pt x="440182" y="561721"/>
                  </a:lnTo>
                  <a:lnTo>
                    <a:pt x="410464" y="595376"/>
                  </a:lnTo>
                  <a:lnTo>
                    <a:pt x="381762" y="629793"/>
                  </a:lnTo>
                  <a:lnTo>
                    <a:pt x="353822" y="664972"/>
                  </a:lnTo>
                  <a:lnTo>
                    <a:pt x="326898" y="700913"/>
                  </a:lnTo>
                  <a:lnTo>
                    <a:pt x="300863" y="737489"/>
                  </a:lnTo>
                  <a:lnTo>
                    <a:pt x="275844" y="774827"/>
                  </a:lnTo>
                  <a:lnTo>
                    <a:pt x="251714" y="812927"/>
                  </a:lnTo>
                  <a:lnTo>
                    <a:pt x="228587" y="851535"/>
                  </a:lnTo>
                  <a:lnTo>
                    <a:pt x="206489" y="890905"/>
                  </a:lnTo>
                  <a:lnTo>
                    <a:pt x="185420" y="930910"/>
                  </a:lnTo>
                  <a:lnTo>
                    <a:pt x="165341" y="971550"/>
                  </a:lnTo>
                  <a:lnTo>
                    <a:pt x="146291" y="1012825"/>
                  </a:lnTo>
                  <a:lnTo>
                    <a:pt x="128397" y="1054608"/>
                  </a:lnTo>
                  <a:lnTo>
                    <a:pt x="111493" y="1096899"/>
                  </a:lnTo>
                  <a:lnTo>
                    <a:pt x="95885" y="1139825"/>
                  </a:lnTo>
                  <a:lnTo>
                    <a:pt x="81280" y="1183259"/>
                  </a:lnTo>
                  <a:lnTo>
                    <a:pt x="67818" y="1227239"/>
                  </a:lnTo>
                  <a:lnTo>
                    <a:pt x="55499" y="1271689"/>
                  </a:lnTo>
                  <a:lnTo>
                    <a:pt x="44310" y="1316621"/>
                  </a:lnTo>
                  <a:lnTo>
                    <a:pt x="34417" y="1362011"/>
                  </a:lnTo>
                  <a:lnTo>
                    <a:pt x="25768" y="1407845"/>
                  </a:lnTo>
                  <a:lnTo>
                    <a:pt x="18288" y="1454099"/>
                  </a:lnTo>
                  <a:lnTo>
                    <a:pt x="12065" y="1500771"/>
                  </a:lnTo>
                  <a:lnTo>
                    <a:pt x="7112" y="1547837"/>
                  </a:lnTo>
                  <a:lnTo>
                    <a:pt x="3416" y="1595272"/>
                  </a:lnTo>
                  <a:lnTo>
                    <a:pt x="1016" y="1643049"/>
                  </a:lnTo>
                  <a:lnTo>
                    <a:pt x="0" y="1691182"/>
                  </a:lnTo>
                  <a:lnTo>
                    <a:pt x="441071" y="1694675"/>
                  </a:lnTo>
                  <a:lnTo>
                    <a:pt x="853948" y="1694675"/>
                  </a:lnTo>
                  <a:lnTo>
                    <a:pt x="855599" y="1650047"/>
                  </a:lnTo>
                  <a:lnTo>
                    <a:pt x="859917" y="1602854"/>
                  </a:lnTo>
                  <a:lnTo>
                    <a:pt x="866775" y="1556435"/>
                  </a:lnTo>
                  <a:lnTo>
                    <a:pt x="876046" y="1510880"/>
                  </a:lnTo>
                  <a:lnTo>
                    <a:pt x="887730" y="1466227"/>
                  </a:lnTo>
                  <a:lnTo>
                    <a:pt x="901700" y="1422577"/>
                  </a:lnTo>
                  <a:lnTo>
                    <a:pt x="917956" y="1379994"/>
                  </a:lnTo>
                  <a:lnTo>
                    <a:pt x="936498" y="1338529"/>
                  </a:lnTo>
                  <a:lnTo>
                    <a:pt x="956945" y="1298270"/>
                  </a:lnTo>
                  <a:lnTo>
                    <a:pt x="979551" y="1259293"/>
                  </a:lnTo>
                  <a:lnTo>
                    <a:pt x="1004189" y="1221638"/>
                  </a:lnTo>
                  <a:lnTo>
                    <a:pt x="1030605" y="1185418"/>
                  </a:lnTo>
                  <a:lnTo>
                    <a:pt x="1058926" y="1150620"/>
                  </a:lnTo>
                  <a:lnTo>
                    <a:pt x="1088898" y="1117473"/>
                  </a:lnTo>
                  <a:lnTo>
                    <a:pt x="1120648" y="1085850"/>
                  </a:lnTo>
                  <a:lnTo>
                    <a:pt x="1154049" y="1056005"/>
                  </a:lnTo>
                  <a:lnTo>
                    <a:pt x="1188847" y="1027811"/>
                  </a:lnTo>
                  <a:lnTo>
                    <a:pt x="1225296" y="1001522"/>
                  </a:lnTo>
                  <a:lnTo>
                    <a:pt x="1263015" y="977138"/>
                  </a:lnTo>
                  <a:lnTo>
                    <a:pt x="1302131" y="954786"/>
                  </a:lnTo>
                  <a:lnTo>
                    <a:pt x="1342517" y="934339"/>
                  </a:lnTo>
                  <a:lnTo>
                    <a:pt x="1384046" y="916178"/>
                  </a:lnTo>
                  <a:lnTo>
                    <a:pt x="1426718" y="900049"/>
                  </a:lnTo>
                  <a:lnTo>
                    <a:pt x="1470533" y="886206"/>
                  </a:lnTo>
                  <a:lnTo>
                    <a:pt x="1515237" y="874649"/>
                  </a:lnTo>
                  <a:lnTo>
                    <a:pt x="1560830" y="865632"/>
                  </a:lnTo>
                  <a:lnTo>
                    <a:pt x="1607312" y="858901"/>
                  </a:lnTo>
                  <a:lnTo>
                    <a:pt x="1654556" y="854849"/>
                  </a:lnTo>
                  <a:lnTo>
                    <a:pt x="1702562" y="853313"/>
                  </a:lnTo>
                  <a:lnTo>
                    <a:pt x="1750568" y="854456"/>
                  </a:lnTo>
                  <a:lnTo>
                    <a:pt x="1797812" y="858139"/>
                  </a:lnTo>
                  <a:lnTo>
                    <a:pt x="1844294" y="864489"/>
                  </a:lnTo>
                  <a:lnTo>
                    <a:pt x="1890014" y="873252"/>
                  </a:lnTo>
                  <a:lnTo>
                    <a:pt x="1934845" y="884428"/>
                  </a:lnTo>
                  <a:lnTo>
                    <a:pt x="1978660" y="897890"/>
                  </a:lnTo>
                  <a:lnTo>
                    <a:pt x="2021459" y="913638"/>
                  </a:lnTo>
                  <a:lnTo>
                    <a:pt x="2063115" y="931545"/>
                  </a:lnTo>
                  <a:lnTo>
                    <a:pt x="2103628" y="951611"/>
                  </a:lnTo>
                  <a:lnTo>
                    <a:pt x="2142998" y="973709"/>
                  </a:lnTo>
                  <a:lnTo>
                    <a:pt x="2180844" y="997839"/>
                  </a:lnTo>
                  <a:lnTo>
                    <a:pt x="2217420" y="1023874"/>
                  </a:lnTo>
                  <a:lnTo>
                    <a:pt x="2252599" y="1051687"/>
                  </a:lnTo>
                  <a:lnTo>
                    <a:pt x="2286127" y="1081278"/>
                  </a:lnTo>
                  <a:lnTo>
                    <a:pt x="2318131" y="1112647"/>
                  </a:lnTo>
                  <a:lnTo>
                    <a:pt x="2348484" y="1145667"/>
                  </a:lnTo>
                  <a:lnTo>
                    <a:pt x="2376932" y="1180211"/>
                  </a:lnTo>
                  <a:lnTo>
                    <a:pt x="2403729" y="1216190"/>
                  </a:lnTo>
                  <a:lnTo>
                    <a:pt x="2428621" y="1253642"/>
                  </a:lnTo>
                  <a:lnTo>
                    <a:pt x="2451481" y="1292453"/>
                  </a:lnTo>
                  <a:lnTo>
                    <a:pt x="2472309" y="1332547"/>
                  </a:lnTo>
                  <a:lnTo>
                    <a:pt x="2491105" y="1373860"/>
                  </a:lnTo>
                  <a:lnTo>
                    <a:pt x="2507742" y="1416329"/>
                  </a:lnTo>
                  <a:lnTo>
                    <a:pt x="2522093" y="1459865"/>
                  </a:lnTo>
                  <a:lnTo>
                    <a:pt x="2534031" y="1504416"/>
                  </a:lnTo>
                  <a:lnTo>
                    <a:pt x="2543683" y="1549908"/>
                  </a:lnTo>
                  <a:lnTo>
                    <a:pt x="2550922" y="1596263"/>
                  </a:lnTo>
                  <a:lnTo>
                    <a:pt x="2555621" y="1643418"/>
                  </a:lnTo>
                  <a:lnTo>
                    <a:pt x="2557653" y="1691309"/>
                  </a:lnTo>
                  <a:lnTo>
                    <a:pt x="3410712" y="1677898"/>
                  </a:lnTo>
                  <a:lnTo>
                    <a:pt x="3410712" y="1647901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514725" y="2437638"/>
            <a:ext cx="10106660" cy="5147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77215" indent="-4572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Objective:</a:t>
            </a:r>
            <a:r>
              <a:rPr sz="24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Design</a:t>
            </a:r>
            <a:r>
              <a:rPr sz="2400" b="1" spc="-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2400" b="1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dustbin</a:t>
            </a:r>
            <a:r>
              <a:rPr sz="24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24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240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b="1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automation</a:t>
            </a:r>
            <a:r>
              <a:rPr sz="2400" b="1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sensors.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948055" indent="-457200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2400" b="1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Used:</a:t>
            </a:r>
            <a:r>
              <a:rPr sz="2400" b="1" spc="-11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Arduino,</a:t>
            </a:r>
            <a:r>
              <a:rPr sz="2400" b="1" spc="-1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ultrasonic</a:t>
            </a:r>
            <a:r>
              <a:rPr sz="2400" b="1" spc="-1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sensors,</a:t>
            </a:r>
            <a:r>
              <a:rPr sz="2400" b="1" spc="-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servo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motors</a:t>
            </a:r>
            <a:r>
              <a:rPr sz="2400" b="1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lid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operation.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5080" indent="-457200">
              <a:lnSpc>
                <a:spcPct val="10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Functionality:</a:t>
            </a:r>
            <a:r>
              <a:rPr sz="24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Lid</a:t>
            </a:r>
            <a:r>
              <a:rPr sz="2400" b="1" spc="-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opens</a:t>
            </a:r>
            <a:r>
              <a:rPr sz="2400" b="1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automatically</a:t>
            </a:r>
            <a:r>
              <a:rPr sz="2400" b="1" spc="-11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when</a:t>
            </a:r>
            <a:r>
              <a:rPr sz="24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person</a:t>
            </a:r>
            <a:r>
              <a:rPr sz="24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b="1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b="1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detected.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555625" indent="-457200">
              <a:lnSpc>
                <a:spcPct val="100000"/>
              </a:lnSpc>
              <a:spcBef>
                <a:spcPts val="2880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Impact:</a:t>
            </a:r>
            <a:r>
              <a:rPr sz="24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Reduces</a:t>
            </a:r>
            <a:r>
              <a:rPr sz="2400" b="1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manual</a:t>
            </a:r>
            <a:r>
              <a:rPr sz="24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contact,</a:t>
            </a:r>
            <a:r>
              <a:rPr sz="24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promoting</a:t>
            </a:r>
            <a:r>
              <a:rPr sz="2400" b="1" spc="-11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hygiene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cleaner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environment.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469900" marR="1160145" indent="-457200">
              <a:lnSpc>
                <a:spcPct val="100000"/>
              </a:lnSpc>
              <a:spcBef>
                <a:spcPts val="2885"/>
              </a:spcBef>
              <a:buFont typeface="Arial" panose="020B0604020202020204"/>
              <a:buChar char="•"/>
              <a:tabLst>
                <a:tab pos="469900" algn="l"/>
              </a:tabLst>
            </a:pP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Applications:</a:t>
            </a:r>
            <a:r>
              <a:rPr sz="24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Ideal</a:t>
            </a:r>
            <a:r>
              <a:rPr sz="2400" b="1" spc="-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400" b="1" spc="-11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households,</a:t>
            </a:r>
            <a:r>
              <a:rPr sz="2400" b="1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offices,</a:t>
            </a:r>
            <a:r>
              <a:rPr sz="24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public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spaces,</a:t>
            </a:r>
            <a:r>
              <a:rPr sz="2400" b="1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400" b="1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hospitals.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21583" y="1294257"/>
            <a:ext cx="12026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</a:rPr>
              <a:t>ABSTRACT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: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SMART</a:t>
            </a:r>
            <a:r>
              <a:rPr sz="3600" spc="-9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DUSTBIN</a:t>
            </a:r>
            <a:r>
              <a:rPr sz="3600" spc="-120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USING</a:t>
            </a:r>
            <a:r>
              <a:rPr sz="3600" spc="-100" dirty="0">
                <a:solidFill>
                  <a:srgbClr val="FFC000"/>
                </a:solidFill>
              </a:rPr>
              <a:t> </a:t>
            </a:r>
            <a:r>
              <a:rPr sz="3600" spc="-10" dirty="0">
                <a:solidFill>
                  <a:srgbClr val="FFC000"/>
                </a:solidFill>
              </a:rPr>
              <a:t>ARDUINO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"/>
            <a:ext cx="9125585" cy="10287000"/>
            <a:chOff x="0" y="-2"/>
            <a:chExt cx="912558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-2"/>
              <a:ext cx="9125585" cy="10287000"/>
            </a:xfrm>
            <a:custGeom>
              <a:avLst/>
              <a:gdLst/>
              <a:ahLst/>
              <a:cxnLst/>
              <a:rect l="l" t="t" r="r" b="b"/>
              <a:pathLst>
                <a:path w="9125585" h="10287000">
                  <a:moveTo>
                    <a:pt x="9125585" y="0"/>
                  </a:moveTo>
                  <a:lnTo>
                    <a:pt x="0" y="0"/>
                  </a:lnTo>
                  <a:lnTo>
                    <a:pt x="0" y="10286492"/>
                  </a:lnTo>
                  <a:lnTo>
                    <a:pt x="9125585" y="10286492"/>
                  </a:lnTo>
                  <a:lnTo>
                    <a:pt x="9125585" y="0"/>
                  </a:lnTo>
                  <a:close/>
                </a:path>
              </a:pathLst>
            </a:custGeom>
            <a:solidFill>
              <a:srgbClr val="75C4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49096" y="1673352"/>
              <a:ext cx="6955535" cy="695248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15430">
              <a:lnSpc>
                <a:spcPct val="100000"/>
              </a:lnSpc>
              <a:spcBef>
                <a:spcPts val="100"/>
              </a:spcBef>
            </a:pPr>
            <a:r>
              <a:rPr sz="3000" spc="-195" dirty="0"/>
              <a:t>MOTIVATION</a:t>
            </a:r>
            <a:r>
              <a:rPr sz="3000" spc="-210" dirty="0"/>
              <a:t> </a:t>
            </a:r>
            <a:r>
              <a:rPr sz="3000" spc="-110" dirty="0"/>
              <a:t>OF</a:t>
            </a:r>
            <a:r>
              <a:rPr sz="3000" spc="-320" dirty="0"/>
              <a:t> </a:t>
            </a:r>
            <a:r>
              <a:rPr sz="3000" spc="-155" dirty="0"/>
              <a:t>PROJECT</a:t>
            </a:r>
            <a:endParaRPr sz="3000"/>
          </a:p>
        </p:txBody>
      </p:sp>
      <p:sp>
        <p:nvSpPr>
          <p:cNvPr id="6" name="object 6"/>
          <p:cNvSpPr txBox="1"/>
          <p:nvPr/>
        </p:nvSpPr>
        <p:spPr>
          <a:xfrm>
            <a:off x="10375518" y="2988056"/>
            <a:ext cx="5894705" cy="5139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050" spc="6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We</a:t>
            </a:r>
            <a:r>
              <a:rPr sz="3050" spc="229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were</a:t>
            </a:r>
            <a:r>
              <a:rPr sz="3050" spc="2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inspired</a:t>
            </a:r>
            <a:r>
              <a:rPr sz="3050" spc="21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50" spc="229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create </a:t>
            </a:r>
            <a:r>
              <a:rPr sz="3050" spc="7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50" spc="21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3050" b="1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3050" b="1" spc="19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7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Dustbin</a:t>
            </a:r>
            <a:r>
              <a:rPr sz="3050" b="1" spc="2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4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using </a:t>
            </a:r>
            <a:r>
              <a:rPr sz="3050" b="1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Arduino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"</a:t>
            </a:r>
            <a:r>
              <a:rPr sz="3050" spc="22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50" spc="2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address</a:t>
            </a:r>
            <a:r>
              <a:rPr sz="3050" spc="21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7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3050" spc="9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3050" spc="16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issues</a:t>
            </a:r>
            <a:r>
              <a:rPr sz="3050" spc="2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3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promote</a:t>
            </a:r>
            <a:r>
              <a:rPr sz="3050" spc="1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cleanliness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3050" spc="21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3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3050" spc="1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technology,</a:t>
            </a:r>
            <a:r>
              <a:rPr sz="3050" spc="1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2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we </a:t>
            </a:r>
            <a:r>
              <a:rPr sz="3050" spc="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aimed</a:t>
            </a:r>
            <a:r>
              <a:rPr sz="3050" spc="20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5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3050" spc="22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develop</a:t>
            </a:r>
            <a:r>
              <a:rPr sz="3050" spc="1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3050" spc="23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7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simple, </a:t>
            </a:r>
            <a:r>
              <a:rPr sz="3050" spc="9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efficient</a:t>
            </a:r>
            <a:r>
              <a:rPr sz="3050" spc="14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3050" spc="22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5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that </a:t>
            </a:r>
            <a:r>
              <a:rPr sz="3050" spc="9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encourages</a:t>
            </a:r>
            <a:r>
              <a:rPr sz="3050" spc="16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proper</a:t>
            </a:r>
            <a:r>
              <a:rPr sz="3050" spc="24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7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3050" b="1" spc="8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disposal</a:t>
            </a:r>
            <a:r>
              <a:rPr sz="3050" b="1" spc="26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5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050" spc="23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supports</a:t>
            </a:r>
            <a:r>
              <a:rPr sz="3050" spc="19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spc="-5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3050" b="1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sustainable</a:t>
            </a:r>
            <a:r>
              <a:rPr sz="3050" b="1" spc="170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50" b="1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environment</a:t>
            </a:r>
            <a:r>
              <a:rPr sz="3050" spc="85" dirty="0">
                <a:solidFill>
                  <a:srgbClr val="001F5F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0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75C4C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873220" cy="9509760"/>
            <a:chOff x="0" y="0"/>
            <a:chExt cx="16873220" cy="950976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3898265" cy="3730625"/>
            </a:xfrm>
            <a:custGeom>
              <a:avLst/>
              <a:gdLst/>
              <a:ahLst/>
              <a:cxnLst/>
              <a:rect l="l" t="t" r="r" b="b"/>
              <a:pathLst>
                <a:path w="3898265" h="3730625">
                  <a:moveTo>
                    <a:pt x="3897884" y="32131"/>
                  </a:moveTo>
                  <a:lnTo>
                    <a:pt x="3897503" y="0"/>
                  </a:lnTo>
                  <a:lnTo>
                    <a:pt x="3361944" y="0"/>
                  </a:lnTo>
                  <a:lnTo>
                    <a:pt x="3362452" y="32131"/>
                  </a:lnTo>
                  <a:lnTo>
                    <a:pt x="3362325" y="85979"/>
                  </a:lnTo>
                  <a:lnTo>
                    <a:pt x="3361563" y="130683"/>
                  </a:lnTo>
                  <a:lnTo>
                    <a:pt x="3360039" y="179959"/>
                  </a:lnTo>
                  <a:lnTo>
                    <a:pt x="3357626" y="228981"/>
                  </a:lnTo>
                  <a:lnTo>
                    <a:pt x="3354578" y="278003"/>
                  </a:lnTo>
                  <a:lnTo>
                    <a:pt x="3350641" y="326898"/>
                  </a:lnTo>
                  <a:lnTo>
                    <a:pt x="3346069" y="375539"/>
                  </a:lnTo>
                  <a:lnTo>
                    <a:pt x="3340735" y="424180"/>
                  </a:lnTo>
                  <a:lnTo>
                    <a:pt x="3334639" y="472694"/>
                  </a:lnTo>
                  <a:lnTo>
                    <a:pt x="3327768" y="521081"/>
                  </a:lnTo>
                  <a:lnTo>
                    <a:pt x="3320161" y="569214"/>
                  </a:lnTo>
                  <a:lnTo>
                    <a:pt x="3311766" y="617220"/>
                  </a:lnTo>
                  <a:lnTo>
                    <a:pt x="3302635" y="665099"/>
                  </a:lnTo>
                  <a:lnTo>
                    <a:pt x="3292843" y="712724"/>
                  </a:lnTo>
                  <a:lnTo>
                    <a:pt x="3282315" y="760222"/>
                  </a:lnTo>
                  <a:lnTo>
                    <a:pt x="3271012" y="807593"/>
                  </a:lnTo>
                  <a:lnTo>
                    <a:pt x="3259074" y="854583"/>
                  </a:lnTo>
                  <a:lnTo>
                    <a:pt x="3246374" y="901446"/>
                  </a:lnTo>
                  <a:lnTo>
                    <a:pt x="3232912" y="948182"/>
                  </a:lnTo>
                  <a:lnTo>
                    <a:pt x="3218688" y="994537"/>
                  </a:lnTo>
                  <a:lnTo>
                    <a:pt x="3203829" y="1040765"/>
                  </a:lnTo>
                  <a:lnTo>
                    <a:pt x="3188335" y="1086739"/>
                  </a:lnTo>
                  <a:lnTo>
                    <a:pt x="3172079" y="1132459"/>
                  </a:lnTo>
                  <a:lnTo>
                    <a:pt x="3155061" y="1177798"/>
                  </a:lnTo>
                  <a:lnTo>
                    <a:pt x="3137408" y="1223010"/>
                  </a:lnTo>
                  <a:lnTo>
                    <a:pt x="3118993" y="1267841"/>
                  </a:lnTo>
                  <a:lnTo>
                    <a:pt x="3099943" y="1312418"/>
                  </a:lnTo>
                  <a:lnTo>
                    <a:pt x="3080258" y="1356741"/>
                  </a:lnTo>
                  <a:lnTo>
                    <a:pt x="3059811" y="1400810"/>
                  </a:lnTo>
                  <a:lnTo>
                    <a:pt x="3038729" y="1444498"/>
                  </a:lnTo>
                  <a:lnTo>
                    <a:pt x="3016885" y="1487805"/>
                  </a:lnTo>
                  <a:lnTo>
                    <a:pt x="2994533" y="1530858"/>
                  </a:lnTo>
                  <a:lnTo>
                    <a:pt x="2971419" y="1573657"/>
                  </a:lnTo>
                  <a:lnTo>
                    <a:pt x="2947543" y="1615948"/>
                  </a:lnTo>
                  <a:lnTo>
                    <a:pt x="2923159" y="1657985"/>
                  </a:lnTo>
                  <a:lnTo>
                    <a:pt x="2898013" y="1699641"/>
                  </a:lnTo>
                  <a:lnTo>
                    <a:pt x="2872232" y="1740916"/>
                  </a:lnTo>
                  <a:lnTo>
                    <a:pt x="2845816" y="1781810"/>
                  </a:lnTo>
                  <a:lnTo>
                    <a:pt x="2818638" y="1822323"/>
                  </a:lnTo>
                  <a:lnTo>
                    <a:pt x="2790952" y="1862455"/>
                  </a:lnTo>
                  <a:lnTo>
                    <a:pt x="2762631" y="1902206"/>
                  </a:lnTo>
                  <a:lnTo>
                    <a:pt x="2733548" y="1941576"/>
                  </a:lnTo>
                  <a:lnTo>
                    <a:pt x="2703957" y="1980438"/>
                  </a:lnTo>
                  <a:lnTo>
                    <a:pt x="2673604" y="2018919"/>
                  </a:lnTo>
                  <a:lnTo>
                    <a:pt x="2642743" y="2056892"/>
                  </a:lnTo>
                  <a:lnTo>
                    <a:pt x="2611120" y="2094484"/>
                  </a:lnTo>
                  <a:lnTo>
                    <a:pt x="2578989" y="2131695"/>
                  </a:lnTo>
                  <a:lnTo>
                    <a:pt x="2546223" y="2168398"/>
                  </a:lnTo>
                  <a:lnTo>
                    <a:pt x="2512822" y="2204593"/>
                  </a:lnTo>
                  <a:lnTo>
                    <a:pt x="2478786" y="2240280"/>
                  </a:lnTo>
                  <a:lnTo>
                    <a:pt x="2444115" y="2275586"/>
                  </a:lnTo>
                  <a:lnTo>
                    <a:pt x="2408936" y="2310384"/>
                  </a:lnTo>
                  <a:lnTo>
                    <a:pt x="2373122" y="2344674"/>
                  </a:lnTo>
                  <a:lnTo>
                    <a:pt x="2336673" y="2378329"/>
                  </a:lnTo>
                  <a:lnTo>
                    <a:pt x="2299589" y="2411603"/>
                  </a:lnTo>
                  <a:lnTo>
                    <a:pt x="2261997" y="2444242"/>
                  </a:lnTo>
                  <a:lnTo>
                    <a:pt x="2224024" y="2476246"/>
                  </a:lnTo>
                  <a:lnTo>
                    <a:pt x="2185543" y="2507615"/>
                  </a:lnTo>
                  <a:lnTo>
                    <a:pt x="2146681" y="2538222"/>
                  </a:lnTo>
                  <a:lnTo>
                    <a:pt x="2107438" y="2568321"/>
                  </a:lnTo>
                  <a:lnTo>
                    <a:pt x="2067814" y="2597658"/>
                  </a:lnTo>
                  <a:lnTo>
                    <a:pt x="2027682" y="2626360"/>
                  </a:lnTo>
                  <a:lnTo>
                    <a:pt x="1987296" y="2654300"/>
                  </a:lnTo>
                  <a:lnTo>
                    <a:pt x="1946402" y="2681605"/>
                  </a:lnTo>
                  <a:lnTo>
                    <a:pt x="1905254" y="2708275"/>
                  </a:lnTo>
                  <a:lnTo>
                    <a:pt x="1863598" y="2734310"/>
                  </a:lnTo>
                  <a:lnTo>
                    <a:pt x="1821688" y="2759583"/>
                  </a:lnTo>
                  <a:lnTo>
                    <a:pt x="1779397" y="2784221"/>
                  </a:lnTo>
                  <a:lnTo>
                    <a:pt x="1736852" y="2808097"/>
                  </a:lnTo>
                  <a:lnTo>
                    <a:pt x="1693926" y="2831338"/>
                  </a:lnTo>
                  <a:lnTo>
                    <a:pt x="1650619" y="2853944"/>
                  </a:lnTo>
                  <a:lnTo>
                    <a:pt x="1607058" y="2875788"/>
                  </a:lnTo>
                  <a:lnTo>
                    <a:pt x="1563243" y="2896870"/>
                  </a:lnTo>
                  <a:lnTo>
                    <a:pt x="1519047" y="2917444"/>
                  </a:lnTo>
                  <a:lnTo>
                    <a:pt x="1474724" y="2937129"/>
                  </a:lnTo>
                  <a:lnTo>
                    <a:pt x="1430020" y="2956306"/>
                  </a:lnTo>
                  <a:lnTo>
                    <a:pt x="1384935" y="2974594"/>
                  </a:lnTo>
                  <a:lnTo>
                    <a:pt x="1339723" y="2992247"/>
                  </a:lnTo>
                  <a:lnTo>
                    <a:pt x="1294257" y="3009265"/>
                  </a:lnTo>
                  <a:lnTo>
                    <a:pt x="1248537" y="3025521"/>
                  </a:lnTo>
                  <a:lnTo>
                    <a:pt x="1202575" y="3041015"/>
                  </a:lnTo>
                  <a:lnTo>
                    <a:pt x="1156398" y="3055874"/>
                  </a:lnTo>
                  <a:lnTo>
                    <a:pt x="1110005" y="3069971"/>
                  </a:lnTo>
                  <a:lnTo>
                    <a:pt x="1063396" y="3083306"/>
                  </a:lnTo>
                  <a:lnTo>
                    <a:pt x="1016596" y="3096006"/>
                  </a:lnTo>
                  <a:lnTo>
                    <a:pt x="969606" y="3107944"/>
                  </a:lnTo>
                  <a:lnTo>
                    <a:pt x="922426" y="3119120"/>
                  </a:lnTo>
                  <a:lnTo>
                    <a:pt x="875080" y="3129661"/>
                  </a:lnTo>
                  <a:lnTo>
                    <a:pt x="827570" y="3139440"/>
                  </a:lnTo>
                  <a:lnTo>
                    <a:pt x="779907" y="3148457"/>
                  </a:lnTo>
                  <a:lnTo>
                    <a:pt x="732091" y="3156712"/>
                  </a:lnTo>
                  <a:lnTo>
                    <a:pt x="684149" y="3164332"/>
                  </a:lnTo>
                  <a:lnTo>
                    <a:pt x="636066" y="3171190"/>
                  </a:lnTo>
                  <a:lnTo>
                    <a:pt x="587857" y="3177286"/>
                  </a:lnTo>
                  <a:lnTo>
                    <a:pt x="539546" y="3182620"/>
                  </a:lnTo>
                  <a:lnTo>
                    <a:pt x="491134" y="3187192"/>
                  </a:lnTo>
                  <a:lnTo>
                    <a:pt x="442620" y="3191002"/>
                  </a:lnTo>
                  <a:lnTo>
                    <a:pt x="394017" y="3194050"/>
                  </a:lnTo>
                  <a:lnTo>
                    <a:pt x="345351" y="3196463"/>
                  </a:lnTo>
                  <a:lnTo>
                    <a:pt x="296595" y="3197987"/>
                  </a:lnTo>
                  <a:lnTo>
                    <a:pt x="247789" y="3198876"/>
                  </a:lnTo>
                  <a:lnTo>
                    <a:pt x="198932" y="3198876"/>
                  </a:lnTo>
                  <a:lnTo>
                    <a:pt x="150037" y="3198241"/>
                  </a:lnTo>
                  <a:lnTo>
                    <a:pt x="101092" y="3196844"/>
                  </a:lnTo>
                  <a:lnTo>
                    <a:pt x="52120" y="3194558"/>
                  </a:lnTo>
                  <a:lnTo>
                    <a:pt x="0" y="3191383"/>
                  </a:lnTo>
                  <a:lnTo>
                    <a:pt x="0" y="3728097"/>
                  </a:lnTo>
                  <a:lnTo>
                    <a:pt x="39141" y="3730244"/>
                  </a:lnTo>
                  <a:lnTo>
                    <a:pt x="397154" y="3730244"/>
                  </a:lnTo>
                  <a:lnTo>
                    <a:pt x="480758" y="3725291"/>
                  </a:lnTo>
                  <a:lnTo>
                    <a:pt x="529424" y="3721493"/>
                  </a:lnTo>
                  <a:lnTo>
                    <a:pt x="578015" y="3717036"/>
                  </a:lnTo>
                  <a:lnTo>
                    <a:pt x="626516" y="3711968"/>
                  </a:lnTo>
                  <a:lnTo>
                    <a:pt x="674928" y="3706241"/>
                  </a:lnTo>
                  <a:lnTo>
                    <a:pt x="723239" y="3699891"/>
                  </a:lnTo>
                  <a:lnTo>
                    <a:pt x="771448" y="3692918"/>
                  </a:lnTo>
                  <a:lnTo>
                    <a:pt x="819543" y="3685286"/>
                  </a:lnTo>
                  <a:lnTo>
                    <a:pt x="867511" y="3676904"/>
                  </a:lnTo>
                  <a:lnTo>
                    <a:pt x="915365" y="3668014"/>
                  </a:lnTo>
                  <a:lnTo>
                    <a:pt x="963079" y="3658489"/>
                  </a:lnTo>
                  <a:lnTo>
                    <a:pt x="1010653" y="3648329"/>
                  </a:lnTo>
                  <a:lnTo>
                    <a:pt x="1058100" y="3637534"/>
                  </a:lnTo>
                  <a:lnTo>
                    <a:pt x="1105382" y="3626104"/>
                  </a:lnTo>
                  <a:lnTo>
                    <a:pt x="1152512" y="3614166"/>
                  </a:lnTo>
                  <a:lnTo>
                    <a:pt x="1199476" y="3601466"/>
                  </a:lnTo>
                  <a:lnTo>
                    <a:pt x="1246263" y="3588131"/>
                  </a:lnTo>
                  <a:lnTo>
                    <a:pt x="1292860" y="3574288"/>
                  </a:lnTo>
                  <a:lnTo>
                    <a:pt x="1339342" y="3559810"/>
                  </a:lnTo>
                  <a:lnTo>
                    <a:pt x="1385570" y="3544697"/>
                  </a:lnTo>
                  <a:lnTo>
                    <a:pt x="1431671" y="3528949"/>
                  </a:lnTo>
                  <a:lnTo>
                    <a:pt x="1477518" y="3512566"/>
                  </a:lnTo>
                  <a:lnTo>
                    <a:pt x="1523111" y="3495548"/>
                  </a:lnTo>
                  <a:lnTo>
                    <a:pt x="1568577" y="3478022"/>
                  </a:lnTo>
                  <a:lnTo>
                    <a:pt x="1613789" y="3459861"/>
                  </a:lnTo>
                  <a:lnTo>
                    <a:pt x="1658747" y="3441065"/>
                  </a:lnTo>
                  <a:lnTo>
                    <a:pt x="1703578" y="3421634"/>
                  </a:lnTo>
                  <a:lnTo>
                    <a:pt x="1748028" y="3401695"/>
                  </a:lnTo>
                  <a:lnTo>
                    <a:pt x="1792351" y="3381121"/>
                  </a:lnTo>
                  <a:lnTo>
                    <a:pt x="1836293" y="3359912"/>
                  </a:lnTo>
                  <a:lnTo>
                    <a:pt x="1880108" y="3338195"/>
                  </a:lnTo>
                  <a:lnTo>
                    <a:pt x="1923542" y="3315716"/>
                  </a:lnTo>
                  <a:lnTo>
                    <a:pt x="1966849" y="3292856"/>
                  </a:lnTo>
                  <a:lnTo>
                    <a:pt x="2009775" y="3269234"/>
                  </a:lnTo>
                  <a:lnTo>
                    <a:pt x="2052447" y="3245104"/>
                  </a:lnTo>
                  <a:lnTo>
                    <a:pt x="2094738" y="3220339"/>
                  </a:lnTo>
                  <a:lnTo>
                    <a:pt x="2130425" y="3198876"/>
                  </a:lnTo>
                  <a:lnTo>
                    <a:pt x="2178685" y="3169158"/>
                  </a:lnTo>
                  <a:lnTo>
                    <a:pt x="2220087" y="3142615"/>
                  </a:lnTo>
                  <a:lnTo>
                    <a:pt x="2261235" y="3115564"/>
                  </a:lnTo>
                  <a:lnTo>
                    <a:pt x="2302129" y="3087878"/>
                  </a:lnTo>
                  <a:lnTo>
                    <a:pt x="2342642" y="3059684"/>
                  </a:lnTo>
                  <a:lnTo>
                    <a:pt x="2382774" y="3030855"/>
                  </a:lnTo>
                  <a:lnTo>
                    <a:pt x="2422525" y="3001391"/>
                  </a:lnTo>
                  <a:lnTo>
                    <a:pt x="2462022" y="2971546"/>
                  </a:lnTo>
                  <a:lnTo>
                    <a:pt x="2501138" y="2940939"/>
                  </a:lnTo>
                  <a:lnTo>
                    <a:pt x="2540000" y="2909824"/>
                  </a:lnTo>
                  <a:lnTo>
                    <a:pt x="2578354" y="2878201"/>
                  </a:lnTo>
                  <a:lnTo>
                    <a:pt x="2616454" y="2845943"/>
                  </a:lnTo>
                  <a:lnTo>
                    <a:pt x="2654046" y="2813177"/>
                  </a:lnTo>
                  <a:lnTo>
                    <a:pt x="2691257" y="2779776"/>
                  </a:lnTo>
                  <a:lnTo>
                    <a:pt x="2727960" y="2746121"/>
                  </a:lnTo>
                  <a:lnTo>
                    <a:pt x="2764155" y="2711831"/>
                  </a:lnTo>
                  <a:lnTo>
                    <a:pt x="2799842" y="2677287"/>
                  </a:lnTo>
                  <a:lnTo>
                    <a:pt x="2834894" y="2642235"/>
                  </a:lnTo>
                  <a:lnTo>
                    <a:pt x="2869565" y="2606675"/>
                  </a:lnTo>
                  <a:lnTo>
                    <a:pt x="2903601" y="2570861"/>
                  </a:lnTo>
                  <a:lnTo>
                    <a:pt x="2937129" y="2534539"/>
                  </a:lnTo>
                  <a:lnTo>
                    <a:pt x="2970149" y="2497836"/>
                  </a:lnTo>
                  <a:lnTo>
                    <a:pt x="3002661" y="2460752"/>
                  </a:lnTo>
                  <a:lnTo>
                    <a:pt x="3034665" y="2423287"/>
                  </a:lnTo>
                  <a:lnTo>
                    <a:pt x="3066034" y="2385314"/>
                  </a:lnTo>
                  <a:lnTo>
                    <a:pt x="3097022" y="2347087"/>
                  </a:lnTo>
                  <a:lnTo>
                    <a:pt x="3127248" y="2308479"/>
                  </a:lnTo>
                  <a:lnTo>
                    <a:pt x="3157093" y="2269490"/>
                  </a:lnTo>
                  <a:lnTo>
                    <a:pt x="3186303" y="2230120"/>
                  </a:lnTo>
                  <a:lnTo>
                    <a:pt x="3215005" y="2190369"/>
                  </a:lnTo>
                  <a:lnTo>
                    <a:pt x="3243199" y="2150364"/>
                  </a:lnTo>
                  <a:lnTo>
                    <a:pt x="3270758" y="2109978"/>
                  </a:lnTo>
                  <a:lnTo>
                    <a:pt x="3297809" y="2069211"/>
                  </a:lnTo>
                  <a:lnTo>
                    <a:pt x="3324225" y="2028190"/>
                  </a:lnTo>
                  <a:lnTo>
                    <a:pt x="3350133" y="1986788"/>
                  </a:lnTo>
                  <a:lnTo>
                    <a:pt x="3375533" y="1945005"/>
                  </a:lnTo>
                  <a:lnTo>
                    <a:pt x="3400298" y="1903095"/>
                  </a:lnTo>
                  <a:lnTo>
                    <a:pt x="3424428" y="1860677"/>
                  </a:lnTo>
                  <a:lnTo>
                    <a:pt x="3448050" y="1818132"/>
                  </a:lnTo>
                  <a:lnTo>
                    <a:pt x="3471164" y="1775206"/>
                  </a:lnTo>
                  <a:lnTo>
                    <a:pt x="3493643" y="1732026"/>
                  </a:lnTo>
                  <a:lnTo>
                    <a:pt x="3515487" y="1688465"/>
                  </a:lnTo>
                  <a:lnTo>
                    <a:pt x="3536823" y="1644777"/>
                  </a:lnTo>
                  <a:lnTo>
                    <a:pt x="3557524" y="1600708"/>
                  </a:lnTo>
                  <a:lnTo>
                    <a:pt x="3577717" y="1556385"/>
                  </a:lnTo>
                  <a:lnTo>
                    <a:pt x="3597275" y="1511808"/>
                  </a:lnTo>
                  <a:lnTo>
                    <a:pt x="3616198" y="1467104"/>
                  </a:lnTo>
                  <a:lnTo>
                    <a:pt x="3634613" y="1422019"/>
                  </a:lnTo>
                  <a:lnTo>
                    <a:pt x="3652393" y="1376680"/>
                  </a:lnTo>
                  <a:lnTo>
                    <a:pt x="3669538" y="1331214"/>
                  </a:lnTo>
                  <a:lnTo>
                    <a:pt x="3686175" y="1285494"/>
                  </a:lnTo>
                  <a:lnTo>
                    <a:pt x="3702050" y="1239520"/>
                  </a:lnTo>
                  <a:lnTo>
                    <a:pt x="3717417" y="1193292"/>
                  </a:lnTo>
                  <a:lnTo>
                    <a:pt x="3732276" y="1146937"/>
                  </a:lnTo>
                  <a:lnTo>
                    <a:pt x="3746373" y="1100328"/>
                  </a:lnTo>
                  <a:lnTo>
                    <a:pt x="3759835" y="1053592"/>
                  </a:lnTo>
                  <a:lnTo>
                    <a:pt x="3772789" y="1006602"/>
                  </a:lnTo>
                  <a:lnTo>
                    <a:pt x="3785108" y="959485"/>
                  </a:lnTo>
                  <a:lnTo>
                    <a:pt x="3796792" y="912114"/>
                  </a:lnTo>
                  <a:lnTo>
                    <a:pt x="3807841" y="864616"/>
                  </a:lnTo>
                  <a:lnTo>
                    <a:pt x="3818255" y="816864"/>
                  </a:lnTo>
                  <a:lnTo>
                    <a:pt x="3828034" y="769112"/>
                  </a:lnTo>
                  <a:lnTo>
                    <a:pt x="3837178" y="721106"/>
                  </a:lnTo>
                  <a:lnTo>
                    <a:pt x="3845814" y="672973"/>
                  </a:lnTo>
                  <a:lnTo>
                    <a:pt x="3853688" y="624713"/>
                  </a:lnTo>
                  <a:lnTo>
                    <a:pt x="3860927" y="576199"/>
                  </a:lnTo>
                  <a:lnTo>
                    <a:pt x="3867531" y="527685"/>
                  </a:lnTo>
                  <a:lnTo>
                    <a:pt x="3873500" y="479044"/>
                  </a:lnTo>
                  <a:lnTo>
                    <a:pt x="3878834" y="430276"/>
                  </a:lnTo>
                  <a:lnTo>
                    <a:pt x="3883533" y="381381"/>
                  </a:lnTo>
                  <a:lnTo>
                    <a:pt x="3887597" y="332359"/>
                  </a:lnTo>
                  <a:lnTo>
                    <a:pt x="3890899" y="283210"/>
                  </a:lnTo>
                  <a:lnTo>
                    <a:pt x="3893693" y="234061"/>
                  </a:lnTo>
                  <a:lnTo>
                    <a:pt x="3895725" y="184785"/>
                  </a:lnTo>
                  <a:lnTo>
                    <a:pt x="3897122" y="135382"/>
                  </a:lnTo>
                  <a:lnTo>
                    <a:pt x="3897884" y="85979"/>
                  </a:lnTo>
                  <a:lnTo>
                    <a:pt x="3897884" y="32131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17319" y="798576"/>
              <a:ext cx="15455900" cy="8689975"/>
            </a:xfrm>
            <a:custGeom>
              <a:avLst/>
              <a:gdLst/>
              <a:ahLst/>
              <a:cxnLst/>
              <a:rect l="l" t="t" r="r" b="b"/>
              <a:pathLst>
                <a:path w="15455900" h="8689975">
                  <a:moveTo>
                    <a:pt x="15455900" y="0"/>
                  </a:moveTo>
                  <a:lnTo>
                    <a:pt x="0" y="0"/>
                  </a:lnTo>
                  <a:lnTo>
                    <a:pt x="0" y="7241413"/>
                  </a:lnTo>
                  <a:lnTo>
                    <a:pt x="889" y="7291451"/>
                  </a:lnTo>
                  <a:lnTo>
                    <a:pt x="3429" y="7341235"/>
                  </a:lnTo>
                  <a:lnTo>
                    <a:pt x="7746" y="7390765"/>
                  </a:lnTo>
                  <a:lnTo>
                    <a:pt x="13716" y="7440041"/>
                  </a:lnTo>
                  <a:lnTo>
                    <a:pt x="21336" y="7488936"/>
                  </a:lnTo>
                  <a:lnTo>
                    <a:pt x="30607" y="7537450"/>
                  </a:lnTo>
                  <a:lnTo>
                    <a:pt x="41402" y="7585456"/>
                  </a:lnTo>
                  <a:lnTo>
                    <a:pt x="53975" y="7633081"/>
                  </a:lnTo>
                  <a:lnTo>
                    <a:pt x="68072" y="7680325"/>
                  </a:lnTo>
                  <a:lnTo>
                    <a:pt x="83820" y="7726934"/>
                  </a:lnTo>
                  <a:lnTo>
                    <a:pt x="100965" y="7772908"/>
                  </a:lnTo>
                  <a:lnTo>
                    <a:pt x="119761" y="7818374"/>
                  </a:lnTo>
                  <a:lnTo>
                    <a:pt x="140208" y="7863078"/>
                  </a:lnTo>
                  <a:lnTo>
                    <a:pt x="162052" y="7907147"/>
                  </a:lnTo>
                  <a:lnTo>
                    <a:pt x="185293" y="7950454"/>
                  </a:lnTo>
                  <a:lnTo>
                    <a:pt x="210185" y="7992999"/>
                  </a:lnTo>
                  <a:lnTo>
                    <a:pt x="236474" y="8034655"/>
                  </a:lnTo>
                  <a:lnTo>
                    <a:pt x="264287" y="8075549"/>
                  </a:lnTo>
                  <a:lnTo>
                    <a:pt x="293369" y="8115554"/>
                  </a:lnTo>
                  <a:lnTo>
                    <a:pt x="323977" y="8154543"/>
                  </a:lnTo>
                  <a:lnTo>
                    <a:pt x="355981" y="8192516"/>
                  </a:lnTo>
                  <a:lnTo>
                    <a:pt x="389381" y="8229600"/>
                  </a:lnTo>
                  <a:lnTo>
                    <a:pt x="424053" y="8265553"/>
                  </a:lnTo>
                  <a:lnTo>
                    <a:pt x="460121" y="8300313"/>
                  </a:lnTo>
                  <a:lnTo>
                    <a:pt x="497078" y="8333689"/>
                  </a:lnTo>
                  <a:lnTo>
                    <a:pt x="535178" y="8365693"/>
                  </a:lnTo>
                  <a:lnTo>
                    <a:pt x="574167" y="8396300"/>
                  </a:lnTo>
                  <a:lnTo>
                    <a:pt x="614044" y="8425484"/>
                  </a:lnTo>
                  <a:lnTo>
                    <a:pt x="654938" y="8453234"/>
                  </a:lnTo>
                  <a:lnTo>
                    <a:pt x="696594" y="8479536"/>
                  </a:lnTo>
                  <a:lnTo>
                    <a:pt x="739140" y="8504377"/>
                  </a:lnTo>
                  <a:lnTo>
                    <a:pt x="782447" y="8527719"/>
                  </a:lnTo>
                  <a:lnTo>
                    <a:pt x="826516" y="8549576"/>
                  </a:lnTo>
                  <a:lnTo>
                    <a:pt x="871219" y="8569921"/>
                  </a:lnTo>
                  <a:lnTo>
                    <a:pt x="916686" y="8588730"/>
                  </a:lnTo>
                  <a:lnTo>
                    <a:pt x="962660" y="8605989"/>
                  </a:lnTo>
                  <a:lnTo>
                    <a:pt x="1009269" y="8621687"/>
                  </a:lnTo>
                  <a:lnTo>
                    <a:pt x="1056386" y="8635796"/>
                  </a:lnTo>
                  <a:lnTo>
                    <a:pt x="1104011" y="8648306"/>
                  </a:lnTo>
                  <a:lnTo>
                    <a:pt x="1152144" y="8659202"/>
                  </a:lnTo>
                  <a:lnTo>
                    <a:pt x="1200658" y="8668473"/>
                  </a:lnTo>
                  <a:lnTo>
                    <a:pt x="1249553" y="8676093"/>
                  </a:lnTo>
                  <a:lnTo>
                    <a:pt x="1298702" y="8682050"/>
                  </a:lnTo>
                  <a:lnTo>
                    <a:pt x="1348232" y="8686330"/>
                  </a:lnTo>
                  <a:lnTo>
                    <a:pt x="1398016" y="8688908"/>
                  </a:lnTo>
                  <a:lnTo>
                    <a:pt x="1448054" y="8689771"/>
                  </a:lnTo>
                  <a:lnTo>
                    <a:pt x="15455900" y="8689771"/>
                  </a:lnTo>
                  <a:lnTo>
                    <a:pt x="154559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002768" y="7815072"/>
              <a:ext cx="3411220" cy="1694814"/>
            </a:xfrm>
            <a:custGeom>
              <a:avLst/>
              <a:gdLst/>
              <a:ahLst/>
              <a:cxnLst/>
              <a:rect l="l" t="t" r="r" b="b"/>
              <a:pathLst>
                <a:path w="3411219" h="1694815">
                  <a:moveTo>
                    <a:pt x="3410712" y="1647901"/>
                  </a:moveTo>
                  <a:lnTo>
                    <a:pt x="3407410" y="1582000"/>
                  </a:lnTo>
                  <a:lnTo>
                    <a:pt x="3403346" y="1534591"/>
                  </a:lnTo>
                  <a:lnTo>
                    <a:pt x="3398012" y="1487576"/>
                  </a:lnTo>
                  <a:lnTo>
                    <a:pt x="3391408" y="1440954"/>
                  </a:lnTo>
                  <a:lnTo>
                    <a:pt x="3383661" y="1394764"/>
                  </a:lnTo>
                  <a:lnTo>
                    <a:pt x="3374517" y="1348994"/>
                  </a:lnTo>
                  <a:lnTo>
                    <a:pt x="3364230" y="1303680"/>
                  </a:lnTo>
                  <a:lnTo>
                    <a:pt x="3352800" y="1258836"/>
                  </a:lnTo>
                  <a:lnTo>
                    <a:pt x="3340227" y="1214475"/>
                  </a:lnTo>
                  <a:lnTo>
                    <a:pt x="3326384" y="1170686"/>
                  </a:lnTo>
                  <a:lnTo>
                    <a:pt x="3311398" y="1127252"/>
                  </a:lnTo>
                  <a:lnTo>
                    <a:pt x="3295396" y="1084453"/>
                  </a:lnTo>
                  <a:lnTo>
                    <a:pt x="3278251" y="1042289"/>
                  </a:lnTo>
                  <a:lnTo>
                    <a:pt x="3259963" y="1000633"/>
                  </a:lnTo>
                  <a:lnTo>
                    <a:pt x="3240659" y="959612"/>
                  </a:lnTo>
                  <a:lnTo>
                    <a:pt x="3220212" y="919099"/>
                  </a:lnTo>
                  <a:lnTo>
                    <a:pt x="3198876" y="879221"/>
                  </a:lnTo>
                  <a:lnTo>
                    <a:pt x="3176397" y="840117"/>
                  </a:lnTo>
                  <a:lnTo>
                    <a:pt x="3153029" y="801624"/>
                  </a:lnTo>
                  <a:lnTo>
                    <a:pt x="3128518" y="763778"/>
                  </a:lnTo>
                  <a:lnTo>
                    <a:pt x="3103245" y="726567"/>
                  </a:lnTo>
                  <a:lnTo>
                    <a:pt x="3076956" y="690118"/>
                  </a:lnTo>
                  <a:lnTo>
                    <a:pt x="3049651" y="654431"/>
                  </a:lnTo>
                  <a:lnTo>
                    <a:pt x="3021457" y="619506"/>
                  </a:lnTo>
                  <a:lnTo>
                    <a:pt x="2992501" y="585343"/>
                  </a:lnTo>
                  <a:lnTo>
                    <a:pt x="2962529" y="551942"/>
                  </a:lnTo>
                  <a:lnTo>
                    <a:pt x="2931795" y="519303"/>
                  </a:lnTo>
                  <a:lnTo>
                    <a:pt x="2900172" y="487553"/>
                  </a:lnTo>
                  <a:lnTo>
                    <a:pt x="2867787" y="456565"/>
                  </a:lnTo>
                  <a:lnTo>
                    <a:pt x="2834513" y="426466"/>
                  </a:lnTo>
                  <a:lnTo>
                    <a:pt x="2800477" y="397256"/>
                  </a:lnTo>
                  <a:lnTo>
                    <a:pt x="2765806" y="368935"/>
                  </a:lnTo>
                  <a:lnTo>
                    <a:pt x="2730246" y="341503"/>
                  </a:lnTo>
                  <a:lnTo>
                    <a:pt x="2693924" y="314960"/>
                  </a:lnTo>
                  <a:lnTo>
                    <a:pt x="2656967" y="289433"/>
                  </a:lnTo>
                  <a:lnTo>
                    <a:pt x="2619375" y="264795"/>
                  </a:lnTo>
                  <a:lnTo>
                    <a:pt x="2581021" y="241173"/>
                  </a:lnTo>
                  <a:lnTo>
                    <a:pt x="2542032" y="218567"/>
                  </a:lnTo>
                  <a:lnTo>
                    <a:pt x="2502408" y="196850"/>
                  </a:lnTo>
                  <a:lnTo>
                    <a:pt x="2462022" y="176276"/>
                  </a:lnTo>
                  <a:lnTo>
                    <a:pt x="2421255" y="156718"/>
                  </a:lnTo>
                  <a:lnTo>
                    <a:pt x="2379726" y="138176"/>
                  </a:lnTo>
                  <a:lnTo>
                    <a:pt x="2337689" y="120777"/>
                  </a:lnTo>
                  <a:lnTo>
                    <a:pt x="2295144" y="104521"/>
                  </a:lnTo>
                  <a:lnTo>
                    <a:pt x="2251964" y="89281"/>
                  </a:lnTo>
                  <a:lnTo>
                    <a:pt x="2208276" y="75184"/>
                  </a:lnTo>
                  <a:lnTo>
                    <a:pt x="2164207" y="62230"/>
                  </a:lnTo>
                  <a:lnTo>
                    <a:pt x="2119503" y="50546"/>
                  </a:lnTo>
                  <a:lnTo>
                    <a:pt x="2074418" y="39878"/>
                  </a:lnTo>
                  <a:lnTo>
                    <a:pt x="2028952" y="30480"/>
                  </a:lnTo>
                  <a:lnTo>
                    <a:pt x="1982978" y="22352"/>
                  </a:lnTo>
                  <a:lnTo>
                    <a:pt x="1936623" y="15494"/>
                  </a:lnTo>
                  <a:lnTo>
                    <a:pt x="1889760" y="9779"/>
                  </a:lnTo>
                  <a:lnTo>
                    <a:pt x="1842643" y="5334"/>
                  </a:lnTo>
                  <a:lnTo>
                    <a:pt x="1795145" y="2286"/>
                  </a:lnTo>
                  <a:lnTo>
                    <a:pt x="1747266" y="508"/>
                  </a:lnTo>
                  <a:lnTo>
                    <a:pt x="1699133" y="0"/>
                  </a:lnTo>
                  <a:lnTo>
                    <a:pt x="1651000" y="889"/>
                  </a:lnTo>
                  <a:lnTo>
                    <a:pt x="1603121" y="3048"/>
                  </a:lnTo>
                  <a:lnTo>
                    <a:pt x="1555623" y="6477"/>
                  </a:lnTo>
                  <a:lnTo>
                    <a:pt x="1508506" y="11303"/>
                  </a:lnTo>
                  <a:lnTo>
                    <a:pt x="1461897" y="17272"/>
                  </a:lnTo>
                  <a:lnTo>
                    <a:pt x="1415542" y="24638"/>
                  </a:lnTo>
                  <a:lnTo>
                    <a:pt x="1369568" y="33147"/>
                  </a:lnTo>
                  <a:lnTo>
                    <a:pt x="1324102" y="42799"/>
                  </a:lnTo>
                  <a:lnTo>
                    <a:pt x="1279144" y="53721"/>
                  </a:lnTo>
                  <a:lnTo>
                    <a:pt x="1234567" y="65913"/>
                  </a:lnTo>
                  <a:lnTo>
                    <a:pt x="1190625" y="79121"/>
                  </a:lnTo>
                  <a:lnTo>
                    <a:pt x="1147064" y="93599"/>
                  </a:lnTo>
                  <a:lnTo>
                    <a:pt x="1104011" y="109093"/>
                  </a:lnTo>
                  <a:lnTo>
                    <a:pt x="1061593" y="125730"/>
                  </a:lnTo>
                  <a:lnTo>
                    <a:pt x="1019683" y="143510"/>
                  </a:lnTo>
                  <a:lnTo>
                    <a:pt x="978408" y="162306"/>
                  </a:lnTo>
                  <a:lnTo>
                    <a:pt x="937641" y="182245"/>
                  </a:lnTo>
                  <a:lnTo>
                    <a:pt x="897509" y="203073"/>
                  </a:lnTo>
                  <a:lnTo>
                    <a:pt x="858139" y="225044"/>
                  </a:lnTo>
                  <a:lnTo>
                    <a:pt x="819277" y="248031"/>
                  </a:lnTo>
                  <a:lnTo>
                    <a:pt x="781050" y="271907"/>
                  </a:lnTo>
                  <a:lnTo>
                    <a:pt x="743585" y="296799"/>
                  </a:lnTo>
                  <a:lnTo>
                    <a:pt x="706882" y="322707"/>
                  </a:lnTo>
                  <a:lnTo>
                    <a:pt x="670814" y="349504"/>
                  </a:lnTo>
                  <a:lnTo>
                    <a:pt x="635508" y="377190"/>
                  </a:lnTo>
                  <a:lnTo>
                    <a:pt x="600964" y="405765"/>
                  </a:lnTo>
                  <a:lnTo>
                    <a:pt x="567182" y="435356"/>
                  </a:lnTo>
                  <a:lnTo>
                    <a:pt x="534162" y="465709"/>
                  </a:lnTo>
                  <a:lnTo>
                    <a:pt x="502031" y="496824"/>
                  </a:lnTo>
                  <a:lnTo>
                    <a:pt x="470662" y="528828"/>
                  </a:lnTo>
                  <a:lnTo>
                    <a:pt x="440182" y="561721"/>
                  </a:lnTo>
                  <a:lnTo>
                    <a:pt x="410464" y="595376"/>
                  </a:lnTo>
                  <a:lnTo>
                    <a:pt x="381762" y="629793"/>
                  </a:lnTo>
                  <a:lnTo>
                    <a:pt x="353822" y="664972"/>
                  </a:lnTo>
                  <a:lnTo>
                    <a:pt x="326898" y="700913"/>
                  </a:lnTo>
                  <a:lnTo>
                    <a:pt x="300863" y="737489"/>
                  </a:lnTo>
                  <a:lnTo>
                    <a:pt x="275844" y="774827"/>
                  </a:lnTo>
                  <a:lnTo>
                    <a:pt x="251714" y="812927"/>
                  </a:lnTo>
                  <a:lnTo>
                    <a:pt x="228587" y="851535"/>
                  </a:lnTo>
                  <a:lnTo>
                    <a:pt x="206489" y="890905"/>
                  </a:lnTo>
                  <a:lnTo>
                    <a:pt x="185420" y="930910"/>
                  </a:lnTo>
                  <a:lnTo>
                    <a:pt x="165341" y="971550"/>
                  </a:lnTo>
                  <a:lnTo>
                    <a:pt x="146291" y="1012825"/>
                  </a:lnTo>
                  <a:lnTo>
                    <a:pt x="128397" y="1054608"/>
                  </a:lnTo>
                  <a:lnTo>
                    <a:pt x="111493" y="1096899"/>
                  </a:lnTo>
                  <a:lnTo>
                    <a:pt x="95885" y="1139825"/>
                  </a:lnTo>
                  <a:lnTo>
                    <a:pt x="81280" y="1183259"/>
                  </a:lnTo>
                  <a:lnTo>
                    <a:pt x="67818" y="1227239"/>
                  </a:lnTo>
                  <a:lnTo>
                    <a:pt x="55499" y="1271689"/>
                  </a:lnTo>
                  <a:lnTo>
                    <a:pt x="44310" y="1316621"/>
                  </a:lnTo>
                  <a:lnTo>
                    <a:pt x="34417" y="1362011"/>
                  </a:lnTo>
                  <a:lnTo>
                    <a:pt x="25768" y="1407845"/>
                  </a:lnTo>
                  <a:lnTo>
                    <a:pt x="18288" y="1454099"/>
                  </a:lnTo>
                  <a:lnTo>
                    <a:pt x="12065" y="1500771"/>
                  </a:lnTo>
                  <a:lnTo>
                    <a:pt x="7112" y="1547837"/>
                  </a:lnTo>
                  <a:lnTo>
                    <a:pt x="3416" y="1595272"/>
                  </a:lnTo>
                  <a:lnTo>
                    <a:pt x="1016" y="1643049"/>
                  </a:lnTo>
                  <a:lnTo>
                    <a:pt x="0" y="1691182"/>
                  </a:lnTo>
                  <a:lnTo>
                    <a:pt x="441071" y="1694675"/>
                  </a:lnTo>
                  <a:lnTo>
                    <a:pt x="853948" y="1694675"/>
                  </a:lnTo>
                  <a:lnTo>
                    <a:pt x="855599" y="1650047"/>
                  </a:lnTo>
                  <a:lnTo>
                    <a:pt x="859917" y="1602854"/>
                  </a:lnTo>
                  <a:lnTo>
                    <a:pt x="866775" y="1556435"/>
                  </a:lnTo>
                  <a:lnTo>
                    <a:pt x="876046" y="1510880"/>
                  </a:lnTo>
                  <a:lnTo>
                    <a:pt x="887730" y="1466227"/>
                  </a:lnTo>
                  <a:lnTo>
                    <a:pt x="901700" y="1422577"/>
                  </a:lnTo>
                  <a:lnTo>
                    <a:pt x="917956" y="1379994"/>
                  </a:lnTo>
                  <a:lnTo>
                    <a:pt x="936498" y="1338529"/>
                  </a:lnTo>
                  <a:lnTo>
                    <a:pt x="956945" y="1298270"/>
                  </a:lnTo>
                  <a:lnTo>
                    <a:pt x="979551" y="1259293"/>
                  </a:lnTo>
                  <a:lnTo>
                    <a:pt x="1004189" y="1221638"/>
                  </a:lnTo>
                  <a:lnTo>
                    <a:pt x="1030605" y="1185418"/>
                  </a:lnTo>
                  <a:lnTo>
                    <a:pt x="1058926" y="1150620"/>
                  </a:lnTo>
                  <a:lnTo>
                    <a:pt x="1088898" y="1117473"/>
                  </a:lnTo>
                  <a:lnTo>
                    <a:pt x="1120648" y="1085850"/>
                  </a:lnTo>
                  <a:lnTo>
                    <a:pt x="1154049" y="1056005"/>
                  </a:lnTo>
                  <a:lnTo>
                    <a:pt x="1188847" y="1027811"/>
                  </a:lnTo>
                  <a:lnTo>
                    <a:pt x="1225296" y="1001522"/>
                  </a:lnTo>
                  <a:lnTo>
                    <a:pt x="1263015" y="977138"/>
                  </a:lnTo>
                  <a:lnTo>
                    <a:pt x="1302131" y="954786"/>
                  </a:lnTo>
                  <a:lnTo>
                    <a:pt x="1342517" y="934339"/>
                  </a:lnTo>
                  <a:lnTo>
                    <a:pt x="1384046" y="916178"/>
                  </a:lnTo>
                  <a:lnTo>
                    <a:pt x="1426718" y="900049"/>
                  </a:lnTo>
                  <a:lnTo>
                    <a:pt x="1470533" y="886206"/>
                  </a:lnTo>
                  <a:lnTo>
                    <a:pt x="1515237" y="874649"/>
                  </a:lnTo>
                  <a:lnTo>
                    <a:pt x="1560830" y="865632"/>
                  </a:lnTo>
                  <a:lnTo>
                    <a:pt x="1607312" y="858901"/>
                  </a:lnTo>
                  <a:lnTo>
                    <a:pt x="1654556" y="854849"/>
                  </a:lnTo>
                  <a:lnTo>
                    <a:pt x="1702562" y="853313"/>
                  </a:lnTo>
                  <a:lnTo>
                    <a:pt x="1750568" y="854456"/>
                  </a:lnTo>
                  <a:lnTo>
                    <a:pt x="1797812" y="858139"/>
                  </a:lnTo>
                  <a:lnTo>
                    <a:pt x="1844294" y="864489"/>
                  </a:lnTo>
                  <a:lnTo>
                    <a:pt x="1890014" y="873252"/>
                  </a:lnTo>
                  <a:lnTo>
                    <a:pt x="1934845" y="884428"/>
                  </a:lnTo>
                  <a:lnTo>
                    <a:pt x="1978660" y="897890"/>
                  </a:lnTo>
                  <a:lnTo>
                    <a:pt x="2021459" y="913638"/>
                  </a:lnTo>
                  <a:lnTo>
                    <a:pt x="2063115" y="931545"/>
                  </a:lnTo>
                  <a:lnTo>
                    <a:pt x="2103628" y="951611"/>
                  </a:lnTo>
                  <a:lnTo>
                    <a:pt x="2142998" y="973709"/>
                  </a:lnTo>
                  <a:lnTo>
                    <a:pt x="2180844" y="997839"/>
                  </a:lnTo>
                  <a:lnTo>
                    <a:pt x="2217420" y="1023874"/>
                  </a:lnTo>
                  <a:lnTo>
                    <a:pt x="2252599" y="1051687"/>
                  </a:lnTo>
                  <a:lnTo>
                    <a:pt x="2286127" y="1081278"/>
                  </a:lnTo>
                  <a:lnTo>
                    <a:pt x="2318131" y="1112647"/>
                  </a:lnTo>
                  <a:lnTo>
                    <a:pt x="2348484" y="1145667"/>
                  </a:lnTo>
                  <a:lnTo>
                    <a:pt x="2376932" y="1180211"/>
                  </a:lnTo>
                  <a:lnTo>
                    <a:pt x="2403729" y="1216190"/>
                  </a:lnTo>
                  <a:lnTo>
                    <a:pt x="2428621" y="1253642"/>
                  </a:lnTo>
                  <a:lnTo>
                    <a:pt x="2451481" y="1292453"/>
                  </a:lnTo>
                  <a:lnTo>
                    <a:pt x="2472309" y="1332547"/>
                  </a:lnTo>
                  <a:lnTo>
                    <a:pt x="2491105" y="1373860"/>
                  </a:lnTo>
                  <a:lnTo>
                    <a:pt x="2507742" y="1416329"/>
                  </a:lnTo>
                  <a:lnTo>
                    <a:pt x="2522093" y="1459865"/>
                  </a:lnTo>
                  <a:lnTo>
                    <a:pt x="2534031" y="1504416"/>
                  </a:lnTo>
                  <a:lnTo>
                    <a:pt x="2543683" y="1549908"/>
                  </a:lnTo>
                  <a:lnTo>
                    <a:pt x="2550922" y="1596263"/>
                  </a:lnTo>
                  <a:lnTo>
                    <a:pt x="2555621" y="1643418"/>
                  </a:lnTo>
                  <a:lnTo>
                    <a:pt x="2557653" y="1691309"/>
                  </a:lnTo>
                  <a:lnTo>
                    <a:pt x="3410712" y="1677898"/>
                  </a:lnTo>
                  <a:lnTo>
                    <a:pt x="3410712" y="1647901"/>
                  </a:lnTo>
                  <a:close/>
                </a:path>
              </a:pathLst>
            </a:custGeom>
            <a:solidFill>
              <a:srgbClr val="82828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841498" y="1845005"/>
            <a:ext cx="12738735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9600" b="1" spc="-8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9600" b="1" spc="-8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PT</a:t>
            </a:r>
            <a:r>
              <a:rPr sz="9600" b="1" spc="-8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9600" b="1" spc="-8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9600" b="1" spc="-8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9600" b="1" spc="-8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Z</a:t>
            </a:r>
            <a:r>
              <a:rPr sz="9600" b="1" spc="-8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9600" b="1" spc="-8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96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9600" b="1" spc="-12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600" b="1" spc="-3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9600" b="1" spc="-3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MANAGEMENT:</a:t>
            </a:r>
            <a:r>
              <a:rPr sz="9600" b="1" spc="-9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600" b="1" spc="-3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 </a:t>
            </a:r>
            <a:r>
              <a:rPr sz="9600" b="1" spc="-3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9600" b="1" spc="-7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600" b="1" spc="-8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9600" b="1" spc="-8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9600" b="1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9600" b="1" spc="-5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9600" b="1" spc="-3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</a:t>
            </a:r>
            <a:endParaRPr sz="96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9095" y="0"/>
            <a:ext cx="1898650" cy="1594485"/>
          </a:xfrm>
          <a:custGeom>
            <a:avLst/>
            <a:gdLst/>
            <a:ahLst/>
            <a:cxnLst/>
            <a:rect l="l" t="t" r="r" b="b"/>
            <a:pathLst>
              <a:path w="1898650" h="1594485">
                <a:moveTo>
                  <a:pt x="310515" y="0"/>
                </a:moveTo>
                <a:lnTo>
                  <a:pt x="0" y="0"/>
                </a:lnTo>
                <a:lnTo>
                  <a:pt x="2794" y="15875"/>
                </a:lnTo>
                <a:lnTo>
                  <a:pt x="12446" y="62611"/>
                </a:lnTo>
                <a:lnTo>
                  <a:pt x="23113" y="108966"/>
                </a:lnTo>
                <a:lnTo>
                  <a:pt x="34925" y="154813"/>
                </a:lnTo>
                <a:lnTo>
                  <a:pt x="47751" y="200151"/>
                </a:lnTo>
                <a:lnTo>
                  <a:pt x="61594" y="245110"/>
                </a:lnTo>
                <a:lnTo>
                  <a:pt x="76580" y="289560"/>
                </a:lnTo>
                <a:lnTo>
                  <a:pt x="92582" y="333501"/>
                </a:lnTo>
                <a:lnTo>
                  <a:pt x="109473" y="376936"/>
                </a:lnTo>
                <a:lnTo>
                  <a:pt x="127380" y="419862"/>
                </a:lnTo>
                <a:lnTo>
                  <a:pt x="146303" y="462152"/>
                </a:lnTo>
                <a:lnTo>
                  <a:pt x="166242" y="503936"/>
                </a:lnTo>
                <a:lnTo>
                  <a:pt x="187071" y="545211"/>
                </a:lnTo>
                <a:lnTo>
                  <a:pt x="208788" y="585851"/>
                </a:lnTo>
                <a:lnTo>
                  <a:pt x="231521" y="625856"/>
                </a:lnTo>
                <a:lnTo>
                  <a:pt x="255142" y="665352"/>
                </a:lnTo>
                <a:lnTo>
                  <a:pt x="279653" y="704088"/>
                </a:lnTo>
                <a:lnTo>
                  <a:pt x="304926" y="742315"/>
                </a:lnTo>
                <a:lnTo>
                  <a:pt x="331215" y="779907"/>
                </a:lnTo>
                <a:lnTo>
                  <a:pt x="358267" y="816737"/>
                </a:lnTo>
                <a:lnTo>
                  <a:pt x="386080" y="852932"/>
                </a:lnTo>
                <a:lnTo>
                  <a:pt x="414782" y="888365"/>
                </a:lnTo>
                <a:lnTo>
                  <a:pt x="444246" y="923163"/>
                </a:lnTo>
                <a:lnTo>
                  <a:pt x="474598" y="957326"/>
                </a:lnTo>
                <a:lnTo>
                  <a:pt x="505713" y="990600"/>
                </a:lnTo>
                <a:lnTo>
                  <a:pt x="537463" y="1023239"/>
                </a:lnTo>
                <a:lnTo>
                  <a:pt x="570102" y="1055116"/>
                </a:lnTo>
                <a:lnTo>
                  <a:pt x="603376" y="1086103"/>
                </a:lnTo>
                <a:lnTo>
                  <a:pt x="637286" y="1116457"/>
                </a:lnTo>
                <a:lnTo>
                  <a:pt x="672084" y="1145921"/>
                </a:lnTo>
                <a:lnTo>
                  <a:pt x="707390" y="1174623"/>
                </a:lnTo>
                <a:lnTo>
                  <a:pt x="743457" y="1202436"/>
                </a:lnTo>
                <a:lnTo>
                  <a:pt x="780161" y="1229487"/>
                </a:lnTo>
                <a:lnTo>
                  <a:pt x="817498" y="1255649"/>
                </a:lnTo>
                <a:lnTo>
                  <a:pt x="855471" y="1280922"/>
                </a:lnTo>
                <a:lnTo>
                  <a:pt x="894080" y="1305433"/>
                </a:lnTo>
                <a:lnTo>
                  <a:pt x="933196" y="1328927"/>
                </a:lnTo>
                <a:lnTo>
                  <a:pt x="972946" y="1351534"/>
                </a:lnTo>
                <a:lnTo>
                  <a:pt x="1013332" y="1373251"/>
                </a:lnTo>
                <a:lnTo>
                  <a:pt x="1054227" y="1394078"/>
                </a:lnTo>
                <a:lnTo>
                  <a:pt x="1095628" y="1413891"/>
                </a:lnTo>
                <a:lnTo>
                  <a:pt x="1137538" y="1432814"/>
                </a:lnTo>
                <a:lnTo>
                  <a:pt x="1179957" y="1450721"/>
                </a:lnTo>
                <a:lnTo>
                  <a:pt x="1222882" y="1467612"/>
                </a:lnTo>
                <a:lnTo>
                  <a:pt x="1266317" y="1483487"/>
                </a:lnTo>
                <a:lnTo>
                  <a:pt x="1310259" y="1498473"/>
                </a:lnTo>
                <a:lnTo>
                  <a:pt x="1354582" y="1512316"/>
                </a:lnTo>
                <a:lnTo>
                  <a:pt x="1399286" y="1525270"/>
                </a:lnTo>
                <a:lnTo>
                  <a:pt x="1444498" y="1536953"/>
                </a:lnTo>
                <a:lnTo>
                  <a:pt x="1490090" y="1547749"/>
                </a:lnTo>
                <a:lnTo>
                  <a:pt x="1536065" y="1557401"/>
                </a:lnTo>
                <a:lnTo>
                  <a:pt x="1582419" y="1565910"/>
                </a:lnTo>
                <a:lnTo>
                  <a:pt x="1629028" y="1573402"/>
                </a:lnTo>
                <a:lnTo>
                  <a:pt x="1676146" y="1579752"/>
                </a:lnTo>
                <a:lnTo>
                  <a:pt x="1723517" y="1584960"/>
                </a:lnTo>
                <a:lnTo>
                  <a:pt x="1771269" y="1589024"/>
                </a:lnTo>
                <a:lnTo>
                  <a:pt x="1819275" y="1591945"/>
                </a:lnTo>
                <a:lnTo>
                  <a:pt x="1867534" y="1593723"/>
                </a:lnTo>
                <a:lnTo>
                  <a:pt x="1898396" y="1594103"/>
                </a:lnTo>
                <a:lnTo>
                  <a:pt x="1898396" y="1289177"/>
                </a:lnTo>
                <a:lnTo>
                  <a:pt x="1866900" y="1288669"/>
                </a:lnTo>
                <a:lnTo>
                  <a:pt x="1818386" y="1286637"/>
                </a:lnTo>
                <a:lnTo>
                  <a:pt x="1770252" y="1283081"/>
                </a:lnTo>
                <a:lnTo>
                  <a:pt x="1722500" y="1278255"/>
                </a:lnTo>
                <a:lnTo>
                  <a:pt x="1675130" y="1272032"/>
                </a:lnTo>
                <a:lnTo>
                  <a:pt x="1628140" y="1264412"/>
                </a:lnTo>
                <a:lnTo>
                  <a:pt x="1581657" y="1255522"/>
                </a:lnTo>
                <a:lnTo>
                  <a:pt x="1535557" y="1245362"/>
                </a:lnTo>
                <a:lnTo>
                  <a:pt x="1489963" y="1233932"/>
                </a:lnTo>
                <a:lnTo>
                  <a:pt x="1444878" y="1221105"/>
                </a:lnTo>
                <a:lnTo>
                  <a:pt x="1400302" y="1207135"/>
                </a:lnTo>
                <a:lnTo>
                  <a:pt x="1356232" y="1191895"/>
                </a:lnTo>
                <a:lnTo>
                  <a:pt x="1312798" y="1175512"/>
                </a:lnTo>
                <a:lnTo>
                  <a:pt x="1269873" y="1157859"/>
                </a:lnTo>
                <a:lnTo>
                  <a:pt x="1227709" y="1139063"/>
                </a:lnTo>
                <a:lnTo>
                  <a:pt x="1185925" y="1119124"/>
                </a:lnTo>
                <a:lnTo>
                  <a:pt x="1144905" y="1098042"/>
                </a:lnTo>
                <a:lnTo>
                  <a:pt x="1104646" y="1075944"/>
                </a:lnTo>
                <a:lnTo>
                  <a:pt x="1064894" y="1052702"/>
                </a:lnTo>
                <a:lnTo>
                  <a:pt x="1026032" y="1028319"/>
                </a:lnTo>
                <a:lnTo>
                  <a:pt x="987805" y="1002919"/>
                </a:lnTo>
                <a:lnTo>
                  <a:pt x="950340" y="976502"/>
                </a:lnTo>
                <a:lnTo>
                  <a:pt x="913638" y="948944"/>
                </a:lnTo>
                <a:lnTo>
                  <a:pt x="877696" y="920496"/>
                </a:lnTo>
                <a:lnTo>
                  <a:pt x="842517" y="891159"/>
                </a:lnTo>
                <a:lnTo>
                  <a:pt x="808227" y="860678"/>
                </a:lnTo>
                <a:lnTo>
                  <a:pt x="774826" y="829437"/>
                </a:lnTo>
                <a:lnTo>
                  <a:pt x="742315" y="797178"/>
                </a:lnTo>
                <a:lnTo>
                  <a:pt x="710692" y="764032"/>
                </a:lnTo>
                <a:lnTo>
                  <a:pt x="679957" y="729996"/>
                </a:lnTo>
                <a:lnTo>
                  <a:pt x="650240" y="695071"/>
                </a:lnTo>
                <a:lnTo>
                  <a:pt x="621411" y="659257"/>
                </a:lnTo>
                <a:lnTo>
                  <a:pt x="593471" y="622681"/>
                </a:lnTo>
                <a:lnTo>
                  <a:pt x="566673" y="585343"/>
                </a:lnTo>
                <a:lnTo>
                  <a:pt x="540892" y="547243"/>
                </a:lnTo>
                <a:lnTo>
                  <a:pt x="516127" y="508253"/>
                </a:lnTo>
                <a:lnTo>
                  <a:pt x="492378" y="468630"/>
                </a:lnTo>
                <a:lnTo>
                  <a:pt x="469773" y="428117"/>
                </a:lnTo>
                <a:lnTo>
                  <a:pt x="448182" y="387096"/>
                </a:lnTo>
                <a:lnTo>
                  <a:pt x="427863" y="345186"/>
                </a:lnTo>
                <a:lnTo>
                  <a:pt x="408559" y="302768"/>
                </a:lnTo>
                <a:lnTo>
                  <a:pt x="390525" y="259588"/>
                </a:lnTo>
                <a:lnTo>
                  <a:pt x="373634" y="215900"/>
                </a:lnTo>
                <a:lnTo>
                  <a:pt x="358013" y="171450"/>
                </a:lnTo>
                <a:lnTo>
                  <a:pt x="343534" y="126492"/>
                </a:lnTo>
                <a:lnTo>
                  <a:pt x="330453" y="80899"/>
                </a:lnTo>
                <a:lnTo>
                  <a:pt x="318515" y="34798"/>
                </a:lnTo>
                <a:lnTo>
                  <a:pt x="310515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576"/>
            <a:ext cx="1919605" cy="2249170"/>
          </a:xfrm>
          <a:custGeom>
            <a:avLst/>
            <a:gdLst/>
            <a:ahLst/>
            <a:cxnLst/>
            <a:rect l="l" t="t" r="r" b="b"/>
            <a:pathLst>
              <a:path w="1919605" h="2249170">
                <a:moveTo>
                  <a:pt x="0" y="0"/>
                </a:moveTo>
                <a:lnTo>
                  <a:pt x="0" y="449961"/>
                </a:lnTo>
                <a:lnTo>
                  <a:pt x="52329" y="463550"/>
                </a:lnTo>
                <a:lnTo>
                  <a:pt x="98719" y="477012"/>
                </a:lnTo>
                <a:lnTo>
                  <a:pt x="144589" y="491490"/>
                </a:lnTo>
                <a:lnTo>
                  <a:pt x="189941" y="507111"/>
                </a:lnTo>
                <a:lnTo>
                  <a:pt x="234746" y="523621"/>
                </a:lnTo>
                <a:lnTo>
                  <a:pt x="278980" y="541401"/>
                </a:lnTo>
                <a:lnTo>
                  <a:pt x="322656" y="560070"/>
                </a:lnTo>
                <a:lnTo>
                  <a:pt x="365747" y="579755"/>
                </a:lnTo>
                <a:lnTo>
                  <a:pt x="408241" y="600456"/>
                </a:lnTo>
                <a:lnTo>
                  <a:pt x="450126" y="622046"/>
                </a:lnTo>
                <a:lnTo>
                  <a:pt x="491375" y="644779"/>
                </a:lnTo>
                <a:lnTo>
                  <a:pt x="532003" y="668274"/>
                </a:lnTo>
                <a:lnTo>
                  <a:pt x="571969" y="692785"/>
                </a:lnTo>
                <a:lnTo>
                  <a:pt x="611263" y="718312"/>
                </a:lnTo>
                <a:lnTo>
                  <a:pt x="649884" y="744601"/>
                </a:lnTo>
                <a:lnTo>
                  <a:pt x="687819" y="771779"/>
                </a:lnTo>
                <a:lnTo>
                  <a:pt x="725043" y="799846"/>
                </a:lnTo>
                <a:lnTo>
                  <a:pt x="761542" y="828802"/>
                </a:lnTo>
                <a:lnTo>
                  <a:pt x="797306" y="858520"/>
                </a:lnTo>
                <a:lnTo>
                  <a:pt x="832332" y="889127"/>
                </a:lnTo>
                <a:lnTo>
                  <a:pt x="866584" y="920496"/>
                </a:lnTo>
                <a:lnTo>
                  <a:pt x="900074" y="952754"/>
                </a:lnTo>
                <a:lnTo>
                  <a:pt x="932776" y="985647"/>
                </a:lnTo>
                <a:lnTo>
                  <a:pt x="964666" y="1019378"/>
                </a:lnTo>
                <a:lnTo>
                  <a:pt x="995743" y="1053833"/>
                </a:lnTo>
                <a:lnTo>
                  <a:pt x="1025994" y="1088999"/>
                </a:lnTo>
                <a:lnTo>
                  <a:pt x="1055408" y="1124889"/>
                </a:lnTo>
                <a:lnTo>
                  <a:pt x="1083957" y="1161465"/>
                </a:lnTo>
                <a:lnTo>
                  <a:pt x="1111643" y="1198714"/>
                </a:lnTo>
                <a:lnTo>
                  <a:pt x="1138440" y="1236637"/>
                </a:lnTo>
                <a:lnTo>
                  <a:pt x="1164336" y="1275207"/>
                </a:lnTo>
                <a:lnTo>
                  <a:pt x="1189329" y="1314399"/>
                </a:lnTo>
                <a:lnTo>
                  <a:pt x="1213396" y="1354201"/>
                </a:lnTo>
                <a:lnTo>
                  <a:pt x="1236522" y="1394612"/>
                </a:lnTo>
                <a:lnTo>
                  <a:pt x="1258697" y="1435595"/>
                </a:lnTo>
                <a:lnTo>
                  <a:pt x="1279906" y="1477162"/>
                </a:lnTo>
                <a:lnTo>
                  <a:pt x="1300099" y="1519262"/>
                </a:lnTo>
                <a:lnTo>
                  <a:pt x="1319403" y="1561909"/>
                </a:lnTo>
                <a:lnTo>
                  <a:pt x="1337564" y="1605064"/>
                </a:lnTo>
                <a:lnTo>
                  <a:pt x="1354836" y="1648739"/>
                </a:lnTo>
                <a:lnTo>
                  <a:pt x="1370965" y="1692884"/>
                </a:lnTo>
                <a:lnTo>
                  <a:pt x="1386205" y="1737512"/>
                </a:lnTo>
                <a:lnTo>
                  <a:pt x="1400175" y="1782597"/>
                </a:lnTo>
                <a:lnTo>
                  <a:pt x="1413256" y="1828114"/>
                </a:lnTo>
                <a:lnTo>
                  <a:pt x="1425194" y="1874062"/>
                </a:lnTo>
                <a:lnTo>
                  <a:pt x="1435989" y="1920417"/>
                </a:lnTo>
                <a:lnTo>
                  <a:pt x="1445641" y="1967166"/>
                </a:lnTo>
                <a:lnTo>
                  <a:pt x="1454277" y="2014283"/>
                </a:lnTo>
                <a:lnTo>
                  <a:pt x="1461643" y="2061781"/>
                </a:lnTo>
                <a:lnTo>
                  <a:pt x="1467866" y="2109609"/>
                </a:lnTo>
                <a:lnTo>
                  <a:pt x="1473073" y="2157768"/>
                </a:lnTo>
                <a:lnTo>
                  <a:pt x="1476883" y="2206242"/>
                </a:lnTo>
                <a:lnTo>
                  <a:pt x="1479296" y="2248860"/>
                </a:lnTo>
                <a:lnTo>
                  <a:pt x="1919605" y="2248860"/>
                </a:lnTo>
                <a:lnTo>
                  <a:pt x="1917192" y="2198269"/>
                </a:lnTo>
                <a:lnTo>
                  <a:pt x="1913889" y="2149746"/>
                </a:lnTo>
                <a:lnTo>
                  <a:pt x="1909572" y="2101469"/>
                </a:lnTo>
                <a:lnTo>
                  <a:pt x="1904238" y="2053450"/>
                </a:lnTo>
                <a:lnTo>
                  <a:pt x="1898014" y="2005698"/>
                </a:lnTo>
                <a:lnTo>
                  <a:pt x="1890902" y="1958238"/>
                </a:lnTo>
                <a:lnTo>
                  <a:pt x="1882775" y="1911057"/>
                </a:lnTo>
                <a:lnTo>
                  <a:pt x="1873758" y="1864169"/>
                </a:lnTo>
                <a:lnTo>
                  <a:pt x="1863725" y="1817611"/>
                </a:lnTo>
                <a:lnTo>
                  <a:pt x="1852930" y="1771357"/>
                </a:lnTo>
                <a:lnTo>
                  <a:pt x="1841119" y="1725447"/>
                </a:lnTo>
                <a:lnTo>
                  <a:pt x="1828545" y="1679867"/>
                </a:lnTo>
                <a:lnTo>
                  <a:pt x="1815083" y="1634642"/>
                </a:lnTo>
                <a:lnTo>
                  <a:pt x="1800606" y="1589786"/>
                </a:lnTo>
                <a:lnTo>
                  <a:pt x="1785493" y="1545297"/>
                </a:lnTo>
                <a:lnTo>
                  <a:pt x="1769364" y="1501203"/>
                </a:lnTo>
                <a:lnTo>
                  <a:pt x="1752473" y="1457490"/>
                </a:lnTo>
                <a:lnTo>
                  <a:pt x="1734693" y="1414195"/>
                </a:lnTo>
                <a:lnTo>
                  <a:pt x="1716024" y="1371307"/>
                </a:lnTo>
                <a:lnTo>
                  <a:pt x="1696720" y="1328839"/>
                </a:lnTo>
                <a:lnTo>
                  <a:pt x="1676527" y="1286814"/>
                </a:lnTo>
                <a:lnTo>
                  <a:pt x="1655445" y="1245235"/>
                </a:lnTo>
                <a:lnTo>
                  <a:pt x="1633727" y="1204125"/>
                </a:lnTo>
                <a:lnTo>
                  <a:pt x="1611122" y="1163472"/>
                </a:lnTo>
                <a:lnTo>
                  <a:pt x="1587754" y="1123289"/>
                </a:lnTo>
                <a:lnTo>
                  <a:pt x="1563751" y="1083602"/>
                </a:lnTo>
                <a:lnTo>
                  <a:pt x="1538859" y="1044422"/>
                </a:lnTo>
                <a:lnTo>
                  <a:pt x="1513205" y="1005738"/>
                </a:lnTo>
                <a:lnTo>
                  <a:pt x="1486916" y="967613"/>
                </a:lnTo>
                <a:lnTo>
                  <a:pt x="1459865" y="930021"/>
                </a:lnTo>
                <a:lnTo>
                  <a:pt x="1432179" y="892937"/>
                </a:lnTo>
                <a:lnTo>
                  <a:pt x="1403731" y="856361"/>
                </a:lnTo>
                <a:lnTo>
                  <a:pt x="1374521" y="820420"/>
                </a:lnTo>
                <a:lnTo>
                  <a:pt x="1344676" y="784987"/>
                </a:lnTo>
                <a:lnTo>
                  <a:pt x="1314069" y="750189"/>
                </a:lnTo>
                <a:lnTo>
                  <a:pt x="1282954" y="715899"/>
                </a:lnTo>
                <a:lnTo>
                  <a:pt x="1251051" y="682371"/>
                </a:lnTo>
                <a:lnTo>
                  <a:pt x="1218539" y="649351"/>
                </a:lnTo>
                <a:lnTo>
                  <a:pt x="1185379" y="616966"/>
                </a:lnTo>
                <a:lnTo>
                  <a:pt x="1151585" y="585216"/>
                </a:lnTo>
                <a:lnTo>
                  <a:pt x="1117155" y="554101"/>
                </a:lnTo>
                <a:lnTo>
                  <a:pt x="1082128" y="523621"/>
                </a:lnTo>
                <a:lnTo>
                  <a:pt x="1046480" y="493903"/>
                </a:lnTo>
                <a:lnTo>
                  <a:pt x="1010246" y="464820"/>
                </a:lnTo>
                <a:lnTo>
                  <a:pt x="973416" y="436372"/>
                </a:lnTo>
                <a:lnTo>
                  <a:pt x="936002" y="408686"/>
                </a:lnTo>
                <a:lnTo>
                  <a:pt x="898016" y="381635"/>
                </a:lnTo>
                <a:lnTo>
                  <a:pt x="859472" y="355346"/>
                </a:lnTo>
                <a:lnTo>
                  <a:pt x="820381" y="329819"/>
                </a:lnTo>
                <a:lnTo>
                  <a:pt x="780732" y="305054"/>
                </a:lnTo>
                <a:lnTo>
                  <a:pt x="740562" y="280924"/>
                </a:lnTo>
                <a:lnTo>
                  <a:pt x="699858" y="257683"/>
                </a:lnTo>
                <a:lnTo>
                  <a:pt x="658634" y="235077"/>
                </a:lnTo>
                <a:lnTo>
                  <a:pt x="616915" y="213360"/>
                </a:lnTo>
                <a:lnTo>
                  <a:pt x="574687" y="192405"/>
                </a:lnTo>
                <a:lnTo>
                  <a:pt x="531964" y="172212"/>
                </a:lnTo>
                <a:lnTo>
                  <a:pt x="488772" y="152908"/>
                </a:lnTo>
                <a:lnTo>
                  <a:pt x="445096" y="134366"/>
                </a:lnTo>
                <a:lnTo>
                  <a:pt x="400964" y="116713"/>
                </a:lnTo>
                <a:lnTo>
                  <a:pt x="356374" y="99822"/>
                </a:lnTo>
                <a:lnTo>
                  <a:pt x="311340" y="83820"/>
                </a:lnTo>
                <a:lnTo>
                  <a:pt x="265874" y="68707"/>
                </a:lnTo>
                <a:lnTo>
                  <a:pt x="219976" y="54483"/>
                </a:lnTo>
                <a:lnTo>
                  <a:pt x="173659" y="41148"/>
                </a:lnTo>
                <a:lnTo>
                  <a:pt x="126939" y="28702"/>
                </a:lnTo>
                <a:lnTo>
                  <a:pt x="79816" y="17145"/>
                </a:lnTo>
                <a:lnTo>
                  <a:pt x="32301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399776" y="1450848"/>
            <a:ext cx="6217920" cy="72847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59407" y="1865757"/>
            <a:ext cx="6156325" cy="99758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3500"/>
              </a:lnSpc>
              <a:spcBef>
                <a:spcPts val="755"/>
              </a:spcBef>
            </a:pPr>
            <a:r>
              <a:rPr sz="3450" spc="-229" dirty="0">
                <a:solidFill>
                  <a:srgbClr val="27306E"/>
                </a:solidFill>
              </a:rPr>
              <a:t>INTRODUCTION</a:t>
            </a:r>
            <a:r>
              <a:rPr sz="3450" spc="-325" dirty="0">
                <a:solidFill>
                  <a:srgbClr val="27306E"/>
                </a:solidFill>
              </a:rPr>
              <a:t> </a:t>
            </a:r>
            <a:r>
              <a:rPr sz="3450" spc="-75" dirty="0">
                <a:solidFill>
                  <a:srgbClr val="27306E"/>
                </a:solidFill>
              </a:rPr>
              <a:t>TO</a:t>
            </a:r>
            <a:r>
              <a:rPr sz="3450" spc="-290" dirty="0">
                <a:solidFill>
                  <a:srgbClr val="27306E"/>
                </a:solidFill>
              </a:rPr>
              <a:t> </a:t>
            </a:r>
            <a:r>
              <a:rPr sz="3450" spc="-85" dirty="0">
                <a:solidFill>
                  <a:srgbClr val="27306E"/>
                </a:solidFill>
              </a:rPr>
              <a:t>SMART </a:t>
            </a:r>
            <a:r>
              <a:rPr sz="3450" spc="-204" dirty="0">
                <a:solidFill>
                  <a:srgbClr val="27306E"/>
                </a:solidFill>
              </a:rPr>
              <a:t>BIN</a:t>
            </a:r>
            <a:r>
              <a:rPr sz="3450" spc="-509" dirty="0">
                <a:solidFill>
                  <a:srgbClr val="27306E"/>
                </a:solidFill>
              </a:rPr>
              <a:t> </a:t>
            </a:r>
            <a:r>
              <a:rPr sz="3450" spc="-10" dirty="0">
                <a:solidFill>
                  <a:srgbClr val="27306E"/>
                </a:solidFill>
              </a:rPr>
              <a:t>TECHNOLOGY</a:t>
            </a:r>
            <a:endParaRPr sz="3450"/>
          </a:p>
        </p:txBody>
      </p:sp>
      <p:sp>
        <p:nvSpPr>
          <p:cNvPr id="6" name="object 6"/>
          <p:cNvSpPr txBox="1"/>
          <p:nvPr/>
        </p:nvSpPr>
        <p:spPr>
          <a:xfrm>
            <a:off x="1825244" y="3207271"/>
            <a:ext cx="6581140" cy="4595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85"/>
              </a:spcBef>
            </a:pPr>
            <a:r>
              <a:rPr sz="3000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3000" spc="-3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today's</a:t>
            </a:r>
            <a:r>
              <a:rPr sz="3000" spc="-2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world,</a:t>
            </a:r>
            <a:r>
              <a:rPr sz="3000" spc="-2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3000" b="1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3000" b="1" spc="-2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3000" spc="-2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critical.</a:t>
            </a:r>
            <a:r>
              <a:rPr sz="3000" spc="-20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Smart </a:t>
            </a:r>
            <a:r>
              <a:rPr sz="3000" b="1" spc="-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bin</a:t>
            </a:r>
            <a:r>
              <a:rPr sz="3000" b="1" spc="-1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3000" b="1" spc="-2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3000" spc="-2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innovative </a:t>
            </a:r>
            <a:r>
              <a:rPr sz="300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solutions</a:t>
            </a:r>
            <a:r>
              <a:rPr sz="3000" spc="-9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000" spc="-1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3000" spc="-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efﬁciency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00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7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sustainability.</a:t>
            </a:r>
            <a:r>
              <a:rPr sz="3000" spc="-1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presentation</a:t>
            </a:r>
            <a:r>
              <a:rPr sz="3000" spc="-1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explores</a:t>
            </a:r>
            <a:r>
              <a:rPr sz="3000" spc="-1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3000" spc="-2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impact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3000" spc="-2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these</a:t>
            </a:r>
            <a:r>
              <a:rPr sz="3000" spc="-1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technologies</a:t>
            </a:r>
            <a:r>
              <a:rPr sz="3000" spc="-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3000" spc="-1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3000" b="1" spc="-10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reduction</a:t>
            </a:r>
            <a:r>
              <a:rPr sz="3000" b="1" spc="-2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00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resource</a:t>
            </a:r>
            <a:r>
              <a:rPr sz="3000" b="1" spc="-28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000" b="1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recovery</a:t>
            </a:r>
            <a:r>
              <a:rPr sz="300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.</a:t>
            </a:r>
            <a:endParaRPr sz="30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89095" y="0"/>
            <a:ext cx="1898650" cy="1594485"/>
          </a:xfrm>
          <a:custGeom>
            <a:avLst/>
            <a:gdLst/>
            <a:ahLst/>
            <a:cxnLst/>
            <a:rect l="l" t="t" r="r" b="b"/>
            <a:pathLst>
              <a:path w="1898650" h="1594485">
                <a:moveTo>
                  <a:pt x="310515" y="0"/>
                </a:moveTo>
                <a:lnTo>
                  <a:pt x="0" y="0"/>
                </a:lnTo>
                <a:lnTo>
                  <a:pt x="2794" y="15875"/>
                </a:lnTo>
                <a:lnTo>
                  <a:pt x="12446" y="62611"/>
                </a:lnTo>
                <a:lnTo>
                  <a:pt x="23113" y="108966"/>
                </a:lnTo>
                <a:lnTo>
                  <a:pt x="34925" y="154813"/>
                </a:lnTo>
                <a:lnTo>
                  <a:pt x="47751" y="200151"/>
                </a:lnTo>
                <a:lnTo>
                  <a:pt x="61594" y="245110"/>
                </a:lnTo>
                <a:lnTo>
                  <a:pt x="76580" y="289560"/>
                </a:lnTo>
                <a:lnTo>
                  <a:pt x="92582" y="333501"/>
                </a:lnTo>
                <a:lnTo>
                  <a:pt x="109473" y="376936"/>
                </a:lnTo>
                <a:lnTo>
                  <a:pt x="127380" y="419862"/>
                </a:lnTo>
                <a:lnTo>
                  <a:pt x="146303" y="462152"/>
                </a:lnTo>
                <a:lnTo>
                  <a:pt x="166242" y="503936"/>
                </a:lnTo>
                <a:lnTo>
                  <a:pt x="187071" y="545211"/>
                </a:lnTo>
                <a:lnTo>
                  <a:pt x="208788" y="585851"/>
                </a:lnTo>
                <a:lnTo>
                  <a:pt x="231521" y="625856"/>
                </a:lnTo>
                <a:lnTo>
                  <a:pt x="255142" y="665352"/>
                </a:lnTo>
                <a:lnTo>
                  <a:pt x="279653" y="704088"/>
                </a:lnTo>
                <a:lnTo>
                  <a:pt x="304926" y="742315"/>
                </a:lnTo>
                <a:lnTo>
                  <a:pt x="331215" y="779907"/>
                </a:lnTo>
                <a:lnTo>
                  <a:pt x="358267" y="816737"/>
                </a:lnTo>
                <a:lnTo>
                  <a:pt x="386080" y="852932"/>
                </a:lnTo>
                <a:lnTo>
                  <a:pt x="414782" y="888365"/>
                </a:lnTo>
                <a:lnTo>
                  <a:pt x="444246" y="923163"/>
                </a:lnTo>
                <a:lnTo>
                  <a:pt x="474598" y="957326"/>
                </a:lnTo>
                <a:lnTo>
                  <a:pt x="505713" y="990600"/>
                </a:lnTo>
                <a:lnTo>
                  <a:pt x="537463" y="1023239"/>
                </a:lnTo>
                <a:lnTo>
                  <a:pt x="570102" y="1055116"/>
                </a:lnTo>
                <a:lnTo>
                  <a:pt x="603376" y="1086103"/>
                </a:lnTo>
                <a:lnTo>
                  <a:pt x="637286" y="1116457"/>
                </a:lnTo>
                <a:lnTo>
                  <a:pt x="672084" y="1145921"/>
                </a:lnTo>
                <a:lnTo>
                  <a:pt x="707390" y="1174623"/>
                </a:lnTo>
                <a:lnTo>
                  <a:pt x="743457" y="1202436"/>
                </a:lnTo>
                <a:lnTo>
                  <a:pt x="780161" y="1229487"/>
                </a:lnTo>
                <a:lnTo>
                  <a:pt x="817498" y="1255649"/>
                </a:lnTo>
                <a:lnTo>
                  <a:pt x="855471" y="1280922"/>
                </a:lnTo>
                <a:lnTo>
                  <a:pt x="894080" y="1305433"/>
                </a:lnTo>
                <a:lnTo>
                  <a:pt x="933196" y="1328927"/>
                </a:lnTo>
                <a:lnTo>
                  <a:pt x="972946" y="1351534"/>
                </a:lnTo>
                <a:lnTo>
                  <a:pt x="1013332" y="1373251"/>
                </a:lnTo>
                <a:lnTo>
                  <a:pt x="1054227" y="1394078"/>
                </a:lnTo>
                <a:lnTo>
                  <a:pt x="1095628" y="1413891"/>
                </a:lnTo>
                <a:lnTo>
                  <a:pt x="1137538" y="1432814"/>
                </a:lnTo>
                <a:lnTo>
                  <a:pt x="1179957" y="1450721"/>
                </a:lnTo>
                <a:lnTo>
                  <a:pt x="1222882" y="1467612"/>
                </a:lnTo>
                <a:lnTo>
                  <a:pt x="1266317" y="1483487"/>
                </a:lnTo>
                <a:lnTo>
                  <a:pt x="1310259" y="1498473"/>
                </a:lnTo>
                <a:lnTo>
                  <a:pt x="1354582" y="1512316"/>
                </a:lnTo>
                <a:lnTo>
                  <a:pt x="1399286" y="1525270"/>
                </a:lnTo>
                <a:lnTo>
                  <a:pt x="1444498" y="1536953"/>
                </a:lnTo>
                <a:lnTo>
                  <a:pt x="1490090" y="1547749"/>
                </a:lnTo>
                <a:lnTo>
                  <a:pt x="1536065" y="1557401"/>
                </a:lnTo>
                <a:lnTo>
                  <a:pt x="1582419" y="1565910"/>
                </a:lnTo>
                <a:lnTo>
                  <a:pt x="1629028" y="1573402"/>
                </a:lnTo>
                <a:lnTo>
                  <a:pt x="1676146" y="1579752"/>
                </a:lnTo>
                <a:lnTo>
                  <a:pt x="1723517" y="1584960"/>
                </a:lnTo>
                <a:lnTo>
                  <a:pt x="1771269" y="1589024"/>
                </a:lnTo>
                <a:lnTo>
                  <a:pt x="1819275" y="1591945"/>
                </a:lnTo>
                <a:lnTo>
                  <a:pt x="1867534" y="1593723"/>
                </a:lnTo>
                <a:lnTo>
                  <a:pt x="1898396" y="1594103"/>
                </a:lnTo>
                <a:lnTo>
                  <a:pt x="1898396" y="1289177"/>
                </a:lnTo>
                <a:lnTo>
                  <a:pt x="1866900" y="1288669"/>
                </a:lnTo>
                <a:lnTo>
                  <a:pt x="1818386" y="1286637"/>
                </a:lnTo>
                <a:lnTo>
                  <a:pt x="1770252" y="1283081"/>
                </a:lnTo>
                <a:lnTo>
                  <a:pt x="1722500" y="1278255"/>
                </a:lnTo>
                <a:lnTo>
                  <a:pt x="1675130" y="1272032"/>
                </a:lnTo>
                <a:lnTo>
                  <a:pt x="1628140" y="1264412"/>
                </a:lnTo>
                <a:lnTo>
                  <a:pt x="1581657" y="1255522"/>
                </a:lnTo>
                <a:lnTo>
                  <a:pt x="1535557" y="1245362"/>
                </a:lnTo>
                <a:lnTo>
                  <a:pt x="1489963" y="1233932"/>
                </a:lnTo>
                <a:lnTo>
                  <a:pt x="1444878" y="1221105"/>
                </a:lnTo>
                <a:lnTo>
                  <a:pt x="1400302" y="1207135"/>
                </a:lnTo>
                <a:lnTo>
                  <a:pt x="1356232" y="1191895"/>
                </a:lnTo>
                <a:lnTo>
                  <a:pt x="1312798" y="1175512"/>
                </a:lnTo>
                <a:lnTo>
                  <a:pt x="1269873" y="1157859"/>
                </a:lnTo>
                <a:lnTo>
                  <a:pt x="1227709" y="1139063"/>
                </a:lnTo>
                <a:lnTo>
                  <a:pt x="1185925" y="1119124"/>
                </a:lnTo>
                <a:lnTo>
                  <a:pt x="1144905" y="1098042"/>
                </a:lnTo>
                <a:lnTo>
                  <a:pt x="1104646" y="1075944"/>
                </a:lnTo>
                <a:lnTo>
                  <a:pt x="1064894" y="1052702"/>
                </a:lnTo>
                <a:lnTo>
                  <a:pt x="1026032" y="1028319"/>
                </a:lnTo>
                <a:lnTo>
                  <a:pt x="987805" y="1002919"/>
                </a:lnTo>
                <a:lnTo>
                  <a:pt x="950340" y="976502"/>
                </a:lnTo>
                <a:lnTo>
                  <a:pt x="913638" y="948944"/>
                </a:lnTo>
                <a:lnTo>
                  <a:pt x="877696" y="920496"/>
                </a:lnTo>
                <a:lnTo>
                  <a:pt x="842517" y="891159"/>
                </a:lnTo>
                <a:lnTo>
                  <a:pt x="808227" y="860678"/>
                </a:lnTo>
                <a:lnTo>
                  <a:pt x="774826" y="829437"/>
                </a:lnTo>
                <a:lnTo>
                  <a:pt x="742315" y="797178"/>
                </a:lnTo>
                <a:lnTo>
                  <a:pt x="710692" y="764032"/>
                </a:lnTo>
                <a:lnTo>
                  <a:pt x="679957" y="729996"/>
                </a:lnTo>
                <a:lnTo>
                  <a:pt x="650240" y="695071"/>
                </a:lnTo>
                <a:lnTo>
                  <a:pt x="621411" y="659257"/>
                </a:lnTo>
                <a:lnTo>
                  <a:pt x="593471" y="622681"/>
                </a:lnTo>
                <a:lnTo>
                  <a:pt x="566673" y="585343"/>
                </a:lnTo>
                <a:lnTo>
                  <a:pt x="540892" y="547243"/>
                </a:lnTo>
                <a:lnTo>
                  <a:pt x="516127" y="508253"/>
                </a:lnTo>
                <a:lnTo>
                  <a:pt x="492378" y="468630"/>
                </a:lnTo>
                <a:lnTo>
                  <a:pt x="469773" y="428117"/>
                </a:lnTo>
                <a:lnTo>
                  <a:pt x="448182" y="387096"/>
                </a:lnTo>
                <a:lnTo>
                  <a:pt x="427863" y="345186"/>
                </a:lnTo>
                <a:lnTo>
                  <a:pt x="408559" y="302768"/>
                </a:lnTo>
                <a:lnTo>
                  <a:pt x="390525" y="259588"/>
                </a:lnTo>
                <a:lnTo>
                  <a:pt x="373634" y="215900"/>
                </a:lnTo>
                <a:lnTo>
                  <a:pt x="358013" y="171450"/>
                </a:lnTo>
                <a:lnTo>
                  <a:pt x="343534" y="126492"/>
                </a:lnTo>
                <a:lnTo>
                  <a:pt x="330453" y="80899"/>
                </a:lnTo>
                <a:lnTo>
                  <a:pt x="318515" y="34798"/>
                </a:lnTo>
                <a:lnTo>
                  <a:pt x="310515" y="0"/>
                </a:lnTo>
                <a:close/>
              </a:path>
            </a:pathLst>
          </a:custGeom>
          <a:solidFill>
            <a:srgbClr val="82828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8037576"/>
            <a:ext cx="1919605" cy="2249170"/>
          </a:xfrm>
          <a:custGeom>
            <a:avLst/>
            <a:gdLst/>
            <a:ahLst/>
            <a:cxnLst/>
            <a:rect l="l" t="t" r="r" b="b"/>
            <a:pathLst>
              <a:path w="1919605" h="2249170">
                <a:moveTo>
                  <a:pt x="0" y="0"/>
                </a:moveTo>
                <a:lnTo>
                  <a:pt x="0" y="449961"/>
                </a:lnTo>
                <a:lnTo>
                  <a:pt x="52329" y="463550"/>
                </a:lnTo>
                <a:lnTo>
                  <a:pt x="98719" y="477012"/>
                </a:lnTo>
                <a:lnTo>
                  <a:pt x="144589" y="491490"/>
                </a:lnTo>
                <a:lnTo>
                  <a:pt x="189941" y="507111"/>
                </a:lnTo>
                <a:lnTo>
                  <a:pt x="234746" y="523621"/>
                </a:lnTo>
                <a:lnTo>
                  <a:pt x="278980" y="541401"/>
                </a:lnTo>
                <a:lnTo>
                  <a:pt x="322656" y="560070"/>
                </a:lnTo>
                <a:lnTo>
                  <a:pt x="365747" y="579755"/>
                </a:lnTo>
                <a:lnTo>
                  <a:pt x="408241" y="600456"/>
                </a:lnTo>
                <a:lnTo>
                  <a:pt x="450126" y="622046"/>
                </a:lnTo>
                <a:lnTo>
                  <a:pt x="491375" y="644779"/>
                </a:lnTo>
                <a:lnTo>
                  <a:pt x="532003" y="668274"/>
                </a:lnTo>
                <a:lnTo>
                  <a:pt x="571969" y="692785"/>
                </a:lnTo>
                <a:lnTo>
                  <a:pt x="611263" y="718312"/>
                </a:lnTo>
                <a:lnTo>
                  <a:pt x="649884" y="744601"/>
                </a:lnTo>
                <a:lnTo>
                  <a:pt x="687819" y="771779"/>
                </a:lnTo>
                <a:lnTo>
                  <a:pt x="725043" y="799846"/>
                </a:lnTo>
                <a:lnTo>
                  <a:pt x="761542" y="828802"/>
                </a:lnTo>
                <a:lnTo>
                  <a:pt x="797306" y="858520"/>
                </a:lnTo>
                <a:lnTo>
                  <a:pt x="832332" y="889127"/>
                </a:lnTo>
                <a:lnTo>
                  <a:pt x="866584" y="920496"/>
                </a:lnTo>
                <a:lnTo>
                  <a:pt x="900074" y="952754"/>
                </a:lnTo>
                <a:lnTo>
                  <a:pt x="932776" y="985647"/>
                </a:lnTo>
                <a:lnTo>
                  <a:pt x="964666" y="1019378"/>
                </a:lnTo>
                <a:lnTo>
                  <a:pt x="995743" y="1053833"/>
                </a:lnTo>
                <a:lnTo>
                  <a:pt x="1025994" y="1088999"/>
                </a:lnTo>
                <a:lnTo>
                  <a:pt x="1055408" y="1124889"/>
                </a:lnTo>
                <a:lnTo>
                  <a:pt x="1083957" y="1161465"/>
                </a:lnTo>
                <a:lnTo>
                  <a:pt x="1111643" y="1198714"/>
                </a:lnTo>
                <a:lnTo>
                  <a:pt x="1138440" y="1236637"/>
                </a:lnTo>
                <a:lnTo>
                  <a:pt x="1164336" y="1275207"/>
                </a:lnTo>
                <a:lnTo>
                  <a:pt x="1189329" y="1314399"/>
                </a:lnTo>
                <a:lnTo>
                  <a:pt x="1213396" y="1354201"/>
                </a:lnTo>
                <a:lnTo>
                  <a:pt x="1236522" y="1394612"/>
                </a:lnTo>
                <a:lnTo>
                  <a:pt x="1258697" y="1435595"/>
                </a:lnTo>
                <a:lnTo>
                  <a:pt x="1279906" y="1477162"/>
                </a:lnTo>
                <a:lnTo>
                  <a:pt x="1300099" y="1519262"/>
                </a:lnTo>
                <a:lnTo>
                  <a:pt x="1319403" y="1561909"/>
                </a:lnTo>
                <a:lnTo>
                  <a:pt x="1337564" y="1605064"/>
                </a:lnTo>
                <a:lnTo>
                  <a:pt x="1354836" y="1648739"/>
                </a:lnTo>
                <a:lnTo>
                  <a:pt x="1370965" y="1692884"/>
                </a:lnTo>
                <a:lnTo>
                  <a:pt x="1386205" y="1737512"/>
                </a:lnTo>
                <a:lnTo>
                  <a:pt x="1400175" y="1782597"/>
                </a:lnTo>
                <a:lnTo>
                  <a:pt x="1413256" y="1828114"/>
                </a:lnTo>
                <a:lnTo>
                  <a:pt x="1425194" y="1874062"/>
                </a:lnTo>
                <a:lnTo>
                  <a:pt x="1435989" y="1920417"/>
                </a:lnTo>
                <a:lnTo>
                  <a:pt x="1445641" y="1967166"/>
                </a:lnTo>
                <a:lnTo>
                  <a:pt x="1454277" y="2014283"/>
                </a:lnTo>
                <a:lnTo>
                  <a:pt x="1461643" y="2061781"/>
                </a:lnTo>
                <a:lnTo>
                  <a:pt x="1467866" y="2109609"/>
                </a:lnTo>
                <a:lnTo>
                  <a:pt x="1473073" y="2157768"/>
                </a:lnTo>
                <a:lnTo>
                  <a:pt x="1476883" y="2206242"/>
                </a:lnTo>
                <a:lnTo>
                  <a:pt x="1479296" y="2248860"/>
                </a:lnTo>
                <a:lnTo>
                  <a:pt x="1919605" y="2248860"/>
                </a:lnTo>
                <a:lnTo>
                  <a:pt x="1917192" y="2198269"/>
                </a:lnTo>
                <a:lnTo>
                  <a:pt x="1913889" y="2149746"/>
                </a:lnTo>
                <a:lnTo>
                  <a:pt x="1909572" y="2101469"/>
                </a:lnTo>
                <a:lnTo>
                  <a:pt x="1904238" y="2053450"/>
                </a:lnTo>
                <a:lnTo>
                  <a:pt x="1898014" y="2005698"/>
                </a:lnTo>
                <a:lnTo>
                  <a:pt x="1890902" y="1958238"/>
                </a:lnTo>
                <a:lnTo>
                  <a:pt x="1882775" y="1911057"/>
                </a:lnTo>
                <a:lnTo>
                  <a:pt x="1873758" y="1864169"/>
                </a:lnTo>
                <a:lnTo>
                  <a:pt x="1863725" y="1817611"/>
                </a:lnTo>
                <a:lnTo>
                  <a:pt x="1852930" y="1771357"/>
                </a:lnTo>
                <a:lnTo>
                  <a:pt x="1841119" y="1725447"/>
                </a:lnTo>
                <a:lnTo>
                  <a:pt x="1828545" y="1679867"/>
                </a:lnTo>
                <a:lnTo>
                  <a:pt x="1815083" y="1634642"/>
                </a:lnTo>
                <a:lnTo>
                  <a:pt x="1800606" y="1589786"/>
                </a:lnTo>
                <a:lnTo>
                  <a:pt x="1785493" y="1545297"/>
                </a:lnTo>
                <a:lnTo>
                  <a:pt x="1769364" y="1501203"/>
                </a:lnTo>
                <a:lnTo>
                  <a:pt x="1752473" y="1457490"/>
                </a:lnTo>
                <a:lnTo>
                  <a:pt x="1734693" y="1414195"/>
                </a:lnTo>
                <a:lnTo>
                  <a:pt x="1716024" y="1371307"/>
                </a:lnTo>
                <a:lnTo>
                  <a:pt x="1696720" y="1328839"/>
                </a:lnTo>
                <a:lnTo>
                  <a:pt x="1676527" y="1286814"/>
                </a:lnTo>
                <a:lnTo>
                  <a:pt x="1655445" y="1245235"/>
                </a:lnTo>
                <a:lnTo>
                  <a:pt x="1633727" y="1204125"/>
                </a:lnTo>
                <a:lnTo>
                  <a:pt x="1611122" y="1163472"/>
                </a:lnTo>
                <a:lnTo>
                  <a:pt x="1587754" y="1123289"/>
                </a:lnTo>
                <a:lnTo>
                  <a:pt x="1563751" y="1083602"/>
                </a:lnTo>
                <a:lnTo>
                  <a:pt x="1538859" y="1044422"/>
                </a:lnTo>
                <a:lnTo>
                  <a:pt x="1513205" y="1005738"/>
                </a:lnTo>
                <a:lnTo>
                  <a:pt x="1486916" y="967613"/>
                </a:lnTo>
                <a:lnTo>
                  <a:pt x="1459865" y="930021"/>
                </a:lnTo>
                <a:lnTo>
                  <a:pt x="1432179" y="892937"/>
                </a:lnTo>
                <a:lnTo>
                  <a:pt x="1403731" y="856361"/>
                </a:lnTo>
                <a:lnTo>
                  <a:pt x="1374521" y="820420"/>
                </a:lnTo>
                <a:lnTo>
                  <a:pt x="1344676" y="784987"/>
                </a:lnTo>
                <a:lnTo>
                  <a:pt x="1314069" y="750189"/>
                </a:lnTo>
                <a:lnTo>
                  <a:pt x="1282954" y="715899"/>
                </a:lnTo>
                <a:lnTo>
                  <a:pt x="1251051" y="682371"/>
                </a:lnTo>
                <a:lnTo>
                  <a:pt x="1218539" y="649351"/>
                </a:lnTo>
                <a:lnTo>
                  <a:pt x="1185379" y="616966"/>
                </a:lnTo>
                <a:lnTo>
                  <a:pt x="1151585" y="585216"/>
                </a:lnTo>
                <a:lnTo>
                  <a:pt x="1117155" y="554101"/>
                </a:lnTo>
                <a:lnTo>
                  <a:pt x="1082128" y="523621"/>
                </a:lnTo>
                <a:lnTo>
                  <a:pt x="1046480" y="493903"/>
                </a:lnTo>
                <a:lnTo>
                  <a:pt x="1010246" y="464820"/>
                </a:lnTo>
                <a:lnTo>
                  <a:pt x="973416" y="436372"/>
                </a:lnTo>
                <a:lnTo>
                  <a:pt x="936002" y="408686"/>
                </a:lnTo>
                <a:lnTo>
                  <a:pt x="898016" y="381635"/>
                </a:lnTo>
                <a:lnTo>
                  <a:pt x="859472" y="355346"/>
                </a:lnTo>
                <a:lnTo>
                  <a:pt x="820381" y="329819"/>
                </a:lnTo>
                <a:lnTo>
                  <a:pt x="780732" y="305054"/>
                </a:lnTo>
                <a:lnTo>
                  <a:pt x="740562" y="280924"/>
                </a:lnTo>
                <a:lnTo>
                  <a:pt x="699858" y="257683"/>
                </a:lnTo>
                <a:lnTo>
                  <a:pt x="658634" y="235077"/>
                </a:lnTo>
                <a:lnTo>
                  <a:pt x="616915" y="213360"/>
                </a:lnTo>
                <a:lnTo>
                  <a:pt x="574687" y="192405"/>
                </a:lnTo>
                <a:lnTo>
                  <a:pt x="531964" y="172212"/>
                </a:lnTo>
                <a:lnTo>
                  <a:pt x="488772" y="152908"/>
                </a:lnTo>
                <a:lnTo>
                  <a:pt x="445096" y="134366"/>
                </a:lnTo>
                <a:lnTo>
                  <a:pt x="400964" y="116713"/>
                </a:lnTo>
                <a:lnTo>
                  <a:pt x="356374" y="99822"/>
                </a:lnTo>
                <a:lnTo>
                  <a:pt x="311340" y="83820"/>
                </a:lnTo>
                <a:lnTo>
                  <a:pt x="265874" y="68707"/>
                </a:lnTo>
                <a:lnTo>
                  <a:pt x="219976" y="54483"/>
                </a:lnTo>
                <a:lnTo>
                  <a:pt x="173659" y="41148"/>
                </a:lnTo>
                <a:lnTo>
                  <a:pt x="126939" y="28702"/>
                </a:lnTo>
                <a:lnTo>
                  <a:pt x="79816" y="17145"/>
                </a:lnTo>
                <a:lnTo>
                  <a:pt x="32301" y="6604"/>
                </a:lnTo>
                <a:lnTo>
                  <a:pt x="0" y="0"/>
                </a:lnTo>
                <a:close/>
              </a:path>
            </a:pathLst>
          </a:custGeom>
          <a:solidFill>
            <a:srgbClr val="FABB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343721" y="1490281"/>
            <a:ext cx="12997180" cy="6879590"/>
            <a:chOff x="2343721" y="1490281"/>
            <a:chExt cx="12997180" cy="6879590"/>
          </a:xfrm>
        </p:grpSpPr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959607" y="1929384"/>
              <a:ext cx="12380976" cy="64404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56103" y="1502664"/>
              <a:ext cx="4051300" cy="5791200"/>
            </a:xfrm>
            <a:custGeom>
              <a:avLst/>
              <a:gdLst/>
              <a:ahLst/>
              <a:cxnLst/>
              <a:rect l="l" t="t" r="r" b="b"/>
              <a:pathLst>
                <a:path w="4051300" h="5791200">
                  <a:moveTo>
                    <a:pt x="4050792" y="0"/>
                  </a:moveTo>
                  <a:lnTo>
                    <a:pt x="0" y="0"/>
                  </a:lnTo>
                  <a:lnTo>
                    <a:pt x="0" y="5791200"/>
                  </a:lnTo>
                  <a:lnTo>
                    <a:pt x="4050792" y="5791200"/>
                  </a:lnTo>
                  <a:lnTo>
                    <a:pt x="4050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356103" y="1502664"/>
              <a:ext cx="4051300" cy="5791200"/>
            </a:xfrm>
            <a:custGeom>
              <a:avLst/>
              <a:gdLst/>
              <a:ahLst/>
              <a:cxnLst/>
              <a:rect l="l" t="t" r="r" b="b"/>
              <a:pathLst>
                <a:path w="4051300" h="5791200">
                  <a:moveTo>
                    <a:pt x="0" y="5791200"/>
                  </a:moveTo>
                  <a:lnTo>
                    <a:pt x="4050792" y="5791200"/>
                  </a:lnTo>
                  <a:lnTo>
                    <a:pt x="4050792" y="0"/>
                  </a:lnTo>
                  <a:lnTo>
                    <a:pt x="0" y="0"/>
                  </a:lnTo>
                  <a:lnTo>
                    <a:pt x="0" y="5791200"/>
                  </a:lnTo>
                  <a:close/>
                </a:path>
              </a:pathLst>
            </a:custGeom>
            <a:ln w="243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673095" y="2941320"/>
              <a:ext cx="3581400" cy="3124200"/>
            </a:xfrm>
            <a:custGeom>
              <a:avLst/>
              <a:gdLst/>
              <a:ahLst/>
              <a:cxnLst/>
              <a:rect l="l" t="t" r="r" b="b"/>
              <a:pathLst>
                <a:path w="3581400" h="3124200">
                  <a:moveTo>
                    <a:pt x="3060700" y="0"/>
                  </a:moveTo>
                  <a:lnTo>
                    <a:pt x="520700" y="0"/>
                  </a:lnTo>
                  <a:lnTo>
                    <a:pt x="473312" y="2128"/>
                  </a:lnTo>
                  <a:lnTo>
                    <a:pt x="427115" y="8390"/>
                  </a:lnTo>
                  <a:lnTo>
                    <a:pt x="382293" y="18603"/>
                  </a:lnTo>
                  <a:lnTo>
                    <a:pt x="339029" y="32581"/>
                  </a:lnTo>
                  <a:lnTo>
                    <a:pt x="297508" y="50142"/>
                  </a:lnTo>
                  <a:lnTo>
                    <a:pt x="257913" y="71101"/>
                  </a:lnTo>
                  <a:lnTo>
                    <a:pt x="220428" y="95274"/>
                  </a:lnTo>
                  <a:lnTo>
                    <a:pt x="185238" y="122477"/>
                  </a:lnTo>
                  <a:lnTo>
                    <a:pt x="152527" y="152527"/>
                  </a:lnTo>
                  <a:lnTo>
                    <a:pt x="122477" y="185238"/>
                  </a:lnTo>
                  <a:lnTo>
                    <a:pt x="95274" y="220428"/>
                  </a:lnTo>
                  <a:lnTo>
                    <a:pt x="71101" y="257913"/>
                  </a:lnTo>
                  <a:lnTo>
                    <a:pt x="50142" y="297508"/>
                  </a:lnTo>
                  <a:lnTo>
                    <a:pt x="32581" y="339029"/>
                  </a:lnTo>
                  <a:lnTo>
                    <a:pt x="18603" y="382293"/>
                  </a:lnTo>
                  <a:lnTo>
                    <a:pt x="8390" y="427115"/>
                  </a:lnTo>
                  <a:lnTo>
                    <a:pt x="2128" y="473312"/>
                  </a:lnTo>
                  <a:lnTo>
                    <a:pt x="0" y="520700"/>
                  </a:lnTo>
                  <a:lnTo>
                    <a:pt x="0" y="2603500"/>
                  </a:lnTo>
                  <a:lnTo>
                    <a:pt x="2128" y="2650887"/>
                  </a:lnTo>
                  <a:lnTo>
                    <a:pt x="8390" y="2697084"/>
                  </a:lnTo>
                  <a:lnTo>
                    <a:pt x="18603" y="2741906"/>
                  </a:lnTo>
                  <a:lnTo>
                    <a:pt x="32581" y="2785170"/>
                  </a:lnTo>
                  <a:lnTo>
                    <a:pt x="50142" y="2826691"/>
                  </a:lnTo>
                  <a:lnTo>
                    <a:pt x="71101" y="2866286"/>
                  </a:lnTo>
                  <a:lnTo>
                    <a:pt x="95274" y="2903771"/>
                  </a:lnTo>
                  <a:lnTo>
                    <a:pt x="122477" y="2938961"/>
                  </a:lnTo>
                  <a:lnTo>
                    <a:pt x="152527" y="2971672"/>
                  </a:lnTo>
                  <a:lnTo>
                    <a:pt x="185238" y="3001722"/>
                  </a:lnTo>
                  <a:lnTo>
                    <a:pt x="220428" y="3028925"/>
                  </a:lnTo>
                  <a:lnTo>
                    <a:pt x="257913" y="3053098"/>
                  </a:lnTo>
                  <a:lnTo>
                    <a:pt x="297508" y="3074057"/>
                  </a:lnTo>
                  <a:lnTo>
                    <a:pt x="339029" y="3091618"/>
                  </a:lnTo>
                  <a:lnTo>
                    <a:pt x="382293" y="3105596"/>
                  </a:lnTo>
                  <a:lnTo>
                    <a:pt x="427115" y="3115809"/>
                  </a:lnTo>
                  <a:lnTo>
                    <a:pt x="473312" y="3122071"/>
                  </a:lnTo>
                  <a:lnTo>
                    <a:pt x="520700" y="3124200"/>
                  </a:lnTo>
                  <a:lnTo>
                    <a:pt x="3060700" y="3124200"/>
                  </a:lnTo>
                  <a:lnTo>
                    <a:pt x="3108087" y="3122071"/>
                  </a:lnTo>
                  <a:lnTo>
                    <a:pt x="3154284" y="3115809"/>
                  </a:lnTo>
                  <a:lnTo>
                    <a:pt x="3199106" y="3105596"/>
                  </a:lnTo>
                  <a:lnTo>
                    <a:pt x="3242370" y="3091618"/>
                  </a:lnTo>
                  <a:lnTo>
                    <a:pt x="3283891" y="3074057"/>
                  </a:lnTo>
                  <a:lnTo>
                    <a:pt x="3323486" y="3053098"/>
                  </a:lnTo>
                  <a:lnTo>
                    <a:pt x="3360971" y="3028925"/>
                  </a:lnTo>
                  <a:lnTo>
                    <a:pt x="3396161" y="3001722"/>
                  </a:lnTo>
                  <a:lnTo>
                    <a:pt x="3428873" y="2971673"/>
                  </a:lnTo>
                  <a:lnTo>
                    <a:pt x="3458922" y="2938961"/>
                  </a:lnTo>
                  <a:lnTo>
                    <a:pt x="3486125" y="2903771"/>
                  </a:lnTo>
                  <a:lnTo>
                    <a:pt x="3510298" y="2866286"/>
                  </a:lnTo>
                  <a:lnTo>
                    <a:pt x="3531257" y="2826691"/>
                  </a:lnTo>
                  <a:lnTo>
                    <a:pt x="3548818" y="2785170"/>
                  </a:lnTo>
                  <a:lnTo>
                    <a:pt x="3562796" y="2741906"/>
                  </a:lnTo>
                  <a:lnTo>
                    <a:pt x="3573009" y="2697084"/>
                  </a:lnTo>
                  <a:lnTo>
                    <a:pt x="3579271" y="2650887"/>
                  </a:lnTo>
                  <a:lnTo>
                    <a:pt x="3581400" y="2603500"/>
                  </a:lnTo>
                  <a:lnTo>
                    <a:pt x="3581400" y="520700"/>
                  </a:lnTo>
                  <a:lnTo>
                    <a:pt x="3579271" y="473312"/>
                  </a:lnTo>
                  <a:lnTo>
                    <a:pt x="3573009" y="427115"/>
                  </a:lnTo>
                  <a:lnTo>
                    <a:pt x="3562796" y="382293"/>
                  </a:lnTo>
                  <a:lnTo>
                    <a:pt x="3548818" y="339029"/>
                  </a:lnTo>
                  <a:lnTo>
                    <a:pt x="3531257" y="297508"/>
                  </a:lnTo>
                  <a:lnTo>
                    <a:pt x="3510298" y="257913"/>
                  </a:lnTo>
                  <a:lnTo>
                    <a:pt x="3486125" y="220428"/>
                  </a:lnTo>
                  <a:lnTo>
                    <a:pt x="3458922" y="185238"/>
                  </a:lnTo>
                  <a:lnTo>
                    <a:pt x="3428873" y="152526"/>
                  </a:lnTo>
                  <a:lnTo>
                    <a:pt x="3396161" y="122477"/>
                  </a:lnTo>
                  <a:lnTo>
                    <a:pt x="3360971" y="95274"/>
                  </a:lnTo>
                  <a:lnTo>
                    <a:pt x="3323486" y="71101"/>
                  </a:lnTo>
                  <a:lnTo>
                    <a:pt x="3283891" y="50142"/>
                  </a:lnTo>
                  <a:lnTo>
                    <a:pt x="3242370" y="32581"/>
                  </a:lnTo>
                  <a:lnTo>
                    <a:pt x="3199106" y="18603"/>
                  </a:lnTo>
                  <a:lnTo>
                    <a:pt x="3154284" y="8390"/>
                  </a:lnTo>
                  <a:lnTo>
                    <a:pt x="3108087" y="2128"/>
                  </a:lnTo>
                  <a:lnTo>
                    <a:pt x="306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673095" y="2941320"/>
              <a:ext cx="3581400" cy="3124200"/>
            </a:xfrm>
            <a:custGeom>
              <a:avLst/>
              <a:gdLst/>
              <a:ahLst/>
              <a:cxnLst/>
              <a:rect l="l" t="t" r="r" b="b"/>
              <a:pathLst>
                <a:path w="3581400" h="3124200">
                  <a:moveTo>
                    <a:pt x="0" y="520700"/>
                  </a:moveTo>
                  <a:lnTo>
                    <a:pt x="2128" y="473312"/>
                  </a:lnTo>
                  <a:lnTo>
                    <a:pt x="8390" y="427115"/>
                  </a:lnTo>
                  <a:lnTo>
                    <a:pt x="18603" y="382293"/>
                  </a:lnTo>
                  <a:lnTo>
                    <a:pt x="32581" y="339029"/>
                  </a:lnTo>
                  <a:lnTo>
                    <a:pt x="50142" y="297508"/>
                  </a:lnTo>
                  <a:lnTo>
                    <a:pt x="71101" y="257913"/>
                  </a:lnTo>
                  <a:lnTo>
                    <a:pt x="95274" y="220428"/>
                  </a:lnTo>
                  <a:lnTo>
                    <a:pt x="122477" y="185238"/>
                  </a:lnTo>
                  <a:lnTo>
                    <a:pt x="152527" y="152527"/>
                  </a:lnTo>
                  <a:lnTo>
                    <a:pt x="185238" y="122477"/>
                  </a:lnTo>
                  <a:lnTo>
                    <a:pt x="220428" y="95274"/>
                  </a:lnTo>
                  <a:lnTo>
                    <a:pt x="257913" y="71101"/>
                  </a:lnTo>
                  <a:lnTo>
                    <a:pt x="297508" y="50142"/>
                  </a:lnTo>
                  <a:lnTo>
                    <a:pt x="339029" y="32581"/>
                  </a:lnTo>
                  <a:lnTo>
                    <a:pt x="382293" y="18603"/>
                  </a:lnTo>
                  <a:lnTo>
                    <a:pt x="427115" y="8390"/>
                  </a:lnTo>
                  <a:lnTo>
                    <a:pt x="473312" y="2128"/>
                  </a:lnTo>
                  <a:lnTo>
                    <a:pt x="520700" y="0"/>
                  </a:lnTo>
                  <a:lnTo>
                    <a:pt x="3060700" y="0"/>
                  </a:lnTo>
                  <a:lnTo>
                    <a:pt x="3108087" y="2128"/>
                  </a:lnTo>
                  <a:lnTo>
                    <a:pt x="3154284" y="8390"/>
                  </a:lnTo>
                  <a:lnTo>
                    <a:pt x="3199106" y="18603"/>
                  </a:lnTo>
                  <a:lnTo>
                    <a:pt x="3242370" y="32581"/>
                  </a:lnTo>
                  <a:lnTo>
                    <a:pt x="3283891" y="50142"/>
                  </a:lnTo>
                  <a:lnTo>
                    <a:pt x="3323486" y="71101"/>
                  </a:lnTo>
                  <a:lnTo>
                    <a:pt x="3360971" y="95274"/>
                  </a:lnTo>
                  <a:lnTo>
                    <a:pt x="3396161" y="122477"/>
                  </a:lnTo>
                  <a:lnTo>
                    <a:pt x="3428873" y="152526"/>
                  </a:lnTo>
                  <a:lnTo>
                    <a:pt x="3458922" y="185238"/>
                  </a:lnTo>
                  <a:lnTo>
                    <a:pt x="3486125" y="220428"/>
                  </a:lnTo>
                  <a:lnTo>
                    <a:pt x="3510298" y="257913"/>
                  </a:lnTo>
                  <a:lnTo>
                    <a:pt x="3531257" y="297508"/>
                  </a:lnTo>
                  <a:lnTo>
                    <a:pt x="3548818" y="339029"/>
                  </a:lnTo>
                  <a:lnTo>
                    <a:pt x="3562796" y="382293"/>
                  </a:lnTo>
                  <a:lnTo>
                    <a:pt x="3573009" y="427115"/>
                  </a:lnTo>
                  <a:lnTo>
                    <a:pt x="3579271" y="473312"/>
                  </a:lnTo>
                  <a:lnTo>
                    <a:pt x="3581400" y="520700"/>
                  </a:lnTo>
                  <a:lnTo>
                    <a:pt x="3581400" y="2603500"/>
                  </a:lnTo>
                  <a:lnTo>
                    <a:pt x="3579271" y="2650887"/>
                  </a:lnTo>
                  <a:lnTo>
                    <a:pt x="3573009" y="2697084"/>
                  </a:lnTo>
                  <a:lnTo>
                    <a:pt x="3562796" y="2741906"/>
                  </a:lnTo>
                  <a:lnTo>
                    <a:pt x="3548818" y="2785170"/>
                  </a:lnTo>
                  <a:lnTo>
                    <a:pt x="3531257" y="2826691"/>
                  </a:lnTo>
                  <a:lnTo>
                    <a:pt x="3510298" y="2866286"/>
                  </a:lnTo>
                  <a:lnTo>
                    <a:pt x="3486125" y="2903771"/>
                  </a:lnTo>
                  <a:lnTo>
                    <a:pt x="3458922" y="2938961"/>
                  </a:lnTo>
                  <a:lnTo>
                    <a:pt x="3428873" y="2971673"/>
                  </a:lnTo>
                  <a:lnTo>
                    <a:pt x="3396161" y="3001722"/>
                  </a:lnTo>
                  <a:lnTo>
                    <a:pt x="3360971" y="3028925"/>
                  </a:lnTo>
                  <a:lnTo>
                    <a:pt x="3323486" y="3053098"/>
                  </a:lnTo>
                  <a:lnTo>
                    <a:pt x="3283891" y="3074057"/>
                  </a:lnTo>
                  <a:lnTo>
                    <a:pt x="3242370" y="3091618"/>
                  </a:lnTo>
                  <a:lnTo>
                    <a:pt x="3199106" y="3105596"/>
                  </a:lnTo>
                  <a:lnTo>
                    <a:pt x="3154284" y="3115809"/>
                  </a:lnTo>
                  <a:lnTo>
                    <a:pt x="3108087" y="3122071"/>
                  </a:lnTo>
                  <a:lnTo>
                    <a:pt x="3060700" y="3124200"/>
                  </a:lnTo>
                  <a:lnTo>
                    <a:pt x="520700" y="3124200"/>
                  </a:lnTo>
                  <a:lnTo>
                    <a:pt x="473312" y="3122071"/>
                  </a:lnTo>
                  <a:lnTo>
                    <a:pt x="427115" y="3115809"/>
                  </a:lnTo>
                  <a:lnTo>
                    <a:pt x="382293" y="3105596"/>
                  </a:lnTo>
                  <a:lnTo>
                    <a:pt x="339029" y="3091618"/>
                  </a:lnTo>
                  <a:lnTo>
                    <a:pt x="297508" y="3074057"/>
                  </a:lnTo>
                  <a:lnTo>
                    <a:pt x="257913" y="3053098"/>
                  </a:lnTo>
                  <a:lnTo>
                    <a:pt x="220428" y="3028925"/>
                  </a:lnTo>
                  <a:lnTo>
                    <a:pt x="185238" y="3001722"/>
                  </a:lnTo>
                  <a:lnTo>
                    <a:pt x="152527" y="2971672"/>
                  </a:lnTo>
                  <a:lnTo>
                    <a:pt x="122477" y="2938961"/>
                  </a:lnTo>
                  <a:lnTo>
                    <a:pt x="95274" y="2903771"/>
                  </a:lnTo>
                  <a:lnTo>
                    <a:pt x="71101" y="2866286"/>
                  </a:lnTo>
                  <a:lnTo>
                    <a:pt x="50142" y="2826691"/>
                  </a:lnTo>
                  <a:lnTo>
                    <a:pt x="32581" y="2785170"/>
                  </a:lnTo>
                  <a:lnTo>
                    <a:pt x="18603" y="2741906"/>
                  </a:lnTo>
                  <a:lnTo>
                    <a:pt x="8390" y="2697084"/>
                  </a:lnTo>
                  <a:lnTo>
                    <a:pt x="2128" y="2650887"/>
                  </a:lnTo>
                  <a:lnTo>
                    <a:pt x="0" y="2603500"/>
                  </a:lnTo>
                  <a:lnTo>
                    <a:pt x="0" y="520700"/>
                  </a:lnTo>
                  <a:close/>
                </a:path>
              </a:pathLst>
            </a:custGeom>
            <a:ln w="24384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224022" y="3711702"/>
            <a:ext cx="248031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USB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SUPPLY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OR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8173" y="4930851"/>
            <a:ext cx="157353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9V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BATTERY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89913" y="4833937"/>
            <a:ext cx="1472565" cy="497205"/>
            <a:chOff x="7689913" y="4833937"/>
            <a:chExt cx="1472565" cy="497205"/>
          </a:xfrm>
        </p:grpSpPr>
        <p:sp>
          <p:nvSpPr>
            <p:cNvPr id="13" name="object 13"/>
            <p:cNvSpPr/>
            <p:nvPr/>
          </p:nvSpPr>
          <p:spPr>
            <a:xfrm>
              <a:off x="7702296" y="4846320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1447800" y="0"/>
                  </a:moveTo>
                  <a:lnTo>
                    <a:pt x="0" y="0"/>
                  </a:lnTo>
                  <a:lnTo>
                    <a:pt x="0" y="472439"/>
                  </a:lnTo>
                  <a:lnTo>
                    <a:pt x="1447800" y="472439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702296" y="4846320"/>
              <a:ext cx="1447800" cy="472440"/>
            </a:xfrm>
            <a:custGeom>
              <a:avLst/>
              <a:gdLst/>
              <a:ahLst/>
              <a:cxnLst/>
              <a:rect l="l" t="t" r="r" b="b"/>
              <a:pathLst>
                <a:path w="1447800" h="472439">
                  <a:moveTo>
                    <a:pt x="0" y="472439"/>
                  </a:moveTo>
                  <a:lnTo>
                    <a:pt x="1447800" y="472439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472439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227821" y="4909058"/>
            <a:ext cx="628015" cy="2565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955"/>
              </a:lnSpc>
            </a:pPr>
            <a:r>
              <a:rPr sz="1800" spc="-20" dirty="0">
                <a:latin typeface="Times New Roman" panose="02020603050405020304"/>
                <a:cs typeface="Times New Roman" panose="02020603050405020304"/>
              </a:rPr>
              <a:t>UNO)</a:t>
            </a:r>
            <a:endParaRPr sz="18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823704" y="1100328"/>
            <a:ext cx="3148965" cy="2691765"/>
            <a:chOff x="9823704" y="1100328"/>
            <a:chExt cx="3148965" cy="2691765"/>
          </a:xfrm>
        </p:grpSpPr>
        <p:sp>
          <p:nvSpPr>
            <p:cNvPr id="17" name="object 17"/>
            <p:cNvSpPr/>
            <p:nvPr/>
          </p:nvSpPr>
          <p:spPr>
            <a:xfrm>
              <a:off x="9835896" y="1112520"/>
              <a:ext cx="3124200" cy="2667000"/>
            </a:xfrm>
            <a:custGeom>
              <a:avLst/>
              <a:gdLst/>
              <a:ahLst/>
              <a:cxnLst/>
              <a:rect l="l" t="t" r="r" b="b"/>
              <a:pathLst>
                <a:path w="3124200" h="2667000">
                  <a:moveTo>
                    <a:pt x="3124200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3124200" y="2667000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835896" y="1112520"/>
              <a:ext cx="3124200" cy="2667000"/>
            </a:xfrm>
            <a:custGeom>
              <a:avLst/>
              <a:gdLst/>
              <a:ahLst/>
              <a:cxnLst/>
              <a:rect l="l" t="t" r="r" b="b"/>
              <a:pathLst>
                <a:path w="3124200" h="2667000">
                  <a:moveTo>
                    <a:pt x="0" y="2667000"/>
                  </a:moveTo>
                  <a:lnTo>
                    <a:pt x="3124200" y="2667000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26670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259839" y="1439036"/>
            <a:ext cx="3060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BLOCK</a:t>
            </a:r>
            <a:r>
              <a:rPr sz="2400" spc="-2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DIAGRAM: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952740" cy="9116695"/>
            <a:chOff x="0" y="0"/>
            <a:chExt cx="7952740" cy="91166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2414270" cy="2362200"/>
            </a:xfrm>
            <a:custGeom>
              <a:avLst/>
              <a:gdLst/>
              <a:ahLst/>
              <a:cxnLst/>
              <a:rect l="l" t="t" r="r" b="b"/>
              <a:pathLst>
                <a:path w="2414270" h="2362200">
                  <a:moveTo>
                    <a:pt x="2414016" y="0"/>
                  </a:moveTo>
                  <a:lnTo>
                    <a:pt x="1988820" y="0"/>
                  </a:lnTo>
                  <a:lnTo>
                    <a:pt x="1988693" y="14605"/>
                  </a:lnTo>
                  <a:lnTo>
                    <a:pt x="1987169" y="63754"/>
                  </a:lnTo>
                  <a:lnTo>
                    <a:pt x="1984375" y="112903"/>
                  </a:lnTo>
                  <a:lnTo>
                    <a:pt x="1980438" y="161798"/>
                  </a:lnTo>
                  <a:lnTo>
                    <a:pt x="1975231" y="210439"/>
                  </a:lnTo>
                  <a:lnTo>
                    <a:pt x="1968754" y="258953"/>
                  </a:lnTo>
                  <a:lnTo>
                    <a:pt x="1961134" y="307213"/>
                  </a:lnTo>
                  <a:lnTo>
                    <a:pt x="1952371" y="355092"/>
                  </a:lnTo>
                  <a:lnTo>
                    <a:pt x="1942338" y="402844"/>
                  </a:lnTo>
                  <a:lnTo>
                    <a:pt x="1931162" y="450088"/>
                  </a:lnTo>
                  <a:lnTo>
                    <a:pt x="1918843" y="497205"/>
                  </a:lnTo>
                  <a:lnTo>
                    <a:pt x="1905381" y="543814"/>
                  </a:lnTo>
                  <a:lnTo>
                    <a:pt x="1890776" y="590042"/>
                  </a:lnTo>
                  <a:lnTo>
                    <a:pt x="1875155" y="636016"/>
                  </a:lnTo>
                  <a:lnTo>
                    <a:pt x="1858264" y="681482"/>
                  </a:lnTo>
                  <a:lnTo>
                    <a:pt x="1840230" y="726567"/>
                  </a:lnTo>
                  <a:lnTo>
                    <a:pt x="1821180" y="771144"/>
                  </a:lnTo>
                  <a:lnTo>
                    <a:pt x="1800987" y="815213"/>
                  </a:lnTo>
                  <a:lnTo>
                    <a:pt x="1779778" y="858774"/>
                  </a:lnTo>
                  <a:lnTo>
                    <a:pt x="1757426" y="901954"/>
                  </a:lnTo>
                  <a:lnTo>
                    <a:pt x="1733931" y="944372"/>
                  </a:lnTo>
                  <a:lnTo>
                    <a:pt x="1709420" y="986409"/>
                  </a:lnTo>
                  <a:lnTo>
                    <a:pt x="1683893" y="1027811"/>
                  </a:lnTo>
                  <a:lnTo>
                    <a:pt x="1657350" y="1068578"/>
                  </a:lnTo>
                  <a:lnTo>
                    <a:pt x="1629664" y="1108710"/>
                  </a:lnTo>
                  <a:lnTo>
                    <a:pt x="1600962" y="1148334"/>
                  </a:lnTo>
                  <a:lnTo>
                    <a:pt x="1571371" y="1187196"/>
                  </a:lnTo>
                  <a:lnTo>
                    <a:pt x="1540637" y="1225296"/>
                  </a:lnTo>
                  <a:lnTo>
                    <a:pt x="1508887" y="1262761"/>
                  </a:lnTo>
                  <a:lnTo>
                    <a:pt x="1476248" y="1299464"/>
                  </a:lnTo>
                  <a:lnTo>
                    <a:pt x="1442593" y="1335405"/>
                  </a:lnTo>
                  <a:lnTo>
                    <a:pt x="1407922" y="1370584"/>
                  </a:lnTo>
                  <a:lnTo>
                    <a:pt x="1372362" y="1405001"/>
                  </a:lnTo>
                  <a:lnTo>
                    <a:pt x="1336040" y="1438275"/>
                  </a:lnTo>
                  <a:lnTo>
                    <a:pt x="1298956" y="1470660"/>
                  </a:lnTo>
                  <a:lnTo>
                    <a:pt x="1261249" y="1502029"/>
                  </a:lnTo>
                  <a:lnTo>
                    <a:pt x="1222794" y="1532255"/>
                  </a:lnTo>
                  <a:lnTo>
                    <a:pt x="1183652" y="1561592"/>
                  </a:lnTo>
                  <a:lnTo>
                    <a:pt x="1143863" y="1589913"/>
                  </a:lnTo>
                  <a:lnTo>
                    <a:pt x="1103426" y="1617091"/>
                  </a:lnTo>
                  <a:lnTo>
                    <a:pt x="1062380" y="1643380"/>
                  </a:lnTo>
                  <a:lnTo>
                    <a:pt x="1020737" y="1668526"/>
                  </a:lnTo>
                  <a:lnTo>
                    <a:pt x="978522" y="1692529"/>
                  </a:lnTo>
                  <a:lnTo>
                    <a:pt x="935748" y="1715516"/>
                  </a:lnTo>
                  <a:lnTo>
                    <a:pt x="892441" y="1737487"/>
                  </a:lnTo>
                  <a:lnTo>
                    <a:pt x="848639" y="1758315"/>
                  </a:lnTo>
                  <a:lnTo>
                    <a:pt x="804329" y="1778127"/>
                  </a:lnTo>
                  <a:lnTo>
                    <a:pt x="759561" y="1796796"/>
                  </a:lnTo>
                  <a:lnTo>
                    <a:pt x="714349" y="1814322"/>
                  </a:lnTo>
                  <a:lnTo>
                    <a:pt x="668705" y="1830705"/>
                  </a:lnTo>
                  <a:lnTo>
                    <a:pt x="622655" y="1846072"/>
                  </a:lnTo>
                  <a:lnTo>
                    <a:pt x="576224" y="1860169"/>
                  </a:lnTo>
                  <a:lnTo>
                    <a:pt x="529424" y="1873250"/>
                  </a:lnTo>
                  <a:lnTo>
                    <a:pt x="482295" y="1885061"/>
                  </a:lnTo>
                  <a:lnTo>
                    <a:pt x="434835" y="1895729"/>
                  </a:lnTo>
                  <a:lnTo>
                    <a:pt x="387070" y="1905254"/>
                  </a:lnTo>
                  <a:lnTo>
                    <a:pt x="339039" y="1913636"/>
                  </a:lnTo>
                  <a:lnTo>
                    <a:pt x="290741" y="1920748"/>
                  </a:lnTo>
                  <a:lnTo>
                    <a:pt x="242201" y="1926717"/>
                  </a:lnTo>
                  <a:lnTo>
                    <a:pt x="193459" y="1931416"/>
                  </a:lnTo>
                  <a:lnTo>
                    <a:pt x="144513" y="1934972"/>
                  </a:lnTo>
                  <a:lnTo>
                    <a:pt x="95389" y="1937385"/>
                  </a:lnTo>
                  <a:lnTo>
                    <a:pt x="52031" y="1938286"/>
                  </a:lnTo>
                  <a:lnTo>
                    <a:pt x="0" y="1938274"/>
                  </a:lnTo>
                  <a:lnTo>
                    <a:pt x="0" y="2361692"/>
                  </a:lnTo>
                  <a:lnTo>
                    <a:pt x="117195" y="2361692"/>
                  </a:lnTo>
                  <a:lnTo>
                    <a:pt x="191846" y="2357882"/>
                  </a:lnTo>
                  <a:lnTo>
                    <a:pt x="241935" y="2353818"/>
                  </a:lnTo>
                  <a:lnTo>
                    <a:pt x="291858" y="2348865"/>
                  </a:lnTo>
                  <a:lnTo>
                    <a:pt x="341591" y="2342769"/>
                  </a:lnTo>
                  <a:lnTo>
                    <a:pt x="391121" y="2335657"/>
                  </a:lnTo>
                  <a:lnTo>
                    <a:pt x="440436" y="2327529"/>
                  </a:lnTo>
                  <a:lnTo>
                    <a:pt x="489508" y="2318385"/>
                  </a:lnTo>
                  <a:lnTo>
                    <a:pt x="538340" y="2308225"/>
                  </a:lnTo>
                  <a:lnTo>
                    <a:pt x="586905" y="2297049"/>
                  </a:lnTo>
                  <a:lnTo>
                    <a:pt x="635190" y="2284857"/>
                  </a:lnTo>
                  <a:lnTo>
                    <a:pt x="683183" y="2271649"/>
                  </a:lnTo>
                  <a:lnTo>
                    <a:pt x="730872" y="2257552"/>
                  </a:lnTo>
                  <a:lnTo>
                    <a:pt x="778230" y="2242312"/>
                  </a:lnTo>
                  <a:lnTo>
                    <a:pt x="825246" y="2226183"/>
                  </a:lnTo>
                  <a:lnTo>
                    <a:pt x="871918" y="2209165"/>
                  </a:lnTo>
                  <a:lnTo>
                    <a:pt x="918210" y="2191131"/>
                  </a:lnTo>
                  <a:lnTo>
                    <a:pt x="964120" y="2172081"/>
                  </a:lnTo>
                  <a:lnTo>
                    <a:pt x="1009624" y="2152142"/>
                  </a:lnTo>
                  <a:lnTo>
                    <a:pt x="1054709" y="2131187"/>
                  </a:lnTo>
                  <a:lnTo>
                    <a:pt x="1099375" y="2109343"/>
                  </a:lnTo>
                  <a:lnTo>
                    <a:pt x="1143584" y="2086483"/>
                  </a:lnTo>
                  <a:lnTo>
                    <a:pt x="1187323" y="2062734"/>
                  </a:lnTo>
                  <a:lnTo>
                    <a:pt x="1230604" y="2038096"/>
                  </a:lnTo>
                  <a:lnTo>
                    <a:pt x="1273429" y="2012569"/>
                  </a:lnTo>
                  <a:lnTo>
                    <a:pt x="1315593" y="1986026"/>
                  </a:lnTo>
                  <a:lnTo>
                    <a:pt x="1357376" y="1958721"/>
                  </a:lnTo>
                  <a:lnTo>
                    <a:pt x="1439291" y="1901190"/>
                  </a:lnTo>
                  <a:lnTo>
                    <a:pt x="1479296" y="1871218"/>
                  </a:lnTo>
                  <a:lnTo>
                    <a:pt x="1518793" y="1840230"/>
                  </a:lnTo>
                  <a:lnTo>
                    <a:pt x="1557782" y="1808480"/>
                  </a:lnTo>
                  <a:lnTo>
                    <a:pt x="1596009" y="1775714"/>
                  </a:lnTo>
                  <a:lnTo>
                    <a:pt x="1633715" y="1742186"/>
                  </a:lnTo>
                  <a:lnTo>
                    <a:pt x="1670685" y="1707896"/>
                  </a:lnTo>
                  <a:lnTo>
                    <a:pt x="1707007" y="1672590"/>
                  </a:lnTo>
                  <a:lnTo>
                    <a:pt x="1742567" y="1636649"/>
                  </a:lnTo>
                  <a:lnTo>
                    <a:pt x="1777365" y="1599946"/>
                  </a:lnTo>
                  <a:lnTo>
                    <a:pt x="1811274" y="1562608"/>
                  </a:lnTo>
                  <a:lnTo>
                    <a:pt x="1844294" y="1524635"/>
                  </a:lnTo>
                  <a:lnTo>
                    <a:pt x="1876552" y="1486027"/>
                  </a:lnTo>
                  <a:lnTo>
                    <a:pt x="1907794" y="1446911"/>
                  </a:lnTo>
                  <a:lnTo>
                    <a:pt x="1938274" y="1407033"/>
                  </a:lnTo>
                  <a:lnTo>
                    <a:pt x="1967865" y="1366774"/>
                  </a:lnTo>
                  <a:lnTo>
                    <a:pt x="1996440" y="1325753"/>
                  </a:lnTo>
                  <a:lnTo>
                    <a:pt x="2024253" y="1284351"/>
                  </a:lnTo>
                  <a:lnTo>
                    <a:pt x="2051177" y="1242314"/>
                  </a:lnTo>
                  <a:lnTo>
                    <a:pt x="2077085" y="1199769"/>
                  </a:lnTo>
                  <a:lnTo>
                    <a:pt x="2102231" y="1156716"/>
                  </a:lnTo>
                  <a:lnTo>
                    <a:pt x="2126361" y="1113282"/>
                  </a:lnTo>
                  <a:lnTo>
                    <a:pt x="2149602" y="1069213"/>
                  </a:lnTo>
                  <a:lnTo>
                    <a:pt x="2171827" y="1024763"/>
                  </a:lnTo>
                  <a:lnTo>
                    <a:pt x="2193163" y="979932"/>
                  </a:lnTo>
                  <a:lnTo>
                    <a:pt x="2213610" y="934593"/>
                  </a:lnTo>
                  <a:lnTo>
                    <a:pt x="2233041" y="888873"/>
                  </a:lnTo>
                  <a:lnTo>
                    <a:pt x="2251583" y="842772"/>
                  </a:lnTo>
                  <a:lnTo>
                    <a:pt x="2269109" y="796290"/>
                  </a:lnTo>
                  <a:lnTo>
                    <a:pt x="2285746" y="749427"/>
                  </a:lnTo>
                  <a:lnTo>
                    <a:pt x="2301367" y="702183"/>
                  </a:lnTo>
                  <a:lnTo>
                    <a:pt x="2315972" y="654685"/>
                  </a:lnTo>
                  <a:lnTo>
                    <a:pt x="2329561" y="606806"/>
                  </a:lnTo>
                  <a:lnTo>
                    <a:pt x="2342261" y="558673"/>
                  </a:lnTo>
                  <a:lnTo>
                    <a:pt x="2353818" y="510286"/>
                  </a:lnTo>
                  <a:lnTo>
                    <a:pt x="2364486" y="461518"/>
                  </a:lnTo>
                  <a:lnTo>
                    <a:pt x="2374138" y="412496"/>
                  </a:lnTo>
                  <a:lnTo>
                    <a:pt x="2382774" y="363347"/>
                  </a:lnTo>
                  <a:lnTo>
                    <a:pt x="2390267" y="313817"/>
                  </a:lnTo>
                  <a:lnTo>
                    <a:pt x="2396871" y="264160"/>
                  </a:lnTo>
                  <a:lnTo>
                    <a:pt x="2402332" y="214249"/>
                  </a:lnTo>
                  <a:lnTo>
                    <a:pt x="2406777" y="164211"/>
                  </a:lnTo>
                  <a:lnTo>
                    <a:pt x="2410206" y="114046"/>
                  </a:lnTo>
                  <a:lnTo>
                    <a:pt x="2412619" y="63627"/>
                  </a:lnTo>
                  <a:lnTo>
                    <a:pt x="2413889" y="14605"/>
                  </a:lnTo>
                  <a:lnTo>
                    <a:pt x="2414016" y="0"/>
                  </a:lnTo>
                  <a:close/>
                </a:path>
              </a:pathLst>
            </a:custGeom>
            <a:solidFill>
              <a:srgbClr val="FABB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26463" y="1478280"/>
              <a:ext cx="6525768" cy="763828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0258425" y="3071075"/>
            <a:ext cx="6075680" cy="4519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</a:pPr>
            <a:r>
              <a:rPr sz="3150" b="1" spc="-1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Smart</a:t>
            </a:r>
            <a:r>
              <a:rPr sz="3150" b="1" spc="-3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11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bins</a:t>
            </a:r>
            <a:r>
              <a:rPr sz="3150" b="1" spc="-33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3150" spc="-31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equipped</a:t>
            </a:r>
            <a:r>
              <a:rPr sz="3150" spc="-1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with </a:t>
            </a:r>
            <a:r>
              <a:rPr sz="3150" spc="-6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sensors</a:t>
            </a:r>
            <a:r>
              <a:rPr sz="3150" spc="-1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that</a:t>
            </a:r>
            <a:r>
              <a:rPr sz="3150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monitor</a:t>
            </a:r>
            <a:r>
              <a:rPr sz="3150" spc="-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 </a:t>
            </a:r>
            <a:r>
              <a:rPr sz="3150" spc="-7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levels</a:t>
            </a:r>
            <a:r>
              <a:rPr sz="3150" spc="-20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3150" spc="-4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optimize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collection </a:t>
            </a:r>
            <a:r>
              <a:rPr sz="3150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routes.</a:t>
            </a:r>
            <a:r>
              <a:rPr sz="3150" spc="-204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3150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utilizing</a:t>
            </a:r>
            <a:r>
              <a:rPr sz="3150" spc="-1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b="1" spc="-3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IoT </a:t>
            </a:r>
            <a:r>
              <a:rPr sz="3150" b="1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technology</a:t>
            </a:r>
            <a:r>
              <a:rPr sz="3150" spc="-15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3150" spc="-2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they</a:t>
            </a:r>
            <a:r>
              <a:rPr sz="3150" spc="-229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3150" spc="-2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real-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time</a:t>
            </a:r>
            <a:r>
              <a:rPr sz="3150" spc="-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8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data,</a:t>
            </a:r>
            <a:r>
              <a:rPr sz="3150" spc="-19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ensuring</a:t>
            </a:r>
            <a:r>
              <a:rPr sz="3150" spc="-1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efﬁcient </a:t>
            </a:r>
            <a:r>
              <a:rPr sz="315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waste</a:t>
            </a:r>
            <a:r>
              <a:rPr sz="3150" spc="-33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6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management</a:t>
            </a:r>
            <a:r>
              <a:rPr sz="3150" spc="-1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2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3150" spc="45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reducing</a:t>
            </a:r>
            <a:r>
              <a:rPr sz="3150" spc="-20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operational</a:t>
            </a:r>
            <a:r>
              <a:rPr sz="3150" spc="-2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150" spc="-10" dirty="0">
                <a:solidFill>
                  <a:srgbClr val="27306E"/>
                </a:solidFill>
                <a:latin typeface="Verdana" panose="020B0604030504040204"/>
                <a:cs typeface="Verdana" panose="020B0604030504040204"/>
              </a:rPr>
              <a:t>costs.</a:t>
            </a:r>
            <a:endParaRPr sz="315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48645" y="1755139"/>
            <a:ext cx="6155690" cy="581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114" dirty="0">
                <a:solidFill>
                  <a:srgbClr val="27306E"/>
                </a:solidFill>
              </a:rPr>
              <a:t>WHAT</a:t>
            </a:r>
            <a:r>
              <a:rPr sz="3650" spc="-290" dirty="0">
                <a:solidFill>
                  <a:srgbClr val="27306E"/>
                </a:solidFill>
              </a:rPr>
              <a:t> </a:t>
            </a:r>
            <a:r>
              <a:rPr sz="3650" spc="-60" dirty="0">
                <a:solidFill>
                  <a:srgbClr val="27306E"/>
                </a:solidFill>
              </a:rPr>
              <a:t>ARE</a:t>
            </a:r>
            <a:r>
              <a:rPr sz="3650" spc="-270" dirty="0">
                <a:solidFill>
                  <a:srgbClr val="27306E"/>
                </a:solidFill>
              </a:rPr>
              <a:t> </a:t>
            </a:r>
            <a:r>
              <a:rPr sz="3650" spc="-140" dirty="0">
                <a:solidFill>
                  <a:srgbClr val="27306E"/>
                </a:solidFill>
              </a:rPr>
              <a:t>SMART</a:t>
            </a:r>
            <a:r>
              <a:rPr sz="3650" spc="-360" dirty="0">
                <a:solidFill>
                  <a:srgbClr val="27306E"/>
                </a:solidFill>
              </a:rPr>
              <a:t> </a:t>
            </a:r>
            <a:r>
              <a:rPr sz="3650" spc="-160" dirty="0">
                <a:solidFill>
                  <a:srgbClr val="27306E"/>
                </a:solidFill>
              </a:rPr>
              <a:t>BINS?</a:t>
            </a:r>
            <a:endParaRPr sz="36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3626</Words>
  <Application>WPS Presentation</Application>
  <PresentationFormat>On-screen Show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Verdana</vt:lpstr>
      <vt:lpstr>Palatino Linotype</vt:lpstr>
      <vt:lpstr>Times New Roman</vt:lpstr>
      <vt:lpstr>Arial</vt:lpstr>
      <vt:lpstr>Wingdings</vt:lpstr>
      <vt:lpstr>Microsoft YaHei</vt:lpstr>
      <vt:lpstr>Arial Unicode MS</vt:lpstr>
      <vt:lpstr>Calibri</vt:lpstr>
      <vt:lpstr>Office Theme</vt:lpstr>
      <vt:lpstr>BATCH NO.7</vt:lpstr>
      <vt:lpstr>SUBJECTS COVERED IN THE PROJECT</vt:lpstr>
      <vt:lpstr>SUGGESTIONS GIVEN BY PRC</vt:lpstr>
      <vt:lpstr>ABSTRACT : SMART DUSTBIN USING ARDUINO</vt:lpstr>
      <vt:lpstr>MOTIVATION OF PROJECT</vt:lpstr>
      <vt:lpstr>PowerPoint 演示文稿</vt:lpstr>
      <vt:lpstr>INTRODUCTION TO SMART BIN TECHNOLOGY</vt:lpstr>
      <vt:lpstr>BLOCK DIAGRAM:</vt:lpstr>
      <vt:lpstr>WHAT ARE SMART BINS?</vt:lpstr>
      <vt:lpstr>BENEFITS OF SMART BIN TECHNOLOGY</vt:lpstr>
      <vt:lpstr>ENVIRONMENTAL IMPACT</vt:lpstr>
      <vt:lpstr>PowerPoint 演示文稿</vt:lpstr>
      <vt:lpstr>CHALLENGES IN ADOPTION</vt:lpstr>
      <vt:lpstr>TIME REQUIRED TO COMPLETE THE PROJECT</vt:lpstr>
      <vt:lpstr>CONCLUSION: THE PATH FORWARD</vt:lpstr>
      <vt:lpstr>References: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NO.7</dc:title>
  <dc:creator/>
  <cp:lastModifiedBy>Vaishnavi Teja</cp:lastModifiedBy>
  <cp:revision>2</cp:revision>
  <dcterms:created xsi:type="dcterms:W3CDTF">2025-08-09T06:50:38Z</dcterms:created>
  <dcterms:modified xsi:type="dcterms:W3CDTF">2025-08-09T06:51:08Z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2025-08-09T05:30:00Z</vt:filetime>
  </property>
  <property fmtid="{D5CDD505-2E9C-101B-9397-08002B2CF9AE}" pid="5" name="Producer">
    <vt:lpwstr>www.ilovepdf.com</vt:lpwstr>
  </property>
  <property fmtid="{D5CDD505-2E9C-101B-9397-08002B2CF9AE}" pid="6" name="ICV">
    <vt:lpwstr>24F3D41C07274EE3A20415DA0A59E687_13</vt:lpwstr>
  </property>
  <property fmtid="{D5CDD505-2E9C-101B-9397-08002B2CF9AE}" pid="7" name="KSOProductBuildVer">
    <vt:lpwstr>1033-12.2.0.21931</vt:lpwstr>
  </property>
</Properties>
</file>