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CAD0-B0A0-28F0-A547-F2F7F13F3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8662-F556-6CA1-509C-0D7B7587A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8ACE-1D5F-B3B1-D880-1C30119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15B5-08DA-899C-8C6E-7C17DBC4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963B-7543-F889-6437-8597286B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E87C-76AA-2EDC-127C-1FDACA3C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B9093-0E29-3073-8FB7-B7192DE94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2DA0-0D9B-7618-6CAF-047AB601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DABE-7A9C-C47D-9341-09E4F180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C7AB-05B1-1FBD-F065-C85740E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3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BA24-39E6-9E95-CD96-F2AC9C6C3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77B59-A713-8350-D65D-C8BCAF2A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D099-3892-1989-1D87-97659C0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F2C7-3BCF-B570-F5A2-F714915E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D7C8-8998-10A5-31EE-5283F13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1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DC29-AB0D-E1D6-DFF9-B5C5EB84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4118-B20E-9A3A-5928-1AAE7660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4FB8-14C0-7788-12A6-88D0435F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0D3A-4901-C0FD-F45C-5A45293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0BDC-0FD3-24D4-9592-EAF398FB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5C57-C96A-09CF-ED20-66379E6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91D8-F2EB-7F6D-1FE8-462917F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B2B9-BBE1-5825-C2F2-0CC63642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AF45-7BDA-A60A-1BEA-10B241DF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F49E-CB02-BD34-4447-1C088CB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0E68-2689-9468-5603-CCD01298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F274-13E2-2512-7AF2-156EF3C4B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6D772-D828-0DAE-6DAC-D9868887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C943-939F-274A-3C11-11470214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477DD-A7F3-6D0C-B480-3288D6F5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287C-6A54-E8B1-1B75-40B21732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8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CA7A-9B9D-D2FC-B65D-A643552E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268A3-54F9-8181-17CD-6F686349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F6DC-B43B-DD9F-D117-4DF6598B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0DA6-EBD2-0828-F875-D9D14C86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EC9B1-9B76-A9A4-D420-96A693BD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EEC3F-74F1-5686-3169-6C412F60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8C0AC-0635-34A4-100E-42A96836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DDD45-7BB3-A53F-EFC3-E4248EC5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4A7F-E734-7204-CE72-ECD1F4C5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700E5-2C05-954C-3482-E2AFF2C4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CAFDA-F576-8661-8933-44F4C5D3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0C77A-BB2A-305B-694C-B7C09DD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AF598-2739-B527-54DF-036640AF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629C-2556-9174-F42D-74D3A2F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1CAD-92AD-5B0F-2334-AA15D889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2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99D7-DE14-DC30-DAC2-21D53E4B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FCE9-C413-91A2-278B-78B311E3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7376D-DD10-6B10-E719-9671C1A0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3942-D820-F46A-8E9F-AE1C6BC6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883D-067F-CB67-39E3-301122E6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127E-330A-9E1D-9F40-C803653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C16F-C07A-1401-E5CE-239169E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1A38-24C5-45D8-7572-71B1D911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9C4CF-D434-4C6F-8517-EDB5E9E5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AA8E1-95F6-A3C8-EF36-0522F95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316A-4153-4053-8F53-F0C45C20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78A46-C44B-B2B9-2E74-71B98FB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7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6459-8BBC-E21B-47BB-7A4F1D9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48A1-020E-2893-68C0-0B245D6A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E359-C99F-8EF0-CDDC-513EECB6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52DE-FD92-4C33-AA32-6B445CF315B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F7F9-4EA9-EFDA-710B-6587F8E8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E1E0-4219-0CEF-1397-AFE73AF25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D3F6-8059-4EAB-8557-83470A04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2355-CF5D-655C-8769-44A4DFCDD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74C20-4821-99DF-2FBF-16592A55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8"/>
            <a:ext cx="12192000" cy="68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C5AFE-ECDE-A47B-3914-928D3908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"/>
            <a:ext cx="12192000" cy="68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2F419-9288-69AD-F9AB-5CE45F67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0ADE8-69F0-7622-E94D-010CCF20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"/>
            <a:ext cx="12192000" cy="68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19AA9-FDC7-2917-5A4E-92C0A97F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"/>
            <a:ext cx="12192000" cy="68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94B08-191D-5836-0804-F25329AE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" y="0"/>
            <a:ext cx="12157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7B7AE-A341-D388-9FA3-FC07292C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0"/>
            <a:ext cx="12192000" cy="6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3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Thakare</dc:creator>
  <cp:lastModifiedBy>Sakshi Thakare</cp:lastModifiedBy>
  <cp:revision>1</cp:revision>
  <dcterms:created xsi:type="dcterms:W3CDTF">2025-08-07T11:51:08Z</dcterms:created>
  <dcterms:modified xsi:type="dcterms:W3CDTF">2025-08-07T11:51:55Z</dcterms:modified>
</cp:coreProperties>
</file>