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20"/>
  </p:notesMasterIdLst>
  <p:sldIdLst>
    <p:sldId id="263" r:id="rId2"/>
    <p:sldId id="256" r:id="rId3"/>
    <p:sldId id="261" r:id="rId4"/>
    <p:sldId id="257" r:id="rId5"/>
    <p:sldId id="258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0" r:id="rId17"/>
    <p:sldId id="26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C2397-98FC-41AF-BAB7-81D4D28845DF}" v="13" dt="2025-03-16T13:16:12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 Thorat" userId="90ff25b38dfb0c14" providerId="LiveId" clId="{8DFC2397-98FC-41AF-BAB7-81D4D28845DF}"/>
    <pc:docChg chg="custSel addSld modSld">
      <pc:chgData name="Vaishnavi Thorat" userId="90ff25b38dfb0c14" providerId="LiveId" clId="{8DFC2397-98FC-41AF-BAB7-81D4D28845DF}" dt="2025-03-16T13:17:39.555" v="99" actId="1076"/>
      <pc:docMkLst>
        <pc:docMk/>
      </pc:docMkLst>
      <pc:sldChg chg="addSp modSp mod">
        <pc:chgData name="Vaishnavi Thorat" userId="90ff25b38dfb0c14" providerId="LiveId" clId="{8DFC2397-98FC-41AF-BAB7-81D4D28845DF}" dt="2025-03-16T13:17:39.555" v="99" actId="1076"/>
        <pc:sldMkLst>
          <pc:docMk/>
          <pc:sldMk cId="0" sldId="256"/>
        </pc:sldMkLst>
        <pc:picChg chg="add mod">
          <ac:chgData name="Vaishnavi Thorat" userId="90ff25b38dfb0c14" providerId="LiveId" clId="{8DFC2397-98FC-41AF-BAB7-81D4D28845DF}" dt="2025-03-16T13:17:39.555" v="99" actId="1076"/>
          <ac:picMkLst>
            <pc:docMk/>
            <pc:sldMk cId="0" sldId="256"/>
            <ac:picMk id="5" creationId="{2A5DD35F-E19E-AD30-10E2-6AFDDCB75871}"/>
          </ac:picMkLst>
        </pc:picChg>
      </pc:sldChg>
      <pc:sldChg chg="addSp delSp modSp mod">
        <pc:chgData name="Vaishnavi Thorat" userId="90ff25b38dfb0c14" providerId="LiveId" clId="{8DFC2397-98FC-41AF-BAB7-81D4D28845DF}" dt="2025-03-16T12:57:10.856" v="32" actId="1076"/>
        <pc:sldMkLst>
          <pc:docMk/>
          <pc:sldMk cId="0" sldId="257"/>
        </pc:sldMkLst>
        <pc:spChg chg="mod">
          <ac:chgData name="Vaishnavi Thorat" userId="90ff25b38dfb0c14" providerId="LiveId" clId="{8DFC2397-98FC-41AF-BAB7-81D4D28845DF}" dt="2025-03-16T12:57:09.247" v="31" actId="14100"/>
          <ac:spMkLst>
            <pc:docMk/>
            <pc:sldMk cId="0" sldId="257"/>
            <ac:spMk id="3" creationId="{00000000-0000-0000-0000-000000000000}"/>
          </ac:spMkLst>
        </pc:spChg>
        <pc:picChg chg="add del mod">
          <ac:chgData name="Vaishnavi Thorat" userId="90ff25b38dfb0c14" providerId="LiveId" clId="{8DFC2397-98FC-41AF-BAB7-81D4D28845DF}" dt="2025-03-16T12:56:27.915" v="22" actId="478"/>
          <ac:picMkLst>
            <pc:docMk/>
            <pc:sldMk cId="0" sldId="257"/>
            <ac:picMk id="5" creationId="{6ACD4594-C9CA-1E58-8563-560C8535B6EB}"/>
          </ac:picMkLst>
        </pc:picChg>
        <pc:picChg chg="add mod">
          <ac:chgData name="Vaishnavi Thorat" userId="90ff25b38dfb0c14" providerId="LiveId" clId="{8DFC2397-98FC-41AF-BAB7-81D4D28845DF}" dt="2025-03-16T12:57:10.856" v="32" actId="1076"/>
          <ac:picMkLst>
            <pc:docMk/>
            <pc:sldMk cId="0" sldId="257"/>
            <ac:picMk id="7" creationId="{7FB91BB5-F239-B8FB-871D-9D15E616968C}"/>
          </ac:picMkLst>
        </pc:picChg>
      </pc:sldChg>
      <pc:sldChg chg="addSp modSp mod">
        <pc:chgData name="Vaishnavi Thorat" userId="90ff25b38dfb0c14" providerId="LiveId" clId="{8DFC2397-98FC-41AF-BAB7-81D4D28845DF}" dt="2025-03-16T12:57:53.389" v="47" actId="27636"/>
        <pc:sldMkLst>
          <pc:docMk/>
          <pc:sldMk cId="0" sldId="258"/>
        </pc:sldMkLst>
        <pc:spChg chg="mod">
          <ac:chgData name="Vaishnavi Thorat" userId="90ff25b38dfb0c14" providerId="LiveId" clId="{8DFC2397-98FC-41AF-BAB7-81D4D28845DF}" dt="2025-03-16T12:57:53.389" v="47" actId="27636"/>
          <ac:spMkLst>
            <pc:docMk/>
            <pc:sldMk cId="0" sldId="258"/>
            <ac:spMk id="3" creationId="{00000000-0000-0000-0000-000000000000}"/>
          </ac:spMkLst>
        </pc:spChg>
        <pc:picChg chg="add mod">
          <ac:chgData name="Vaishnavi Thorat" userId="90ff25b38dfb0c14" providerId="LiveId" clId="{8DFC2397-98FC-41AF-BAB7-81D4D28845DF}" dt="2025-03-16T12:57:47.014" v="43" actId="1076"/>
          <ac:picMkLst>
            <pc:docMk/>
            <pc:sldMk cId="0" sldId="258"/>
            <ac:picMk id="5" creationId="{D3D9D4B5-1032-4E6E-1812-E1022C28020A}"/>
          </ac:picMkLst>
        </pc:picChg>
      </pc:sldChg>
      <pc:sldChg chg="addSp modSp mod">
        <pc:chgData name="Vaishnavi Thorat" userId="90ff25b38dfb0c14" providerId="LiveId" clId="{8DFC2397-98FC-41AF-BAB7-81D4D28845DF}" dt="2025-03-16T12:58:34.237" v="57" actId="1076"/>
        <pc:sldMkLst>
          <pc:docMk/>
          <pc:sldMk cId="0" sldId="259"/>
        </pc:sldMkLst>
        <pc:spChg chg="mod">
          <ac:chgData name="Vaishnavi Thorat" userId="90ff25b38dfb0c14" providerId="LiveId" clId="{8DFC2397-98FC-41AF-BAB7-81D4D28845DF}" dt="2025-03-16T12:58:11.953" v="49" actId="14100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Vaishnavi Thorat" userId="90ff25b38dfb0c14" providerId="LiveId" clId="{8DFC2397-98FC-41AF-BAB7-81D4D28845DF}" dt="2025-03-16T12:58:34.237" v="57" actId="1076"/>
          <ac:picMkLst>
            <pc:docMk/>
            <pc:sldMk cId="0" sldId="259"/>
            <ac:picMk id="5" creationId="{CD64A59F-8C97-D27A-EDD7-EA596F9D2C67}"/>
          </ac:picMkLst>
        </pc:picChg>
      </pc:sldChg>
      <pc:sldChg chg="addSp modSp mod">
        <pc:chgData name="Vaishnavi Thorat" userId="90ff25b38dfb0c14" providerId="LiveId" clId="{8DFC2397-98FC-41AF-BAB7-81D4D28845DF}" dt="2025-03-16T12:56:07.301" v="20" actId="1076"/>
        <pc:sldMkLst>
          <pc:docMk/>
          <pc:sldMk cId="0" sldId="261"/>
        </pc:sldMkLst>
        <pc:picChg chg="add mod">
          <ac:chgData name="Vaishnavi Thorat" userId="90ff25b38dfb0c14" providerId="LiveId" clId="{8DFC2397-98FC-41AF-BAB7-81D4D28845DF}" dt="2025-03-16T12:56:07.301" v="20" actId="1076"/>
          <ac:picMkLst>
            <pc:docMk/>
            <pc:sldMk cId="0" sldId="261"/>
            <ac:picMk id="5" creationId="{7677627A-535C-528E-DB6F-4234863ED2E0}"/>
          </ac:picMkLst>
        </pc:picChg>
      </pc:sldChg>
      <pc:sldChg chg="addSp delSp modSp mod">
        <pc:chgData name="Vaishnavi Thorat" userId="90ff25b38dfb0c14" providerId="LiveId" clId="{8DFC2397-98FC-41AF-BAB7-81D4D28845DF}" dt="2025-03-16T13:06:18.617" v="71" actId="1076"/>
        <pc:sldMkLst>
          <pc:docMk/>
          <pc:sldMk cId="0" sldId="262"/>
        </pc:sldMkLst>
        <pc:picChg chg="add del mod">
          <ac:chgData name="Vaishnavi Thorat" userId="90ff25b38dfb0c14" providerId="LiveId" clId="{8DFC2397-98FC-41AF-BAB7-81D4D28845DF}" dt="2025-03-16T12:59:09.323" v="59" actId="478"/>
          <ac:picMkLst>
            <pc:docMk/>
            <pc:sldMk cId="0" sldId="262"/>
            <ac:picMk id="5" creationId="{D20EC2CC-8A6C-A911-3EDE-08E592D74DB1}"/>
          </ac:picMkLst>
        </pc:picChg>
        <pc:picChg chg="add mod">
          <ac:chgData name="Vaishnavi Thorat" userId="90ff25b38dfb0c14" providerId="LiveId" clId="{8DFC2397-98FC-41AF-BAB7-81D4D28845DF}" dt="2025-03-16T13:06:18.617" v="71" actId="1076"/>
          <ac:picMkLst>
            <pc:docMk/>
            <pc:sldMk cId="0" sldId="262"/>
            <ac:picMk id="7" creationId="{E76FC51A-61E6-B8CB-3C0B-9C314FF00D95}"/>
          </ac:picMkLst>
        </pc:picChg>
      </pc:sldChg>
      <pc:sldChg chg="addSp delSp modSp mod">
        <pc:chgData name="Vaishnavi Thorat" userId="90ff25b38dfb0c14" providerId="LiveId" clId="{8DFC2397-98FC-41AF-BAB7-81D4D28845DF}" dt="2025-03-16T13:16:16.987" v="91" actId="14100"/>
        <pc:sldMkLst>
          <pc:docMk/>
          <pc:sldMk cId="3702385429" sldId="263"/>
        </pc:sldMkLst>
        <pc:spChg chg="mod">
          <ac:chgData name="Vaishnavi Thorat" userId="90ff25b38dfb0c14" providerId="LiveId" clId="{8DFC2397-98FC-41AF-BAB7-81D4D28845DF}" dt="2025-03-16T13:08:22.211" v="84" actId="1076"/>
          <ac:spMkLst>
            <pc:docMk/>
            <pc:sldMk cId="3702385429" sldId="263"/>
            <ac:spMk id="2" creationId="{F5DB7ED2-B75E-D187-5C62-ABF2758D7A0E}"/>
          </ac:spMkLst>
        </pc:spChg>
        <pc:picChg chg="add del mod">
          <ac:chgData name="Vaishnavi Thorat" userId="90ff25b38dfb0c14" providerId="LiveId" clId="{8DFC2397-98FC-41AF-BAB7-81D4D28845DF}" dt="2025-03-16T13:07:30.228" v="72" actId="478"/>
          <ac:picMkLst>
            <pc:docMk/>
            <pc:sldMk cId="3702385429" sldId="263"/>
            <ac:picMk id="4" creationId="{855232B3-07D6-A325-7AE0-FCCB1C9A02FD}"/>
          </ac:picMkLst>
        </pc:picChg>
        <pc:picChg chg="add del mod">
          <ac:chgData name="Vaishnavi Thorat" userId="90ff25b38dfb0c14" providerId="LiveId" clId="{8DFC2397-98FC-41AF-BAB7-81D4D28845DF}" dt="2025-03-16T13:13:31.947" v="86" actId="478"/>
          <ac:picMkLst>
            <pc:docMk/>
            <pc:sldMk cId="3702385429" sldId="263"/>
            <ac:picMk id="6" creationId="{C82D41AC-1543-C958-7CD1-9CAB63F8862A}"/>
          </ac:picMkLst>
        </pc:picChg>
        <pc:picChg chg="add del mod">
          <ac:chgData name="Vaishnavi Thorat" userId="90ff25b38dfb0c14" providerId="LiveId" clId="{8DFC2397-98FC-41AF-BAB7-81D4D28845DF}" dt="2025-03-16T13:13:43.023" v="88" actId="478"/>
          <ac:picMkLst>
            <pc:docMk/>
            <pc:sldMk cId="3702385429" sldId="263"/>
            <ac:picMk id="8" creationId="{547BE1A5-F3CE-9848-E9A5-DF16D92A445A}"/>
          </ac:picMkLst>
        </pc:picChg>
        <pc:picChg chg="add mod">
          <ac:chgData name="Vaishnavi Thorat" userId="90ff25b38dfb0c14" providerId="LiveId" clId="{8DFC2397-98FC-41AF-BAB7-81D4D28845DF}" dt="2025-03-16T13:16:16.987" v="91" actId="14100"/>
          <ac:picMkLst>
            <pc:docMk/>
            <pc:sldMk cId="3702385429" sldId="263"/>
            <ac:picMk id="10" creationId="{6808362B-9E52-E602-37B1-AF1669A28FF1}"/>
          </ac:picMkLst>
        </pc:picChg>
      </pc:sldChg>
      <pc:sldChg chg="addSp delSp modSp new mod">
        <pc:chgData name="Vaishnavi Thorat" userId="90ff25b38dfb0c14" providerId="LiveId" clId="{8DFC2397-98FC-41AF-BAB7-81D4D28845DF}" dt="2025-03-16T13:05:55.136" v="66" actId="14100"/>
        <pc:sldMkLst>
          <pc:docMk/>
          <pc:sldMk cId="335520727" sldId="273"/>
        </pc:sldMkLst>
        <pc:spChg chg="del mod">
          <ac:chgData name="Vaishnavi Thorat" userId="90ff25b38dfb0c14" providerId="LiveId" clId="{8DFC2397-98FC-41AF-BAB7-81D4D28845DF}" dt="2025-03-16T13:05:51.254" v="65" actId="478"/>
          <ac:spMkLst>
            <pc:docMk/>
            <pc:sldMk cId="335520727" sldId="273"/>
            <ac:spMk id="2" creationId="{0D4A1E17-CB6E-DB11-98D1-919645B7EBC9}"/>
          </ac:spMkLst>
        </pc:spChg>
        <pc:spChg chg="del">
          <ac:chgData name="Vaishnavi Thorat" userId="90ff25b38dfb0c14" providerId="LiveId" clId="{8DFC2397-98FC-41AF-BAB7-81D4D28845DF}" dt="2025-03-16T13:05:38.329" v="61" actId="931"/>
          <ac:spMkLst>
            <pc:docMk/>
            <pc:sldMk cId="335520727" sldId="273"/>
            <ac:spMk id="3" creationId="{B7851C1F-BB28-FE3B-2ED8-D95F5449A10C}"/>
          </ac:spMkLst>
        </pc:spChg>
        <pc:picChg chg="add mod">
          <ac:chgData name="Vaishnavi Thorat" userId="90ff25b38dfb0c14" providerId="LiveId" clId="{8DFC2397-98FC-41AF-BAB7-81D4D28845DF}" dt="2025-03-16T13:05:55.136" v="66" actId="14100"/>
          <ac:picMkLst>
            <pc:docMk/>
            <pc:sldMk cId="335520727" sldId="273"/>
            <ac:picMk id="5" creationId="{BF15DE5D-56EB-DB64-7651-D73ACA24B5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E291C-F524-42C6-8BB5-4734182B2AD3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15B27-317A-4D63-891F-0B2563AF8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50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15B27-317A-4D63-891F-0B2563AF8E1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82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7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452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2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193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3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08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6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8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9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5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9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2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7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7ED2-B75E-D187-5C62-ABF2758D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0710" y="226142"/>
            <a:ext cx="6347714" cy="1435510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WELCOME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08362B-9E52-E602-37B1-AF1669A2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808" y="1492350"/>
            <a:ext cx="5967876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85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6A4F-716D-97B7-5EC4-108C35AD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7" y="609600"/>
            <a:ext cx="7069392" cy="1320800"/>
          </a:xfrm>
        </p:spPr>
        <p:txBody>
          <a:bodyPr/>
          <a:lstStyle/>
          <a:p>
            <a:r>
              <a:rPr lang="en-IN" dirty="0"/>
              <a:t>SQL Query for : PRODUCT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2A3D-0EC3-E8A6-9004-BC097F1D9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b="1" dirty="0">
                <a:solidFill>
                  <a:schemeClr val="tx1"/>
                </a:solidFill>
              </a:rPr>
              <a:t>CREATE TABLE PRODUCT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tx1"/>
                </a:solidFill>
              </a:rPr>
              <a:t>(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tx1"/>
                </a:solidFill>
              </a:rPr>
              <a:t>PRODUCT_ID NUMBER(10) PRIMARY KEY,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tx1"/>
                </a:solidFill>
              </a:rPr>
              <a:t>P_NAME VARCHAR(25) NOT NULL,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tx1"/>
                </a:solidFill>
              </a:rPr>
              <a:t>P_PRICE NUMBER(8,2) NOT NULL,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tx1"/>
                </a:solidFill>
              </a:rPr>
              <a:t>CATEGARY_ID NUMBER(10) NOT NULL,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tx1"/>
                </a:solidFill>
              </a:rPr>
              <a:t>BRAND_ID NUMBER(10) NOT NULL,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tx1"/>
                </a:solidFill>
              </a:rPr>
              <a:t>CONSTRAINT CAT_ID FOREIGN KEY (CATEGARY_ID) REFERENCES CATEGARIES (CATEGARY_ID),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tx1"/>
                </a:solidFill>
              </a:rPr>
              <a:t>CONSTRAINT BRAND_ID FOREIGN KEY (BRAND_ID) REFERENCES BRAND (BRAND_ID)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tx1"/>
                </a:solidFill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35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6E35-57B5-5629-1B08-E028B394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5" y="609600"/>
            <a:ext cx="6721338" cy="1320800"/>
          </a:xfrm>
        </p:spPr>
        <p:txBody>
          <a:bodyPr/>
          <a:lstStyle/>
          <a:p>
            <a:r>
              <a:rPr lang="en-IN" dirty="0"/>
              <a:t>SQL Query for : ORDERS </a:t>
            </a:r>
            <a:br>
              <a:rPr lang="en-IN" dirty="0"/>
            </a:br>
            <a:r>
              <a:rPr lang="en-IN" dirty="0"/>
              <a:t>                       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32C4-7D8B-895E-5144-2CF897B34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CREATE TABLE ORDERS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ORDER_ID NUMBER(10) PRIMARY KEY,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TOTAL_PRICE NUMBER(10,2),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U_ID NUMBER(10)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CONSTRAINT ORD_ID FOREIGN KEY (U_ID) REFERENCES USERS (U_ID)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);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18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6902-15F7-2B50-9602-8994CE33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Query for : ORDERS_ITEM</a:t>
            </a:r>
            <a:br>
              <a:rPr lang="en-IN" dirty="0"/>
            </a:br>
            <a:r>
              <a:rPr lang="en-IN" dirty="0"/>
              <a:t>                        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49AFD-465D-BA9E-ECE6-370A16F7C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882582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CREATE TABLE ORDER_ITEMS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ORDER_ITEM_ID NUMBER(10) PRIMARY KEY,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P_PRICE NUMBER(10,2)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ORDER_ID NUMBER(10),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PRODUCT_ID NUMBER(10),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CONSTRAINT O_I_ID FOREIGN KEY (ORDER_ID) REFERENCES ORDERS (ORDER_ID),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CONSTRAINT O_P_ID FOREIGN KEY (PRODUCT_ID) REFERENCES PRODUCT (PRODUCT_ID)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827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FC0B-5863-DE81-422C-828770E4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Query for : PAYMENTS</a:t>
            </a:r>
            <a:br>
              <a:rPr lang="en-IN" dirty="0"/>
            </a:br>
            <a:r>
              <a:rPr lang="en-IN" dirty="0"/>
              <a:t>                        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4812-16B6-6EC0-C077-2EEE3DBDC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980904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CREATE TABLE PAYMENTS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(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PAYMENT_ID VARCHAR(25) PRIMARY KEY,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PAYMENT_METHOD VARCHAR(25)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TRANSACTION_ID VARCHAR(20)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ORDER_ID NUMBER(10),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U_ID NUMBER(10),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CONSTRAINT P_O_ID FOREIGN KEY (ORDER_ID) REFERENCES ORDERS (ORDER_ID),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CONSTRAINT P_U_ID FOREIGN KEY (U_ID) REFERENCES USERS (U_ID)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5628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6559-3FE6-001C-0812-505675F8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Query for : </a:t>
            </a:r>
            <a:br>
              <a:rPr lang="en-IN" dirty="0"/>
            </a:br>
            <a:r>
              <a:rPr lang="en-IN" dirty="0"/>
              <a:t>            ADD_TO_CART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31DA9-AFB6-8728-22C6-FCD33B41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0878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CREATE TABLE ADD_TO_CART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CART_ID NUMBER(10) PRIMARY KEY,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QUANTITY NUMBER(10)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U_ID NUMBER(10)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PRODUCT_ID NUMBER(10),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CONSTRAINT C_U_ID FOREIGN KEY (U_ID) REFERENCES USERS (U_ID),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CONSTRAINT C_US_ID FOREIGN KEY (PRODUCT_ID) REFERENCES PRODUCT (PRODUCT_ID)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);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046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B962-516B-F6A9-261B-6044C97E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Query for : ADDRESS</a:t>
            </a:r>
            <a:br>
              <a:rPr lang="en-IN" dirty="0"/>
            </a:br>
            <a:r>
              <a:rPr lang="en-IN" dirty="0"/>
              <a:t>                         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F890B-A546-B93E-C2CE-D6C96D09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CREATE TABLE ADDRESS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ADDRESS_ID NUMBER(10) PRIMARY KEY,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ADDRESS VARCHAR(25)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PHONE_NO NUMBER(10) UNIQUE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CITY VARCHAR(25)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STATE VARCHAR(25) NOT NULL,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POSTAL_CODE NUMBER(10),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COUNTRY VARCHAR(25),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U_ID NUMBER(10),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FOREIGN KEY (U_ID) REFERENCES USERS (U_ID)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);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17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/>
              <a:t>Entity-Relationship (ER) Diagram</a:t>
            </a:r>
          </a:p>
        </p:txBody>
      </p:sp>
      <p:pic>
        <p:nvPicPr>
          <p:cNvPr id="3" name="Picture 2" descr="ecommerce_er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2" y="2197687"/>
            <a:ext cx="7600335" cy="4321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 dirty="0"/>
              <a:t>This SQL database provides a strong foundation for e-commerce applications. With efficient data management, secure transactions, and seamless user experience, it ensures scalability and reliability for online shopping platforms.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FC51A-61E6-B8CB-3C0B-9C314FF00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039" y="3379206"/>
            <a:ext cx="3254817" cy="34787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15DE5D-56EB-DB64-7651-D73ACA24B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252" y="786582"/>
            <a:ext cx="6347713" cy="5255444"/>
          </a:xfrm>
        </p:spPr>
      </p:pic>
    </p:spTree>
    <p:extLst>
      <p:ext uri="{BB962C8B-B14F-4D97-AF65-F5344CB8AC3E}">
        <p14:creationId xmlns:p14="http://schemas.microsoft.com/office/powerpoint/2010/main" val="33552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645" y="609600"/>
            <a:ext cx="7688826" cy="2605548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sz="5400" b="1" dirty="0"/>
              <a:t>SQL</a:t>
            </a:r>
            <a:r>
              <a:rPr sz="4000" dirty="0">
                <a:solidFill>
                  <a:schemeClr val="bg1"/>
                </a:solidFill>
              </a:rPr>
              <a:t> </a:t>
            </a:r>
            <a:r>
              <a:rPr sz="5400" b="1" dirty="0">
                <a:solidFill>
                  <a:srgbClr val="FFFFFF"/>
                </a:solidFill>
              </a:rPr>
              <a:t>Database Design for Online Shopping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AADDF-8D66-C594-940B-4C021AB50D6D}"/>
              </a:ext>
            </a:extLst>
          </p:cNvPr>
          <p:cNvSpPr txBox="1"/>
          <p:nvPr/>
        </p:nvSpPr>
        <p:spPr>
          <a:xfrm>
            <a:off x="737416" y="5545326"/>
            <a:ext cx="793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Presented</a:t>
            </a:r>
            <a:r>
              <a:rPr lang="en-IN" sz="2000" b="1" dirty="0">
                <a:solidFill>
                  <a:schemeClr val="bg1"/>
                </a:solidFill>
              </a:rPr>
              <a:t> By : Thorat Vaishnavi Sitaram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DD35F-E19E-AD30-10E2-6AFDDCB75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987" y="2552804"/>
            <a:ext cx="2808118" cy="27090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/>
              <a:t>Tables</a:t>
            </a:r>
            <a:r>
              <a:rPr lang="en-IN" sz="4000" b="1" dirty="0"/>
              <a:t> Included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USERS (Stores user details)</a:t>
            </a:r>
          </a:p>
          <a:p>
            <a:r>
              <a:rPr b="1" dirty="0"/>
              <a:t>CATEGORIES (Manages product categories)</a:t>
            </a:r>
          </a:p>
          <a:p>
            <a:r>
              <a:rPr b="1" dirty="0"/>
              <a:t>BRAND (Stores brand information)</a:t>
            </a:r>
          </a:p>
          <a:p>
            <a:r>
              <a:rPr b="1" dirty="0"/>
              <a:t>PRODUCT (Links to categories and brands)</a:t>
            </a:r>
          </a:p>
          <a:p>
            <a:r>
              <a:rPr b="1" dirty="0"/>
              <a:t>ORDERS (Tracks user purchases)</a:t>
            </a:r>
          </a:p>
          <a:p>
            <a:r>
              <a:rPr b="1" dirty="0"/>
              <a:t>ORDER_ITEMS (Handles multiple products in orders)</a:t>
            </a:r>
          </a:p>
          <a:p>
            <a:r>
              <a:rPr b="1" dirty="0"/>
              <a:t>PAYMENTS (Manages transactions)</a:t>
            </a:r>
          </a:p>
          <a:p>
            <a:r>
              <a:rPr b="1" dirty="0"/>
              <a:t>ADD_TO_CART (Stores pending purchases)</a:t>
            </a:r>
          </a:p>
          <a:p>
            <a:r>
              <a:rPr b="1" dirty="0"/>
              <a:t>ADDRESS (Manages user shipping addresses)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7627A-535C-528E-DB6F-4234863ED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780" y="609600"/>
            <a:ext cx="2005781" cy="18877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92826"/>
            <a:ext cx="6347714" cy="4448537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323232"/>
                </a:solidFill>
              </a:defRPr>
            </a:pPr>
            <a:r>
              <a:rPr sz="2400" b="1" dirty="0"/>
              <a:t>This SQL database is designed for an online shopping system, ensuring secure, efficient, and scalable data management. It handles user authentication, product categorization, order processing, payments, and shopping cart functionality</a:t>
            </a:r>
            <a:r>
              <a:rPr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B91BB5-F239-B8FB-871D-9D15E616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581" y="4109883"/>
            <a:ext cx="2163437" cy="23105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5987846" cy="3398684"/>
          </a:xfrm>
        </p:spPr>
        <p:txBody>
          <a:bodyPr>
            <a:normAutofit fontScale="92500" lnSpcReduction="20000"/>
          </a:bodyPr>
          <a:lstStyle/>
          <a:p>
            <a:r>
              <a:rPr sz="2000" b="1" dirty="0"/>
              <a:t>✔ Ensure efficient and structured data management</a:t>
            </a:r>
          </a:p>
          <a:p>
            <a:r>
              <a:rPr sz="2000" b="1" dirty="0"/>
              <a:t>✔ Maintain data integrity and security using constraints</a:t>
            </a:r>
          </a:p>
          <a:p>
            <a:r>
              <a:rPr sz="2000" b="1" dirty="0"/>
              <a:t>✔ Provide seamless user experience for shopping</a:t>
            </a:r>
          </a:p>
          <a:p>
            <a:r>
              <a:rPr sz="2000" b="1" dirty="0"/>
              <a:t>✔ Optimize order and payment processing</a:t>
            </a:r>
          </a:p>
          <a:p>
            <a:r>
              <a:rPr sz="2000" b="1" dirty="0"/>
              <a:t>✔ Enable shopping cart functionality</a:t>
            </a:r>
          </a:p>
          <a:p>
            <a:r>
              <a:rPr sz="2000" b="1" dirty="0"/>
              <a:t>✔ Support multi-address storage for users</a:t>
            </a:r>
          </a:p>
          <a:p>
            <a:r>
              <a:rPr sz="2000" b="1" dirty="0"/>
              <a:t>✔ Enhance scalability and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9D4B5-1032-4E6E-1812-E1022C280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348" y="3429000"/>
            <a:ext cx="2743200" cy="32744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63330"/>
            <a:ext cx="6347714" cy="3364271"/>
          </a:xfrm>
        </p:spPr>
        <p:txBody>
          <a:bodyPr>
            <a:normAutofit/>
          </a:bodyPr>
          <a:lstStyle/>
          <a:p>
            <a:r>
              <a:rPr sz="2000" b="1" dirty="0"/>
              <a:t>🔹 User authentication and registration</a:t>
            </a:r>
          </a:p>
          <a:p>
            <a:r>
              <a:rPr sz="2000" b="1" dirty="0"/>
              <a:t>🔹 Product categorization with brand association</a:t>
            </a:r>
          </a:p>
          <a:p>
            <a:r>
              <a:rPr sz="2000" b="1" dirty="0"/>
              <a:t>🔹 Shopping cart management</a:t>
            </a:r>
          </a:p>
          <a:p>
            <a:r>
              <a:rPr sz="2000" b="1" dirty="0"/>
              <a:t>🔹 Secure order processing and tracking</a:t>
            </a:r>
          </a:p>
          <a:p>
            <a:r>
              <a:rPr sz="2000" b="1" dirty="0"/>
              <a:t>🔹 Multiple payment methods with transaction tracking</a:t>
            </a:r>
          </a:p>
          <a:p>
            <a:r>
              <a:rPr sz="2000" b="1" dirty="0"/>
              <a:t>🔹 Address management for shipping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4A59F-8C97-D27A-EDD7-EA596F9D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219" y="3422684"/>
            <a:ext cx="3382297" cy="37439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3369-79B2-C6B7-80D4-73497DEE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Query For :USERS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10F2-2346-373D-C901-EBF9FD12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CREATE TABLE USERS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(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U_ID NUMBER(10) PRIMARY KEY,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USER_NAME VARCHAR(25)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USER_EMAIL VARCHAR(25) UNIQUE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PASSWORD VARCHAR(20) UNIQUE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PHONE_NO NUMBER(10) UNIQUE NOT NULL,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USER_ADDRESS VARCHAR(250) NOT NULL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08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3A90-CE9C-1677-2D39-AFA444C1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9" y="609600"/>
            <a:ext cx="6829493" cy="1320800"/>
          </a:xfrm>
        </p:spPr>
        <p:txBody>
          <a:bodyPr>
            <a:normAutofit/>
          </a:bodyPr>
          <a:lstStyle/>
          <a:p>
            <a:r>
              <a:rPr lang="en-IN" sz="3200" dirty="0"/>
              <a:t>SQL Query for : CATEGARIES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B9F4-3B55-8514-B084-DCE5EE40B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CREATE TABLE CATEGARIES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CATEGARY_ID NUMBER(10) PRIMARY KEY,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CATEGARY_NAME VARCHAR(250) NOT NULL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);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7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A3EF5-7B3D-24F9-74C2-63556E84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Query for : BRAND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2AAF-A06F-67E9-02AA-688129E3A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CREATE TABLE BRAND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(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BRAND_ID NUMBER(10) PRIMARY KEY,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BRAND_NAME VARCHAR(100) NOT NULL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);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289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909</Words>
  <Application>Microsoft Office PowerPoint</Application>
  <PresentationFormat>On-screen Show (4:3)</PresentationFormat>
  <Paragraphs>120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Facet</vt:lpstr>
      <vt:lpstr>WELCOME</vt:lpstr>
      <vt:lpstr>SQL Database Design for Online Shopping Systems</vt:lpstr>
      <vt:lpstr>Tables Included</vt:lpstr>
      <vt:lpstr>Introduction</vt:lpstr>
      <vt:lpstr>Objectives</vt:lpstr>
      <vt:lpstr>Key Features</vt:lpstr>
      <vt:lpstr>SQL Query For :USERS TABLE</vt:lpstr>
      <vt:lpstr>SQL Query for : CATEGARIES TABLE</vt:lpstr>
      <vt:lpstr>SQL Query for : BRAND TABLE</vt:lpstr>
      <vt:lpstr>SQL Query for : PRODUCT TABLE</vt:lpstr>
      <vt:lpstr>SQL Query for : ORDERS                          TABLE</vt:lpstr>
      <vt:lpstr>SQL Query for : ORDERS_ITEM                          TABLE</vt:lpstr>
      <vt:lpstr>SQL Query for : PAYMENTS                          TABLE</vt:lpstr>
      <vt:lpstr>SQL Query for :              ADD_TO_CART TABLE</vt:lpstr>
      <vt:lpstr>SQL Query for : ADDRESS                           TABLE</vt:lpstr>
      <vt:lpstr>Entity-Relationship (ER) Diagram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Vaishnavi Thorat</dc:creator>
  <cp:keywords/>
  <dc:description>generated using python-pptx</dc:description>
  <cp:lastModifiedBy>Vaishnavi Thorat</cp:lastModifiedBy>
  <cp:revision>2</cp:revision>
  <dcterms:created xsi:type="dcterms:W3CDTF">2013-01-27T09:14:16Z</dcterms:created>
  <dcterms:modified xsi:type="dcterms:W3CDTF">2025-03-16T13:17:48Z</dcterms:modified>
  <cp:category/>
</cp:coreProperties>
</file>