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70"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err="1"/>
              <a:t>T.Naga</a:t>
            </a:r>
            <a:r>
              <a:rPr lang="en-GB" spc="15" dirty="0"/>
              <a:t> Vaishnavi</a:t>
            </a:r>
            <a:br>
              <a:rPr lang="en-GB" spc="15" dirty="0"/>
            </a:br>
            <a:r>
              <a:rPr lang="en-GB" spc="15" dirty="0"/>
              <a:t>ID: 21NN1A05</a:t>
            </a:r>
            <a:r>
              <a:rPr lang="en-IN" altLang="en-GB" spc="15" dirty="0"/>
              <a:t>I</a:t>
            </a:r>
            <a:r>
              <a:rPr lang="en-GB" altLang="en-GB" spc="15" dirty="0"/>
              <a:t>7</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9969" y="1447800"/>
            <a:ext cx="3212360" cy="354379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519729" y="1500194"/>
            <a:ext cx="3047946" cy="343900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6705599" y="1524000"/>
            <a:ext cx="5311243"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52193"/>
            <a:ext cx="10681335" cy="758190"/>
          </a:xfrm>
        </p:spPr>
        <p:txBody>
          <a:bodyPr/>
          <a:lstStyle/>
          <a:p>
            <a:r>
              <a:rPr lang="en-IN" dirty="0"/>
              <a:t>Output Explanation</a:t>
            </a:r>
          </a:p>
        </p:txBody>
      </p:sp>
      <p:sp>
        <p:nvSpPr>
          <p:cNvPr id="3" name="Rectangle 2"/>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GitHub Link</a:t>
            </a:r>
          </a:p>
        </p:txBody>
      </p:sp>
      <p:sp>
        <p:nvSpPr>
          <p:cNvPr id="4" name="TextBox 3"/>
          <p:cNvSpPr txBox="1"/>
          <p:nvPr/>
        </p:nvSpPr>
        <p:spPr>
          <a:xfrm>
            <a:off x="990600" y="1143634"/>
            <a:ext cx="7772400" cy="645160"/>
          </a:xfrm>
          <a:prstGeom prst="rect">
            <a:avLst/>
          </a:prstGeom>
          <a:noFill/>
        </p:spPr>
        <p:txBody>
          <a:bodyPr wrap="square" rtlCol="0">
            <a:spAutoFit/>
          </a:bodyPr>
          <a:lstStyle/>
          <a:p>
            <a:r>
              <a:rPr lang="en-IN" dirty="0" err="1"/>
              <a:t>Github</a:t>
            </a:r>
            <a:r>
              <a:rPr lang="en-IN" dirty="0"/>
              <a:t> Link: </a:t>
            </a:r>
            <a:r>
              <a:rPr lang="en-IN" dirty="0">
                <a:hlinkClick r:id="rId2" action="ppaction://hlinksldjump"/>
              </a:rPr>
              <a:t>https://github.com/vaishnavithunuguntla/Vaishnavi-Keylogger.git</a:t>
            </a:r>
            <a:endParaRPr lang="en-IN" dirty="0"/>
          </a:p>
          <a:p>
            <a:r>
              <a:rPr lang="en-IN" dirty="0"/>
              <a:t> </a:t>
            </a:r>
            <a:endParaRPr lang="en-IN"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2" name="object 6">
            <a:extLst>
              <a:ext uri="{FF2B5EF4-FFF2-40B4-BE49-F238E27FC236}">
                <a16:creationId xmlns:a16="http://schemas.microsoft.com/office/drawing/2014/main" id="{82718B01-BEF2-9093-8FE8-C1E9CFA8526D}"/>
              </a:ext>
            </a:extLst>
          </p:cNvPr>
          <p:cNvPicPr/>
          <p:nvPr/>
        </p:nvPicPr>
        <p:blipFill>
          <a:blip r:embed="rId2" cstate="print"/>
          <a:stretch>
            <a:fillRect/>
          </a:stretch>
        </p:blipFill>
        <p:spPr>
          <a:xfrm>
            <a:off x="66675" y="3381373"/>
            <a:ext cx="2466975" cy="34194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9" name="Rectangle 8"/>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panose="020B0603020202020204"/>
                <a:cs typeface="Trebuchet MS" panose="020B0603020202020204"/>
              </a:rPr>
              <a:t>The Main Modules used in this </a:t>
            </a:r>
            <a:r>
              <a:rPr lang="en-IN" spc="-45" dirty="0" err="1">
                <a:latin typeface="Trebuchet MS" panose="020B0603020202020204"/>
                <a:cs typeface="Trebuchet MS" panose="020B0603020202020204"/>
              </a:rPr>
              <a:t>KeyLogger</a:t>
            </a:r>
            <a:r>
              <a:rPr lang="en-IN" spc="-45" dirty="0">
                <a:latin typeface="Trebuchet MS" panose="020B0603020202020204"/>
                <a:cs typeface="Trebuchet MS" panose="020B0603020202020204"/>
              </a:rPr>
              <a:t> Project are:</a:t>
            </a:r>
          </a:p>
          <a:p>
            <a:pPr marL="355600" indent="-342900">
              <a:lnSpc>
                <a:spcPct val="100000"/>
              </a:lnSpc>
              <a:spcBef>
                <a:spcPts val="100"/>
              </a:spcBef>
              <a:buFont typeface="+mj-lt"/>
              <a:buAutoNum type="arabicPeriod"/>
            </a:pPr>
            <a:r>
              <a:rPr lang="en-IN" sz="1800" b="1" u="sng" spc="-45" dirty="0">
                <a:latin typeface="Trebuchet MS" panose="020B0603020202020204"/>
                <a:cs typeface="Trebuchet MS" panose="020B0603020202020204"/>
              </a:rPr>
              <a:t>Keylogger </a:t>
            </a:r>
            <a:r>
              <a:rPr lang="en-IN" sz="1800" b="1" u="sng" spc="-45" dirty="0" err="1">
                <a:latin typeface="Trebuchet MS" panose="020B0603020202020204"/>
                <a:cs typeface="Trebuchet MS" panose="020B0603020202020204"/>
              </a:rPr>
              <a:t>Module:</a:t>
            </a:r>
            <a:r>
              <a:rPr lang="en-IN" sz="1800" spc="-45" dirty="0" err="1">
                <a:latin typeface="Trebuchet MS" panose="020B0603020202020204"/>
                <a:cs typeface="Trebuchet MS" panose="020B0603020202020204"/>
              </a:rPr>
              <a:t>This</a:t>
            </a:r>
            <a:r>
              <a:rPr lang="en-IN" sz="1800" spc="-45" dirty="0">
                <a:latin typeface="Trebuchet MS" panose="020B0603020202020204"/>
                <a:cs typeface="Trebuchet MS" panose="020B0603020202020204"/>
              </a:rPr>
              <a:t> uses the ‘</a:t>
            </a:r>
            <a:r>
              <a:rPr lang="en-IN" sz="1800" spc="-45" dirty="0" err="1">
                <a:latin typeface="Trebuchet MS" panose="020B0603020202020204"/>
                <a:cs typeface="Trebuchet MS" panose="020B0603020202020204"/>
              </a:rPr>
              <a:t>pynput</a:t>
            </a:r>
            <a:r>
              <a:rPr lang="en-IN" spc="-45" dirty="0">
                <a:latin typeface="Trebuchet MS" panose="020B0603020202020204"/>
                <a:cs typeface="Trebuchet MS" panose="020B0603020202020204"/>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panose="020B0603020202020204"/>
              <a:cs typeface="Trebuchet MS" panose="020B0603020202020204"/>
            </a:endParaRPr>
          </a:p>
          <a:p>
            <a:pPr marL="355600" indent="-342900">
              <a:lnSpc>
                <a:spcPct val="100000"/>
              </a:lnSpc>
              <a:spcBef>
                <a:spcPts val="100"/>
              </a:spcBef>
              <a:buFont typeface="+mj-lt"/>
              <a:buAutoNum type="arabicPeriod"/>
            </a:pPr>
            <a:endParaRPr lang="en-IN" sz="1800" spc="-45" dirty="0">
              <a:latin typeface="Trebuchet MS" panose="020B0603020202020204"/>
              <a:cs typeface="Trebuchet MS" panose="020B0603020202020204"/>
            </a:endParaRPr>
          </a:p>
          <a:p>
            <a:pPr marL="355600" indent="-342900">
              <a:lnSpc>
                <a:spcPct val="100000"/>
              </a:lnSpc>
              <a:spcBef>
                <a:spcPts val="100"/>
              </a:spcBef>
              <a:buFont typeface="+mj-lt"/>
              <a:buAutoNum type="arabicPeriod"/>
            </a:pPr>
            <a:r>
              <a:rPr lang="en-IN" b="1" u="sng" spc="-45" dirty="0" err="1">
                <a:latin typeface="Trebuchet MS" panose="020B0603020202020204"/>
                <a:cs typeface="Trebuchet MS" panose="020B0603020202020204"/>
              </a:rPr>
              <a:t>Pynput:</a:t>
            </a:r>
            <a:r>
              <a:rPr lang="en-IN" spc="-45" dirty="0" err="1">
                <a:latin typeface="Trebuchet MS" panose="020B0603020202020204"/>
                <a:cs typeface="Trebuchet MS" panose="020B0603020202020204"/>
              </a:rPr>
              <a:t>This</a:t>
            </a:r>
            <a:r>
              <a:rPr lang="en-IN" spc="-45" dirty="0">
                <a:latin typeface="Trebuchet MS" panose="020B0603020202020204"/>
                <a:cs typeface="Trebuchet MS" panose="020B0603020202020204"/>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panose="020B0603020202020204"/>
              <a:cs typeface="Trebuchet MS" panose="020B0603020202020204"/>
            </a:endParaRPr>
          </a:p>
          <a:p>
            <a:pPr marL="355600" indent="-342900">
              <a:lnSpc>
                <a:spcPct val="100000"/>
              </a:lnSpc>
              <a:spcBef>
                <a:spcPts val="100"/>
              </a:spcBef>
              <a:buFont typeface="+mj-lt"/>
              <a:buAutoNum type="arabicPeriod"/>
            </a:pPr>
            <a:endParaRPr lang="en-IN" spc="-45" dirty="0">
              <a:latin typeface="Trebuchet MS" panose="020B0603020202020204"/>
              <a:cs typeface="Trebuchet MS" panose="020B0603020202020204"/>
            </a:endParaRPr>
          </a:p>
          <a:p>
            <a:pPr marL="355600" indent="-342900">
              <a:lnSpc>
                <a:spcPct val="100000"/>
              </a:lnSpc>
              <a:spcBef>
                <a:spcPts val="100"/>
              </a:spcBef>
              <a:buFont typeface="+mj-lt"/>
              <a:buAutoNum type="arabicPeriod"/>
            </a:pPr>
            <a:r>
              <a:rPr lang="en-IN" b="1" u="sng" spc="-45" dirty="0" err="1">
                <a:latin typeface="Trebuchet MS" panose="020B0603020202020204"/>
                <a:cs typeface="Trebuchet MS" panose="020B0603020202020204"/>
              </a:rPr>
              <a:t>Jsonlib</a:t>
            </a:r>
            <a:r>
              <a:rPr lang="en-IN" b="1" u="sng" spc="-45" dirty="0">
                <a:latin typeface="Trebuchet MS" panose="020B0603020202020204"/>
                <a:cs typeface="Trebuchet MS" panose="020B0603020202020204"/>
              </a:rPr>
              <a:t>:</a:t>
            </a:r>
            <a:r>
              <a:rPr lang="en-IN" spc="-45" dirty="0">
                <a:latin typeface="Trebuchet MS" panose="020B0603020202020204"/>
                <a:cs typeface="Trebuchet MS" panose="020B0603020202020204"/>
              </a:rPr>
              <a:t> This library is used for working with JSON data in </a:t>
            </a:r>
            <a:r>
              <a:rPr lang="en-IN" spc="-45" dirty="0" err="1">
                <a:latin typeface="Trebuchet MS" panose="020B0603020202020204"/>
                <a:cs typeface="Trebuchet MS" panose="020B0603020202020204"/>
              </a:rPr>
              <a:t>Python.It</a:t>
            </a:r>
            <a:r>
              <a:rPr lang="en-IN" spc="-45" dirty="0">
                <a:latin typeface="Trebuchet MS" panose="020B0603020202020204"/>
                <a:cs typeface="Trebuchet MS" panose="020B0603020202020204"/>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panose="020B0603020202020204"/>
              <a:cs typeface="Trebuchet MS" panose="020B0603020202020204"/>
            </a:endParaRPr>
          </a:p>
          <a:p>
            <a:pPr marL="355600" indent="-342900">
              <a:lnSpc>
                <a:spcPct val="100000"/>
              </a:lnSpc>
              <a:spcBef>
                <a:spcPts val="100"/>
              </a:spcBef>
              <a:buFont typeface="+mj-lt"/>
              <a:buAutoNum type="arabicPeriod"/>
            </a:pPr>
            <a:endParaRPr lang="en-IN" spc="-45" dirty="0">
              <a:latin typeface="Trebuchet MS" panose="020B0603020202020204"/>
              <a:cs typeface="Trebuchet MS" panose="020B0603020202020204"/>
            </a:endParaRPr>
          </a:p>
          <a:p>
            <a:pPr marL="355600" indent="-342900">
              <a:lnSpc>
                <a:spcPct val="100000"/>
              </a:lnSpc>
              <a:spcBef>
                <a:spcPts val="100"/>
              </a:spcBef>
              <a:buFont typeface="+mj-lt"/>
              <a:buAutoNum type="arabicPeriod"/>
            </a:pPr>
            <a:r>
              <a:rPr lang="en-IN" b="1" u="sng" spc="-45" dirty="0">
                <a:latin typeface="Trebuchet MS" panose="020B0603020202020204"/>
                <a:cs typeface="Trebuchet MS" panose="020B0603020202020204"/>
              </a:rPr>
              <a:t>GUI module:</a:t>
            </a:r>
            <a:r>
              <a:rPr lang="en-GB" spc="-45" dirty="0">
                <a:latin typeface="Trebuchet MS" panose="020B0603020202020204"/>
                <a:cs typeface="Trebuchet MS" panose="020B0603020202020204"/>
              </a:rPr>
              <a:t> The GUI module will be responsible for creating the graphical user interface using '</a:t>
            </a:r>
            <a:r>
              <a:rPr lang="en-GB" spc="-45" dirty="0" err="1">
                <a:latin typeface="Trebuchet MS" panose="020B0603020202020204"/>
                <a:cs typeface="Trebuchet MS" panose="020B0603020202020204"/>
              </a:rPr>
              <a:t>tkinter</a:t>
            </a:r>
            <a:r>
              <a:rPr lang="en-GB" spc="-45" dirty="0">
                <a:latin typeface="Trebuchet MS" panose="020B0603020202020204"/>
                <a:cs typeface="Trebuchet MS" panose="020B0603020202020204"/>
              </a:rPr>
              <a:t>' to provide a visually appealing way for users to interact with the keylogger.</a:t>
            </a:r>
            <a:endParaRPr lang="en-IN" spc="-45"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715</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Office Theme</vt:lpstr>
      <vt:lpstr>T.Naga Vaishnavi ID: 21NN1A05I7</vt:lpstr>
      <vt:lpstr>KEYLOGGER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Output Explanation</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Thumma Deepthi Mery</cp:lastModifiedBy>
  <cp:revision>19</cp:revision>
  <dcterms:created xsi:type="dcterms:W3CDTF">2024-06-03T05:48:00Z</dcterms:created>
  <dcterms:modified xsi:type="dcterms:W3CDTF">2024-06-20T06:25:13Z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762EF4001C75416FBC981E9F7C7EA180_12</vt:lpwstr>
  </property>
  <property fmtid="{D5CDD505-2E9C-101B-9397-08002B2CF9AE}" pid="5" name="KSOProductBuildVer">
    <vt:lpwstr>1033-12.2.0.17119</vt:lpwstr>
  </property>
</Properties>
</file>