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sldIdLst>
    <p:sldId id="539" r:id="rId5"/>
    <p:sldId id="547" r:id="rId6"/>
    <p:sldId id="550" r:id="rId7"/>
    <p:sldId id="551" r:id="rId8"/>
    <p:sldId id="553" r:id="rId9"/>
    <p:sldId id="554" r:id="rId10"/>
    <p:sldId id="55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67" d="100"/>
          <a:sy n="67" d="100"/>
        </p:scale>
        <p:origin x="644" y="56"/>
      </p:cViewPr>
      <p:guideLst/>
    </p:cSldViewPr>
  </p:slideViewPr>
  <p:outlineViewPr>
    <p:cViewPr>
      <p:scale>
        <a:sx n="33" d="100"/>
        <a:sy n="33" d="100"/>
      </p:scale>
      <p:origin x="0" y="-144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BC4F2-6A87-450D-AD53-D2188421BC53}" type="datetimeFigureOut">
              <a:rPr lang="en-US" smtClean="0"/>
              <a:t>5/14/2021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B2649-7BD8-4005-A99E-30D13769A8BD}" type="slidenum">
              <a:rPr lang="en-US" smtClean="0"/>
              <a:t>‹#›</a:t>
            </a:fld>
            <a:endParaRPr lang="en-US"/>
          </a:p>
        </p:txBody>
      </p:sp>
    </p:spTree>
    <p:extLst>
      <p:ext uri="{BB962C8B-B14F-4D97-AF65-F5344CB8AC3E}">
        <p14:creationId xmlns:p14="http://schemas.microsoft.com/office/powerpoint/2010/main" val="24448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03401A8-3220-413E-B964-4A8659985FD3}" type="slidenum">
              <a:rPr lang="en-US" smtClean="0"/>
              <a:t>1</a:t>
            </a:fld>
            <a:endParaRPr lang="en-US"/>
          </a:p>
        </p:txBody>
      </p:sp>
    </p:spTree>
    <p:extLst>
      <p:ext uri="{BB962C8B-B14F-4D97-AF65-F5344CB8AC3E}">
        <p14:creationId xmlns:p14="http://schemas.microsoft.com/office/powerpoint/2010/main" val="372418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1A4182-6276-41ED-8EAF-0C6A4D8FF0A8}"/>
              </a:ext>
              <a:ext uri="{C183D7F6-B498-43B3-948B-1728B52AA6E4}">
                <adec:decorative xmlns:adec="http://schemas.microsoft.com/office/drawing/2017/decorative" val="1"/>
              </a:ext>
            </a:extLst>
          </p:cNvPr>
          <p:cNvSpPr/>
          <p:nvPr userDrawn="1"/>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EF4B644F-A23D-409C-9540-B41AC18DB546}"/>
              </a:ext>
              <a:ext uri="{C183D7F6-B498-43B3-948B-1728B52AA6E4}">
                <adec:decorative xmlns:adec="http://schemas.microsoft.com/office/drawing/2017/decorative" val="1"/>
              </a:ext>
            </a:extLst>
          </p:cNvPr>
          <p:cNvSpPr/>
          <p:nvPr userDrawn="1"/>
        </p:nvSpPr>
        <p:spPr>
          <a:xfrm>
            <a:off x="0" y="0"/>
            <a:ext cx="5334003" cy="6175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8">
            <a:extLst>
              <a:ext uri="{FF2B5EF4-FFF2-40B4-BE49-F238E27FC236}">
                <a16:creationId xmlns:a16="http://schemas.microsoft.com/office/drawing/2014/main" id="{580AE1ED-3577-4808-86BF-CCD12234928D}"/>
              </a:ext>
            </a:extLst>
          </p:cNvPr>
          <p:cNvSpPr>
            <a:spLocks noGrp="1"/>
          </p:cNvSpPr>
          <p:nvPr>
            <p:ph type="ctrTitle" hasCustomPrompt="1"/>
          </p:nvPr>
        </p:nvSpPr>
        <p:spPr>
          <a:xfrm>
            <a:off x="762000" y="839336"/>
            <a:ext cx="4123899" cy="3475513"/>
          </a:xfrm>
        </p:spPr>
        <p:txBody>
          <a:bodyPr anchor="ctr">
            <a:normAutofit/>
          </a:bodyPr>
          <a:lstStyle>
            <a:lvl1pPr>
              <a:defRPr sz="5200"/>
            </a:lvl1pPr>
          </a:lstStyle>
          <a:p>
            <a:pPr algn="l"/>
            <a:r>
              <a:rPr lang="en-US" sz="4800" dirty="0"/>
              <a:t>Click to add title</a:t>
            </a:r>
          </a:p>
        </p:txBody>
      </p:sp>
      <p:sp>
        <p:nvSpPr>
          <p:cNvPr id="9" name="Subtitle 19">
            <a:extLst>
              <a:ext uri="{FF2B5EF4-FFF2-40B4-BE49-F238E27FC236}">
                <a16:creationId xmlns:a16="http://schemas.microsoft.com/office/drawing/2014/main" id="{E8F46CAD-D4FF-4BBC-937E-CBBD034A180B}"/>
              </a:ext>
            </a:extLst>
          </p:cNvPr>
          <p:cNvSpPr>
            <a:spLocks noGrp="1"/>
          </p:cNvSpPr>
          <p:nvPr>
            <p:ph type="subTitle" idx="1" hasCustomPrompt="1"/>
          </p:nvPr>
        </p:nvSpPr>
        <p:spPr>
          <a:xfrm>
            <a:off x="762000" y="4570807"/>
            <a:ext cx="4123899" cy="1524000"/>
          </a:xfrm>
        </p:spPr>
        <p:txBody>
          <a:bodyPr/>
          <a:lstStyle>
            <a:lvl1pPr marL="0" indent="0">
              <a:buNone/>
              <a:defRPr/>
            </a:lvl1pPr>
          </a:lstStyle>
          <a:p>
            <a:pPr algn="l"/>
            <a:r>
              <a:rPr lang="en-US" dirty="0"/>
              <a:t>Click to add subtitle</a:t>
            </a:r>
          </a:p>
        </p:txBody>
      </p:sp>
      <p:sp>
        <p:nvSpPr>
          <p:cNvPr id="15" name="Picture Placeholder 14">
            <a:extLst>
              <a:ext uri="{FF2B5EF4-FFF2-40B4-BE49-F238E27FC236}">
                <a16:creationId xmlns:a16="http://schemas.microsoft.com/office/drawing/2014/main" id="{A2750E7C-D01B-4533-A0B8-2E7EF2B168DC}"/>
              </a:ext>
            </a:extLst>
          </p:cNvPr>
          <p:cNvSpPr>
            <a:spLocks noGrp="1"/>
          </p:cNvSpPr>
          <p:nvPr>
            <p:ph type="pic" sz="quarter" idx="13"/>
          </p:nvPr>
        </p:nvSpPr>
        <p:spPr>
          <a:xfrm>
            <a:off x="5330952" y="754711"/>
            <a:ext cx="6099048" cy="5340096"/>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200081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a:xfrm>
            <a:off x="1517904" y="1517904"/>
            <a:ext cx="9144000" cy="78638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697480"/>
            <a:ext cx="2971800"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401568"/>
            <a:ext cx="2971800" cy="2449645"/>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D13F3BC3-6D4F-4A91-9397-DEB976DF5B59}"/>
              </a:ext>
            </a:extLst>
          </p:cNvPr>
          <p:cNvSpPr>
            <a:spLocks noGrp="1"/>
          </p:cNvSpPr>
          <p:nvPr>
            <p:ph type="body" sz="quarter" idx="13"/>
          </p:nvPr>
        </p:nvSpPr>
        <p:spPr>
          <a:xfrm>
            <a:off x="4622292" y="2697480"/>
            <a:ext cx="2971800"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A336BAA8-288D-4A65-AF12-E44ED08AF83A}"/>
              </a:ext>
            </a:extLst>
          </p:cNvPr>
          <p:cNvSpPr>
            <a:spLocks noGrp="1"/>
          </p:cNvSpPr>
          <p:nvPr>
            <p:ph sz="quarter" idx="14"/>
          </p:nvPr>
        </p:nvSpPr>
        <p:spPr>
          <a:xfrm>
            <a:off x="4622292" y="3401568"/>
            <a:ext cx="2971800" cy="2449645"/>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7698867" y="2697480"/>
            <a:ext cx="2971800"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7698867" y="3401568"/>
            <a:ext cx="2971800" cy="2449645"/>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r>
              <a:rPr lang="en-US"/>
              <a:t>3/1/20XX</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4272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5388F8-94ED-41CA-A4EE-E0FA1CAC03B2}"/>
              </a:ext>
              <a:ext uri="{C183D7F6-B498-43B3-948B-1728B52AA6E4}">
                <adec:decorative xmlns:adec="http://schemas.microsoft.com/office/drawing/2017/decorative" val="1"/>
              </a:ext>
            </a:extLst>
          </p:cNvPr>
          <p:cNvSpPr/>
          <p:nvPr userDrawn="1"/>
        </p:nvSpPr>
        <p:spPr>
          <a:xfrm>
            <a:off x="0" y="-1"/>
            <a:ext cx="12192000" cy="609905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62753702-3230-4BA6-A3F8-5783540BC1F6}"/>
              </a:ext>
              <a:ext uri="{C183D7F6-B498-43B3-948B-1728B52AA6E4}">
                <adec:decorative xmlns:adec="http://schemas.microsoft.com/office/drawing/2017/decorative" val="1"/>
              </a:ext>
            </a:extLst>
          </p:cNvPr>
          <p:cNvSpPr/>
          <p:nvPr userDrawn="1"/>
        </p:nvSpPr>
        <p:spPr>
          <a:xfrm>
            <a:off x="762000" y="758951"/>
            <a:ext cx="10668000" cy="555041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2">
            <a:extLst>
              <a:ext uri="{FF2B5EF4-FFF2-40B4-BE49-F238E27FC236}">
                <a16:creationId xmlns:a16="http://schemas.microsoft.com/office/drawing/2014/main" id="{22B9C48D-0714-4941-A2BB-36340F697D5E}"/>
              </a:ext>
            </a:extLst>
          </p:cNvPr>
          <p:cNvSpPr>
            <a:spLocks noGrp="1"/>
          </p:cNvSpPr>
          <p:nvPr>
            <p:ph type="title"/>
          </p:nvPr>
        </p:nvSpPr>
        <p:spPr>
          <a:xfrm>
            <a:off x="5411874" y="1517903"/>
            <a:ext cx="5250030" cy="1345115"/>
          </a:xfrm>
        </p:spPr>
        <p:txBody>
          <a:body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3A478133-AD69-45A3-8FE5-EBD28FD2FACB}"/>
              </a:ext>
            </a:extLst>
          </p:cNvPr>
          <p:cNvSpPr>
            <a:spLocks noGrp="1"/>
          </p:cNvSpPr>
          <p:nvPr>
            <p:ph type="pic" sz="quarter" idx="13"/>
          </p:nvPr>
        </p:nvSpPr>
        <p:spPr>
          <a:xfrm>
            <a:off x="758952" y="758952"/>
            <a:ext cx="1947672" cy="2670048"/>
          </a:xfrm>
          <a:solidFill>
            <a:schemeClr val="accent6"/>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F2E72FA7-6D23-4F38-9A7B-A0EB41E53416}"/>
              </a:ext>
            </a:extLst>
          </p:cNvPr>
          <p:cNvSpPr>
            <a:spLocks noGrp="1"/>
          </p:cNvSpPr>
          <p:nvPr>
            <p:ph type="pic" sz="quarter" idx="15"/>
          </p:nvPr>
        </p:nvSpPr>
        <p:spPr>
          <a:xfrm>
            <a:off x="758952" y="3424237"/>
            <a:ext cx="1947672" cy="267919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27DAE17D-48FA-4EE7-9630-D65727343897}"/>
              </a:ext>
            </a:extLst>
          </p:cNvPr>
          <p:cNvSpPr>
            <a:spLocks noGrp="1"/>
          </p:cNvSpPr>
          <p:nvPr>
            <p:ph type="pic" sz="quarter" idx="14"/>
          </p:nvPr>
        </p:nvSpPr>
        <p:spPr>
          <a:xfrm>
            <a:off x="2706624" y="758952"/>
            <a:ext cx="1947672" cy="2670048"/>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093DB7BE-4947-4B5D-B8E4-59505E49A06A}"/>
              </a:ext>
            </a:extLst>
          </p:cNvPr>
          <p:cNvSpPr>
            <a:spLocks noGrp="1"/>
          </p:cNvSpPr>
          <p:nvPr>
            <p:ph type="pic" sz="quarter" idx="16"/>
          </p:nvPr>
        </p:nvSpPr>
        <p:spPr>
          <a:xfrm>
            <a:off x="2706624" y="3424237"/>
            <a:ext cx="1947672" cy="2679192"/>
          </a:xfrm>
          <a:solidFill>
            <a:schemeClr val="accent6"/>
          </a:solidFill>
        </p:spPr>
        <p:txBody>
          <a:bodyPr/>
          <a:lstStyle/>
          <a:p>
            <a:r>
              <a:rPr lang="en-US"/>
              <a:t>Click icon to add picture</a:t>
            </a:r>
          </a:p>
        </p:txBody>
      </p:sp>
      <p:sp>
        <p:nvSpPr>
          <p:cNvPr id="12" name="Content Placeholder 13">
            <a:extLst>
              <a:ext uri="{FF2B5EF4-FFF2-40B4-BE49-F238E27FC236}">
                <a16:creationId xmlns:a16="http://schemas.microsoft.com/office/drawing/2014/main" id="{D0C77CEA-908E-4A02-B347-F376CEC25E57}"/>
              </a:ext>
            </a:extLst>
          </p:cNvPr>
          <p:cNvSpPr>
            <a:spLocks noGrp="1"/>
          </p:cNvSpPr>
          <p:nvPr>
            <p:ph idx="1"/>
          </p:nvPr>
        </p:nvSpPr>
        <p:spPr>
          <a:xfrm>
            <a:off x="5411874" y="2970222"/>
            <a:ext cx="5250030" cy="3128826"/>
          </a:xfrm>
        </p:spPr>
        <p:txBody>
          <a:bodyPr>
            <a:normAutofit/>
          </a:bodyPr>
          <a:lstStyle>
            <a:lvl1pPr marL="0" indent="0">
              <a:lnSpc>
                <a:spcPct val="100000"/>
              </a:lnSpc>
              <a:spcBef>
                <a:spcPts val="0"/>
              </a:spcBef>
              <a:buNone/>
              <a:defRPr sz="2200"/>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013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3A25B7-A924-4C03-8022-000A9EA88D1A}"/>
              </a:ext>
              <a:ext uri="{C183D7F6-B498-43B3-948B-1728B52AA6E4}">
                <adec:decorative xmlns:adec="http://schemas.microsoft.com/office/drawing/2017/decorative" val="1"/>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3A68D8-CB71-4A41-B029-626BD6912875}"/>
              </a:ext>
              <a:ext uri="{C183D7F6-B498-43B3-948B-1728B52AA6E4}">
                <adec:decorative xmlns:adec="http://schemas.microsoft.com/office/drawing/2017/decorative" val="1"/>
              </a:ext>
            </a:extLst>
          </p:cNvPr>
          <p:cNvSpPr/>
          <p:nvPr userDrawn="1"/>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rgbClr val="FCEA37"/>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9ECFC55D-2CEE-47A4-9ACA-D6C78D236982}"/>
              </a:ext>
              <a:ext uri="{C183D7F6-B498-43B3-948B-1728B52AA6E4}">
                <adec:decorative xmlns:adec="http://schemas.microsoft.com/office/drawing/2017/decorative" val="1"/>
              </a:ext>
            </a:extLst>
          </p:cNvPr>
          <p:cNvSpPr/>
          <p:nvPr userDrawn="1"/>
        </p:nvSpPr>
        <p:spPr>
          <a:xfrm>
            <a:off x="-2" y="-9523"/>
            <a:ext cx="11430001" cy="6105523"/>
          </a:xfrm>
          <a:custGeom>
            <a:avLst/>
            <a:gdLst>
              <a:gd name="connsiteX0" fmla="*/ 0 w 11430001"/>
              <a:gd name="connsiteY0" fmla="*/ 0 h 6105523"/>
              <a:gd name="connsiteX1" fmla="*/ 7874003 w 11430001"/>
              <a:gd name="connsiteY1" fmla="*/ 0 h 6105523"/>
              <a:gd name="connsiteX2" fmla="*/ 7874003 w 11430001"/>
              <a:gd name="connsiteY2" fmla="*/ 771522 h 6105523"/>
              <a:gd name="connsiteX3" fmla="*/ 11430001 w 11430001"/>
              <a:gd name="connsiteY3" fmla="*/ 771522 h 6105523"/>
              <a:gd name="connsiteX4" fmla="*/ 11430001 w 11430001"/>
              <a:gd name="connsiteY4" fmla="*/ 6105523 h 6105523"/>
              <a:gd name="connsiteX5" fmla="*/ 7874003 w 11430001"/>
              <a:gd name="connsiteY5" fmla="*/ 6105523 h 6105523"/>
              <a:gd name="connsiteX6" fmla="*/ 5334002 w 11430001"/>
              <a:gd name="connsiteY6" fmla="*/ 6105523 h 6105523"/>
              <a:gd name="connsiteX7" fmla="*/ 0 w 11430001"/>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05523">
                <a:moveTo>
                  <a:pt x="0" y="0"/>
                </a:moveTo>
                <a:lnTo>
                  <a:pt x="7874003" y="0"/>
                </a:lnTo>
                <a:lnTo>
                  <a:pt x="7874003" y="771522"/>
                </a:lnTo>
                <a:lnTo>
                  <a:pt x="11430001" y="771522"/>
                </a:lnTo>
                <a:lnTo>
                  <a:pt x="11430001" y="6105523"/>
                </a:lnTo>
                <a:lnTo>
                  <a:pt x="7874003" y="6105523"/>
                </a:lnTo>
                <a:lnTo>
                  <a:pt x="5334002" y="6105523"/>
                </a:lnTo>
                <a:lnTo>
                  <a:pt x="0" y="6105523"/>
                </a:lnTo>
                <a:close/>
              </a:path>
            </a:pathLst>
          </a:custGeom>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itle 5">
            <a:extLst>
              <a:ext uri="{FF2B5EF4-FFF2-40B4-BE49-F238E27FC236}">
                <a16:creationId xmlns:a16="http://schemas.microsoft.com/office/drawing/2014/main" id="{00406F9C-B330-46B3-A03C-15F85CD76061}"/>
              </a:ext>
            </a:extLst>
          </p:cNvPr>
          <p:cNvSpPr>
            <a:spLocks noGrp="1"/>
          </p:cNvSpPr>
          <p:nvPr>
            <p:ph type="title"/>
          </p:nvPr>
        </p:nvSpPr>
        <p:spPr>
          <a:xfrm>
            <a:off x="762000" y="3822282"/>
            <a:ext cx="5012266" cy="2273710"/>
          </a:xfrm>
        </p:spPr>
        <p:txBody>
          <a:bodyPr anchor="t"/>
          <a:lstStyle>
            <a:lvl1pPr>
              <a:defRPr sz="4200"/>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34FC9061-555D-4FE2-ABE9-07A195BC022E}"/>
              </a:ext>
            </a:extLst>
          </p:cNvPr>
          <p:cNvSpPr>
            <a:spLocks noGrp="1"/>
          </p:cNvSpPr>
          <p:nvPr>
            <p:ph type="pic" sz="quarter" idx="13"/>
          </p:nvPr>
        </p:nvSpPr>
        <p:spPr>
          <a:xfrm>
            <a:off x="758952" y="761988"/>
            <a:ext cx="3566160" cy="2660904"/>
          </a:xfrm>
          <a:solidFill>
            <a:schemeClr val="accent6"/>
          </a:solidFill>
        </p:spPr>
        <p:txBody>
          <a:bodyPr/>
          <a:lstStyle/>
          <a:p>
            <a:r>
              <a:rPr lang="en-US"/>
              <a:t>Click icon to add picture</a:t>
            </a:r>
          </a:p>
        </p:txBody>
      </p:sp>
      <p:sp>
        <p:nvSpPr>
          <p:cNvPr id="22" name="Picture Placeholder 20">
            <a:extLst>
              <a:ext uri="{FF2B5EF4-FFF2-40B4-BE49-F238E27FC236}">
                <a16:creationId xmlns:a16="http://schemas.microsoft.com/office/drawing/2014/main" id="{7C8788B5-2964-4199-A168-84BDEBE3E9A7}"/>
              </a:ext>
            </a:extLst>
          </p:cNvPr>
          <p:cNvSpPr>
            <a:spLocks noGrp="1"/>
          </p:cNvSpPr>
          <p:nvPr>
            <p:ph type="pic" sz="quarter" idx="14"/>
          </p:nvPr>
        </p:nvSpPr>
        <p:spPr>
          <a:xfrm>
            <a:off x="4294632" y="761980"/>
            <a:ext cx="3566160" cy="2660904"/>
          </a:xfrm>
          <a:solidFill>
            <a:schemeClr val="accent6"/>
          </a:solidFill>
        </p:spPr>
        <p:txBody>
          <a:bodyPr/>
          <a:lstStyle/>
          <a:p>
            <a:r>
              <a:rPr lang="en-US"/>
              <a:t>Click icon to add picture</a:t>
            </a:r>
          </a:p>
        </p:txBody>
      </p:sp>
      <p:sp>
        <p:nvSpPr>
          <p:cNvPr id="23" name="Picture Placeholder 20">
            <a:extLst>
              <a:ext uri="{FF2B5EF4-FFF2-40B4-BE49-F238E27FC236}">
                <a16:creationId xmlns:a16="http://schemas.microsoft.com/office/drawing/2014/main" id="{D4B5D4A5-C34C-4703-AFB6-DA982B6FF83B}"/>
              </a:ext>
            </a:extLst>
          </p:cNvPr>
          <p:cNvSpPr>
            <a:spLocks noGrp="1"/>
          </p:cNvSpPr>
          <p:nvPr>
            <p:ph type="pic" sz="quarter" idx="15"/>
          </p:nvPr>
        </p:nvSpPr>
        <p:spPr>
          <a:xfrm>
            <a:off x="7859598" y="761980"/>
            <a:ext cx="3566160" cy="2660904"/>
          </a:xfrm>
          <a:solidFill>
            <a:schemeClr val="accent6"/>
          </a:solidFill>
        </p:spPr>
        <p:txBody>
          <a:bodyPr/>
          <a:lstStyle/>
          <a:p>
            <a:r>
              <a:rPr lang="en-US"/>
              <a:t>Click icon to add picture</a:t>
            </a:r>
            <a:endParaRPr lang="en-US" dirty="0"/>
          </a:p>
        </p:txBody>
      </p:sp>
      <p:sp>
        <p:nvSpPr>
          <p:cNvPr id="19" name="Content Placeholder 1">
            <a:extLst>
              <a:ext uri="{FF2B5EF4-FFF2-40B4-BE49-F238E27FC236}">
                <a16:creationId xmlns:a16="http://schemas.microsoft.com/office/drawing/2014/main" id="{8CA9663F-19C9-4799-8B97-333815BF6A4F}"/>
              </a:ext>
            </a:extLst>
          </p:cNvPr>
          <p:cNvSpPr>
            <a:spLocks noGrp="1"/>
          </p:cNvSpPr>
          <p:nvPr>
            <p:ph idx="1"/>
          </p:nvPr>
        </p:nvSpPr>
        <p:spPr>
          <a:xfrm>
            <a:off x="6417734" y="3822282"/>
            <a:ext cx="4607484" cy="2273710"/>
          </a:xfrm>
        </p:spPr>
        <p:txBody>
          <a:bodyPr anchor="t">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1337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AC5ABB9-3EAC-446C-B128-CFDB09B2476A}"/>
              </a:ext>
              <a:ext uri="{C183D7F6-B498-43B3-948B-1728B52AA6E4}">
                <adec:decorative xmlns:adec="http://schemas.microsoft.com/office/drawing/2017/decorative" val="1"/>
              </a:ext>
            </a:extLst>
          </p:cNvPr>
          <p:cNvSpPr/>
          <p:nvPr userDrawn="1"/>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DED2D7-7BC9-473D-8241-8289B5821CF4}"/>
              </a:ext>
              <a:ext uri="{C183D7F6-B498-43B3-948B-1728B52AA6E4}">
                <adec:decorative xmlns:adec="http://schemas.microsoft.com/office/drawing/2017/decorative" val="1"/>
              </a:ext>
            </a:extLst>
          </p:cNvPr>
          <p:cNvSpPr/>
          <p:nvPr userDrawn="1"/>
        </p:nvSpPr>
        <p:spPr>
          <a:xfrm>
            <a:off x="0" y="0"/>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19C2616F-4436-4A60-BB08-54EC762C53BE}"/>
              </a:ext>
              <a:ext uri="{C183D7F6-B498-43B3-948B-1728B52AA6E4}">
                <adec:decorative xmlns:adec="http://schemas.microsoft.com/office/drawing/2017/decorative" val="1"/>
              </a:ext>
            </a:extLst>
          </p:cNvPr>
          <p:cNvSpPr/>
          <p:nvPr userDrawn="1"/>
        </p:nvSpPr>
        <p:spPr>
          <a:xfrm>
            <a:off x="0" y="762001"/>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2">
            <a:extLst>
              <a:ext uri="{FF2B5EF4-FFF2-40B4-BE49-F238E27FC236}">
                <a16:creationId xmlns:a16="http://schemas.microsoft.com/office/drawing/2014/main" id="{D6F9523F-1BD5-4832-8B13-FA0BE3E6F732}"/>
              </a:ext>
            </a:extLst>
          </p:cNvPr>
          <p:cNvSpPr>
            <a:spLocks noGrp="1"/>
          </p:cNvSpPr>
          <p:nvPr>
            <p:ph type="title"/>
          </p:nvPr>
        </p:nvSpPr>
        <p:spPr>
          <a:xfrm>
            <a:off x="5431940" y="1517652"/>
            <a:ext cx="5998059" cy="1344613"/>
          </a:xfrm>
        </p:spPr>
        <p:txBody>
          <a:body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FA83160D-9929-4C5C-B741-192DF7639B60}"/>
              </a:ext>
            </a:extLst>
          </p:cNvPr>
          <p:cNvSpPr>
            <a:spLocks noGrp="1"/>
          </p:cNvSpPr>
          <p:nvPr>
            <p:ph type="pic" sz="quarter" idx="13"/>
          </p:nvPr>
        </p:nvSpPr>
        <p:spPr>
          <a:xfrm>
            <a:off x="768293" y="1517652"/>
            <a:ext cx="1947672" cy="2295144"/>
          </a:xfrm>
          <a:solidFill>
            <a:schemeClr val="accent6"/>
          </a:solidFill>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D97EB8C6-CD91-4F0C-A719-5079DB8D325C}"/>
              </a:ext>
            </a:extLst>
          </p:cNvPr>
          <p:cNvSpPr>
            <a:spLocks noGrp="1"/>
          </p:cNvSpPr>
          <p:nvPr>
            <p:ph type="pic" sz="quarter" idx="14"/>
          </p:nvPr>
        </p:nvSpPr>
        <p:spPr>
          <a:xfrm>
            <a:off x="2715768" y="1517904"/>
            <a:ext cx="1947672" cy="2295144"/>
          </a:xfrm>
          <a:solidFill>
            <a:schemeClr val="accent6"/>
          </a:solidFill>
        </p:spPr>
        <p:txBody>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A7347AC5-7F3A-4E62-AE18-744B6A756E4C}"/>
              </a:ext>
            </a:extLst>
          </p:cNvPr>
          <p:cNvSpPr>
            <a:spLocks noGrp="1"/>
          </p:cNvSpPr>
          <p:nvPr>
            <p:ph type="pic" sz="quarter" idx="15"/>
          </p:nvPr>
        </p:nvSpPr>
        <p:spPr>
          <a:xfrm>
            <a:off x="768096" y="3800858"/>
            <a:ext cx="3895344" cy="2295144"/>
          </a:xfrm>
          <a:solidFill>
            <a:schemeClr val="accent6"/>
          </a:solidFill>
        </p:spPr>
        <p:txBody>
          <a:bodyPr/>
          <a:lstStyle/>
          <a:p>
            <a:r>
              <a:rPr lang="en-US"/>
              <a:t>Click icon to add picture</a:t>
            </a:r>
          </a:p>
        </p:txBody>
      </p:sp>
      <p:sp>
        <p:nvSpPr>
          <p:cNvPr id="12" name="Content Placeholder 13">
            <a:extLst>
              <a:ext uri="{FF2B5EF4-FFF2-40B4-BE49-F238E27FC236}">
                <a16:creationId xmlns:a16="http://schemas.microsoft.com/office/drawing/2014/main" id="{CC904223-D55A-40A9-AA1D-5687C89BE8E3}"/>
              </a:ext>
            </a:extLst>
          </p:cNvPr>
          <p:cNvSpPr>
            <a:spLocks noGrp="1"/>
          </p:cNvSpPr>
          <p:nvPr>
            <p:ph idx="1"/>
          </p:nvPr>
        </p:nvSpPr>
        <p:spPr>
          <a:xfrm>
            <a:off x="5431940" y="2970215"/>
            <a:ext cx="5998059" cy="3125787"/>
          </a:xfrm>
        </p:spPr>
        <p:txBody>
          <a:bodyP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0897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4A1CC7-4419-4A64-9DC9-AE157407AFB8}"/>
              </a:ext>
              <a:ext uri="{C183D7F6-B498-43B3-948B-1728B52AA6E4}">
                <adec:decorative xmlns:adec="http://schemas.microsoft.com/office/drawing/2017/decorative" val="1"/>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A2F8EC6-DD66-475C-B129-22B374F49A70}"/>
              </a:ext>
              <a:ext uri="{C183D7F6-B498-43B3-948B-1728B52AA6E4}">
                <adec:decorative xmlns:adec="http://schemas.microsoft.com/office/drawing/2017/decorative" val="1"/>
              </a:ext>
            </a:extLst>
          </p:cNvPr>
          <p:cNvSpPr/>
          <p:nvPr userDrawn="1"/>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86FA963F-8B94-469B-B1A5-890D9134FB50}"/>
              </a:ext>
              <a:ext uri="{C183D7F6-B498-43B3-948B-1728B52AA6E4}">
                <adec:decorative xmlns:adec="http://schemas.microsoft.com/office/drawing/2017/decorative" val="1"/>
              </a:ext>
            </a:extLst>
          </p:cNvPr>
          <p:cNvSpPr/>
          <p:nvPr userDrawn="1"/>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5">
            <a:extLst>
              <a:ext uri="{FF2B5EF4-FFF2-40B4-BE49-F238E27FC236}">
                <a16:creationId xmlns:a16="http://schemas.microsoft.com/office/drawing/2014/main" id="{4CD44A43-6E39-4FE6-87BB-C65CE8FC6B1A}"/>
              </a:ext>
            </a:extLst>
          </p:cNvPr>
          <p:cNvSpPr>
            <a:spLocks noGrp="1"/>
          </p:cNvSpPr>
          <p:nvPr>
            <p:ph type="title"/>
          </p:nvPr>
        </p:nvSpPr>
        <p:spPr>
          <a:xfrm>
            <a:off x="6096000" y="1517650"/>
            <a:ext cx="4565650" cy="1344613"/>
          </a:xfrm>
        </p:spPr>
        <p:txBody>
          <a:bodyPr>
            <a:normAutofit/>
          </a:bodyPr>
          <a:lstStyle/>
          <a:p>
            <a:r>
              <a:rPr lang="en-US"/>
              <a:t>Click to edit Master title style</a:t>
            </a:r>
            <a:endParaRPr lang="en-US" dirty="0"/>
          </a:p>
        </p:txBody>
      </p:sp>
      <p:sp>
        <p:nvSpPr>
          <p:cNvPr id="18" name="Picture Placeholder 17">
            <a:extLst>
              <a:ext uri="{FF2B5EF4-FFF2-40B4-BE49-F238E27FC236}">
                <a16:creationId xmlns:a16="http://schemas.microsoft.com/office/drawing/2014/main" id="{5229EB0D-B986-4E26-BDF3-305AE3233EB7}"/>
              </a:ext>
            </a:extLst>
          </p:cNvPr>
          <p:cNvSpPr>
            <a:spLocks noGrp="1"/>
          </p:cNvSpPr>
          <p:nvPr>
            <p:ph type="pic" sz="quarter" idx="13"/>
          </p:nvPr>
        </p:nvSpPr>
        <p:spPr>
          <a:xfrm>
            <a:off x="758952" y="883487"/>
            <a:ext cx="4562856" cy="2441448"/>
          </a:xfrm>
          <a:solidFill>
            <a:schemeClr val="accent6"/>
          </a:solidFill>
        </p:spPr>
        <p:txBody>
          <a:bodyPr/>
          <a:lstStyle/>
          <a:p>
            <a:r>
              <a:rPr lang="en-US"/>
              <a:t>Click icon to add picture</a:t>
            </a:r>
          </a:p>
        </p:txBody>
      </p:sp>
      <p:sp>
        <p:nvSpPr>
          <p:cNvPr id="19" name="Picture Placeholder 17">
            <a:extLst>
              <a:ext uri="{FF2B5EF4-FFF2-40B4-BE49-F238E27FC236}">
                <a16:creationId xmlns:a16="http://schemas.microsoft.com/office/drawing/2014/main" id="{37E21EC2-9A85-4522-B6AD-3FF227CACDD7}"/>
              </a:ext>
            </a:extLst>
          </p:cNvPr>
          <p:cNvSpPr>
            <a:spLocks noGrp="1"/>
          </p:cNvSpPr>
          <p:nvPr>
            <p:ph type="pic" sz="quarter" idx="14"/>
          </p:nvPr>
        </p:nvSpPr>
        <p:spPr>
          <a:xfrm>
            <a:off x="758952" y="3593592"/>
            <a:ext cx="4562856" cy="2441448"/>
          </a:xfrm>
          <a:solidFill>
            <a:schemeClr val="accent6"/>
          </a:solidFill>
        </p:spPr>
        <p:txBody>
          <a:bodyPr/>
          <a:lstStyle/>
          <a:p>
            <a:r>
              <a:rPr lang="en-US"/>
              <a:t>Click icon to add picture</a:t>
            </a:r>
          </a:p>
        </p:txBody>
      </p:sp>
      <p:sp>
        <p:nvSpPr>
          <p:cNvPr id="16" name="Content Placeholder 1">
            <a:extLst>
              <a:ext uri="{FF2B5EF4-FFF2-40B4-BE49-F238E27FC236}">
                <a16:creationId xmlns:a16="http://schemas.microsoft.com/office/drawing/2014/main" id="{9F9D0834-E38A-4C71-95D5-A8A2B973AC09}"/>
              </a:ext>
            </a:extLst>
          </p:cNvPr>
          <p:cNvSpPr>
            <a:spLocks noGrp="1"/>
          </p:cNvSpPr>
          <p:nvPr>
            <p:ph idx="1"/>
          </p:nvPr>
        </p:nvSpPr>
        <p:spPr>
          <a:xfrm>
            <a:off x="6095998" y="2970213"/>
            <a:ext cx="4565651" cy="3125787"/>
          </a:xfrm>
        </p:spPr>
        <p:txBody>
          <a:bodyP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9883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D03AAFC-F6FA-4A24-BE1D-34AE6AD64CD3}"/>
              </a:ext>
              <a:ext uri="{C183D7F6-B498-43B3-948B-1728B52AA6E4}">
                <adec:decorative xmlns:adec="http://schemas.microsoft.com/office/drawing/2017/decorative" val="1"/>
              </a:ext>
            </a:extLst>
          </p:cNvPr>
          <p:cNvSpPr/>
          <p:nvPr userDrawn="1"/>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Picture Placeholder 11">
            <a:extLst>
              <a:ext uri="{FF2B5EF4-FFF2-40B4-BE49-F238E27FC236}">
                <a16:creationId xmlns:a16="http://schemas.microsoft.com/office/drawing/2014/main" id="{82190B39-D040-425A-9AD6-58A7533FEA6D}"/>
              </a:ext>
            </a:extLst>
          </p:cNvPr>
          <p:cNvSpPr>
            <a:spLocks noGrp="1"/>
          </p:cNvSpPr>
          <p:nvPr>
            <p:ph type="pic" sz="quarter" idx="13"/>
          </p:nvPr>
        </p:nvSpPr>
        <p:spPr>
          <a:xfrm>
            <a:off x="746760" y="756284"/>
            <a:ext cx="10698480" cy="5349240"/>
          </a:xfrm>
          <a:solidFill>
            <a:schemeClr val="accent6"/>
          </a:solidFill>
        </p:spPr>
        <p:txBody>
          <a:bodyPr/>
          <a:lstStyle/>
          <a:p>
            <a:r>
              <a:rPr lang="en-US"/>
              <a:t>Click icon to add picture</a:t>
            </a:r>
            <a:endParaRPr lang="en-US" dirty="0"/>
          </a:p>
        </p:txBody>
      </p:sp>
      <p:sp>
        <p:nvSpPr>
          <p:cNvPr id="15" name="Title 16">
            <a:extLst>
              <a:ext uri="{FF2B5EF4-FFF2-40B4-BE49-F238E27FC236}">
                <a16:creationId xmlns:a16="http://schemas.microsoft.com/office/drawing/2014/main" id="{8950CCE3-163E-46A1-B489-395F3F75FE34}"/>
              </a:ext>
            </a:extLst>
          </p:cNvPr>
          <p:cNvSpPr>
            <a:spLocks noGrp="1"/>
          </p:cNvSpPr>
          <p:nvPr>
            <p:ph type="ctrTitle"/>
          </p:nvPr>
        </p:nvSpPr>
        <p:spPr>
          <a:xfrm>
            <a:off x="7333488" y="1517904"/>
            <a:ext cx="3749040" cy="2796945"/>
          </a:xfrm>
        </p:spPr>
        <p:txBody>
          <a:bodyPr anchor="ctr">
            <a:normAutofit/>
          </a:bodyPr>
          <a:lstStyle>
            <a:lvl1pPr>
              <a:defRPr sz="6000"/>
            </a:lvl1pPr>
          </a:lstStyle>
          <a:p>
            <a:pPr algn="l"/>
            <a:r>
              <a:rPr lang="en-US"/>
              <a:t>Click to edit Master title style</a:t>
            </a:r>
            <a:endParaRPr lang="en-US" dirty="0"/>
          </a:p>
        </p:txBody>
      </p:sp>
      <p:sp>
        <p:nvSpPr>
          <p:cNvPr id="16" name="Subtitle 17">
            <a:extLst>
              <a:ext uri="{FF2B5EF4-FFF2-40B4-BE49-F238E27FC236}">
                <a16:creationId xmlns:a16="http://schemas.microsoft.com/office/drawing/2014/main" id="{81E38157-454C-44D5-8D2B-A220A53D780E}"/>
              </a:ext>
            </a:extLst>
          </p:cNvPr>
          <p:cNvSpPr>
            <a:spLocks noGrp="1"/>
          </p:cNvSpPr>
          <p:nvPr>
            <p:ph type="subTitle" idx="1"/>
          </p:nvPr>
        </p:nvSpPr>
        <p:spPr>
          <a:xfrm>
            <a:off x="7333488" y="4479368"/>
            <a:ext cx="3666744" cy="1616631"/>
          </a:xfrm>
        </p:spPr>
        <p:txBody>
          <a:bodyPr/>
          <a:lstStyle>
            <a:lvl1pPr marL="0" indent="0">
              <a:buNone/>
              <a:defRPr/>
            </a:lvl1pPr>
          </a:lstStyle>
          <a:p>
            <a:pPr algn="l"/>
            <a:r>
              <a:rPr lang="en-US"/>
              <a:t>Click to edit Master subtitle style</a:t>
            </a:r>
            <a:endParaRPr lang="en-US" dirty="0"/>
          </a:p>
        </p:txBody>
      </p:sp>
    </p:spTree>
    <p:extLst>
      <p:ext uri="{BB962C8B-B14F-4D97-AF65-F5344CB8AC3E}">
        <p14:creationId xmlns:p14="http://schemas.microsoft.com/office/powerpoint/2010/main" val="173054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r>
              <a:rPr lang="en-US"/>
              <a:t>3/1/20XX</a:t>
            </a:r>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5251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EDA639-2F5C-4255-BE42-C41A5ABBC24D}"/>
              </a:ext>
              <a:ext uri="{C183D7F6-B498-43B3-948B-1728B52AA6E4}">
                <adec:decorative xmlns:adec="http://schemas.microsoft.com/office/drawing/2017/decorative" val="1"/>
              </a:ext>
            </a:extLst>
          </p:cNvPr>
          <p:cNvSpPr/>
          <p:nvPr userDrawn="1"/>
        </p:nvSpPr>
        <p:spPr>
          <a:xfrm>
            <a:off x="0" y="0"/>
            <a:ext cx="12192000" cy="6867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6" name="Rectangle 5">
            <a:extLst>
              <a:ext uri="{FF2B5EF4-FFF2-40B4-BE49-F238E27FC236}">
                <a16:creationId xmlns:a16="http://schemas.microsoft.com/office/drawing/2014/main" id="{E96D6DC8-1218-45DD-BCD3-DF21DFA5B10A}"/>
              </a:ext>
              <a:ext uri="{C183D7F6-B498-43B3-948B-1728B52AA6E4}">
                <adec:decorative xmlns:adec="http://schemas.microsoft.com/office/drawing/2017/decorative" val="1"/>
              </a:ext>
            </a:extLst>
          </p:cNvPr>
          <p:cNvSpPr/>
          <p:nvPr userDrawn="1"/>
        </p:nvSpPr>
        <p:spPr>
          <a:xfrm>
            <a:off x="762000" y="766762"/>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A58F504-65F1-4BFD-A987-54F78AD52D41}"/>
              </a:ext>
            </a:extLst>
          </p:cNvPr>
          <p:cNvSpPr>
            <a:spLocks noGrp="1"/>
          </p:cNvSpPr>
          <p:nvPr>
            <p:ph type="pic" sz="quarter" idx="13"/>
          </p:nvPr>
        </p:nvSpPr>
        <p:spPr>
          <a:xfrm>
            <a:off x="758952" y="749808"/>
            <a:ext cx="10744200" cy="5394960"/>
          </a:xfrm>
          <a:solidFill>
            <a:schemeClr val="accent6"/>
          </a:solidFill>
        </p:spPr>
        <p:txBody>
          <a:bodyPr/>
          <a:lstStyle/>
          <a:p>
            <a:r>
              <a:rPr lang="en-US"/>
              <a:t>Click icon to add picture</a:t>
            </a:r>
            <a:endParaRPr lang="en-US" dirty="0"/>
          </a:p>
        </p:txBody>
      </p:sp>
      <p:sp>
        <p:nvSpPr>
          <p:cNvPr id="13" name="Title 16">
            <a:extLst>
              <a:ext uri="{FF2B5EF4-FFF2-40B4-BE49-F238E27FC236}">
                <a16:creationId xmlns:a16="http://schemas.microsoft.com/office/drawing/2014/main" id="{0B9261BF-90C7-41A0-8711-97168C7479D9}"/>
              </a:ext>
            </a:extLst>
          </p:cNvPr>
          <p:cNvSpPr>
            <a:spLocks noGrp="1"/>
          </p:cNvSpPr>
          <p:nvPr>
            <p:ph type="ctrTitle"/>
          </p:nvPr>
        </p:nvSpPr>
        <p:spPr>
          <a:xfrm>
            <a:off x="6611112" y="1517904"/>
            <a:ext cx="4480560" cy="2796945"/>
          </a:xfrm>
        </p:spPr>
        <p:txBody>
          <a:bodyPr anchor="ctr">
            <a:normAutofit/>
          </a:bodyPr>
          <a:lstStyle>
            <a:lvl1pPr>
              <a:defRPr sz="4400"/>
            </a:lvl1pPr>
          </a:lstStyle>
          <a:p>
            <a:pPr algn="l"/>
            <a:r>
              <a:rPr lang="en-US"/>
              <a:t>Click to edit Master title style</a:t>
            </a:r>
            <a:endParaRPr lang="en-US" dirty="0"/>
          </a:p>
        </p:txBody>
      </p:sp>
      <p:sp>
        <p:nvSpPr>
          <p:cNvPr id="14" name="Subtitle 17">
            <a:extLst>
              <a:ext uri="{FF2B5EF4-FFF2-40B4-BE49-F238E27FC236}">
                <a16:creationId xmlns:a16="http://schemas.microsoft.com/office/drawing/2014/main" id="{305C0D07-994F-4143-B88E-32EED69E7F65}"/>
              </a:ext>
            </a:extLst>
          </p:cNvPr>
          <p:cNvSpPr>
            <a:spLocks noGrp="1"/>
          </p:cNvSpPr>
          <p:nvPr>
            <p:ph type="subTitle" idx="1"/>
          </p:nvPr>
        </p:nvSpPr>
        <p:spPr>
          <a:xfrm>
            <a:off x="6611112" y="4425696"/>
            <a:ext cx="4059936" cy="1189912"/>
          </a:xfrm>
        </p:spPr>
        <p:txBody>
          <a:bodyPr/>
          <a:lstStyle>
            <a:lvl1pPr marL="0" indent="0">
              <a:buNone/>
              <a:defRPr/>
            </a:lvl1pPr>
          </a:lstStyle>
          <a:p>
            <a:pPr algn="l"/>
            <a:r>
              <a:rPr lang="en-US"/>
              <a:t>Click to edit Master subtitle style</a:t>
            </a:r>
            <a:endParaRPr lang="en-US" dirty="0"/>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dirty="0"/>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lvl1pPr>
              <a:defRPr>
                <a:solidFill>
                  <a:schemeClr val="bg1"/>
                </a:solidFill>
              </a:defRPr>
            </a:lvl1p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lvl1pPr>
              <a:defRPr>
                <a:solidFill>
                  <a:schemeClr val="bg1"/>
                </a:solidFill>
              </a:defRPr>
            </a:lvl1pPr>
          </a:lstStyle>
          <a:p>
            <a:fld id="{CB1E4CB7-CB13-4810-BF18-BE31AFC64F93}" type="slidenum">
              <a:rPr lang="en-US" smtClean="0"/>
              <a:pPr/>
              <a:t>‹#›</a:t>
            </a:fld>
            <a:endParaRPr lang="en-US"/>
          </a:p>
        </p:txBody>
      </p:sp>
    </p:spTree>
    <p:extLst>
      <p:ext uri="{BB962C8B-B14F-4D97-AF65-F5344CB8AC3E}">
        <p14:creationId xmlns:p14="http://schemas.microsoft.com/office/powerpoint/2010/main" val="282252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29" name="Picture Placeholder 28">
            <a:extLst>
              <a:ext uri="{FF2B5EF4-FFF2-40B4-BE49-F238E27FC236}">
                <a16:creationId xmlns:a16="http://schemas.microsoft.com/office/drawing/2014/main" id="{26E6BD11-82A7-4729-AD05-B0676F9B1F5F}"/>
              </a:ext>
            </a:extLst>
          </p:cNvPr>
          <p:cNvSpPr>
            <a:spLocks noGrp="1"/>
          </p:cNvSpPr>
          <p:nvPr>
            <p:ph type="pic" sz="quarter" idx="21"/>
          </p:nvPr>
        </p:nvSpPr>
        <p:spPr>
          <a:xfrm>
            <a:off x="1504950" y="2861595"/>
            <a:ext cx="1828800" cy="1993392"/>
          </a:xfrm>
          <a:solidFill>
            <a:schemeClr val="accent6"/>
          </a:solidFill>
        </p:spPr>
        <p:txBody>
          <a:bodyPr/>
          <a:lstStyle/>
          <a:p>
            <a:r>
              <a:rPr lang="en-US"/>
              <a:t>Click icon to add picture</a:t>
            </a:r>
          </a:p>
        </p:txBody>
      </p:sp>
      <p:sp>
        <p:nvSpPr>
          <p:cNvPr id="19" name="Text Placeholder 18">
            <a:extLst>
              <a:ext uri="{FF2B5EF4-FFF2-40B4-BE49-F238E27FC236}">
                <a16:creationId xmlns:a16="http://schemas.microsoft.com/office/drawing/2014/main" id="{6E08135B-D6D5-401C-B151-CDCB20550F16}"/>
              </a:ext>
            </a:extLst>
          </p:cNvPr>
          <p:cNvSpPr>
            <a:spLocks noGrp="1"/>
          </p:cNvSpPr>
          <p:nvPr>
            <p:ph type="body" sz="quarter" idx="13" hasCustomPrompt="1"/>
          </p:nvPr>
        </p:nvSpPr>
        <p:spPr>
          <a:xfrm>
            <a:off x="1508760" y="4855464"/>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1" name="Text Placeholder 20">
            <a:extLst>
              <a:ext uri="{FF2B5EF4-FFF2-40B4-BE49-F238E27FC236}">
                <a16:creationId xmlns:a16="http://schemas.microsoft.com/office/drawing/2014/main" id="{FA587696-63FF-4232-8879-488DFE1C31EA}"/>
              </a:ext>
            </a:extLst>
          </p:cNvPr>
          <p:cNvSpPr>
            <a:spLocks noGrp="1"/>
          </p:cNvSpPr>
          <p:nvPr>
            <p:ph type="body" sz="quarter" idx="14" hasCustomPrompt="1"/>
          </p:nvPr>
        </p:nvSpPr>
        <p:spPr>
          <a:xfrm>
            <a:off x="1504950" y="5468112"/>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30" name="Picture Placeholder 28">
            <a:extLst>
              <a:ext uri="{FF2B5EF4-FFF2-40B4-BE49-F238E27FC236}">
                <a16:creationId xmlns:a16="http://schemas.microsoft.com/office/drawing/2014/main" id="{96507A97-E180-468F-B641-141DBA738642}"/>
              </a:ext>
            </a:extLst>
          </p:cNvPr>
          <p:cNvSpPr>
            <a:spLocks noGrp="1"/>
          </p:cNvSpPr>
          <p:nvPr>
            <p:ph type="pic" sz="quarter" idx="22"/>
          </p:nvPr>
        </p:nvSpPr>
        <p:spPr>
          <a:xfrm>
            <a:off x="3953511" y="2861595"/>
            <a:ext cx="1828800" cy="1993392"/>
          </a:xfrm>
          <a:solidFill>
            <a:schemeClr val="accent6"/>
          </a:solidFill>
        </p:spPr>
        <p:txBody>
          <a:bodyPr/>
          <a:lstStyle/>
          <a:p>
            <a:r>
              <a:rPr lang="en-US"/>
              <a:t>Click icon to add picture</a:t>
            </a:r>
          </a:p>
        </p:txBody>
      </p:sp>
      <p:sp>
        <p:nvSpPr>
          <p:cNvPr id="22" name="Text Placeholder 18">
            <a:extLst>
              <a:ext uri="{FF2B5EF4-FFF2-40B4-BE49-F238E27FC236}">
                <a16:creationId xmlns:a16="http://schemas.microsoft.com/office/drawing/2014/main" id="{49BB8F01-AE51-4455-BE0F-8972415A0C06}"/>
              </a:ext>
            </a:extLst>
          </p:cNvPr>
          <p:cNvSpPr>
            <a:spLocks noGrp="1"/>
          </p:cNvSpPr>
          <p:nvPr>
            <p:ph type="body" sz="quarter" idx="15" hasCustomPrompt="1"/>
          </p:nvPr>
        </p:nvSpPr>
        <p:spPr>
          <a:xfrm>
            <a:off x="3942757" y="4854889"/>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3" name="Text Placeholder 20">
            <a:extLst>
              <a:ext uri="{FF2B5EF4-FFF2-40B4-BE49-F238E27FC236}">
                <a16:creationId xmlns:a16="http://schemas.microsoft.com/office/drawing/2014/main" id="{759D2442-D209-4F87-9F2C-19D73A2412D4}"/>
              </a:ext>
            </a:extLst>
          </p:cNvPr>
          <p:cNvSpPr>
            <a:spLocks noGrp="1"/>
          </p:cNvSpPr>
          <p:nvPr>
            <p:ph type="body" sz="quarter" idx="16" hasCustomPrompt="1"/>
          </p:nvPr>
        </p:nvSpPr>
        <p:spPr>
          <a:xfrm>
            <a:off x="3942757" y="5462491"/>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31" name="Picture Placeholder 28">
            <a:extLst>
              <a:ext uri="{FF2B5EF4-FFF2-40B4-BE49-F238E27FC236}">
                <a16:creationId xmlns:a16="http://schemas.microsoft.com/office/drawing/2014/main" id="{A850442C-9915-406C-83D9-8EBE8AD3C243}"/>
              </a:ext>
            </a:extLst>
          </p:cNvPr>
          <p:cNvSpPr>
            <a:spLocks noGrp="1"/>
          </p:cNvSpPr>
          <p:nvPr>
            <p:ph type="pic" sz="quarter" idx="23"/>
          </p:nvPr>
        </p:nvSpPr>
        <p:spPr>
          <a:xfrm>
            <a:off x="6391656" y="2861595"/>
            <a:ext cx="1828800" cy="1993392"/>
          </a:xfrm>
          <a:solidFill>
            <a:schemeClr val="accent6"/>
          </a:solidFill>
        </p:spPr>
        <p:txBody>
          <a:bodyPr/>
          <a:lstStyle/>
          <a:p>
            <a:r>
              <a:rPr lang="en-US"/>
              <a:t>Click icon to add picture</a:t>
            </a:r>
          </a:p>
        </p:txBody>
      </p:sp>
      <p:sp>
        <p:nvSpPr>
          <p:cNvPr id="24" name="Text Placeholder 18">
            <a:extLst>
              <a:ext uri="{FF2B5EF4-FFF2-40B4-BE49-F238E27FC236}">
                <a16:creationId xmlns:a16="http://schemas.microsoft.com/office/drawing/2014/main" id="{A596F3D1-5D97-4111-B3D6-FE37290A6B3D}"/>
              </a:ext>
            </a:extLst>
          </p:cNvPr>
          <p:cNvSpPr>
            <a:spLocks noGrp="1"/>
          </p:cNvSpPr>
          <p:nvPr>
            <p:ph type="body" sz="quarter" idx="17" hasCustomPrompt="1"/>
          </p:nvPr>
        </p:nvSpPr>
        <p:spPr>
          <a:xfrm>
            <a:off x="6391656" y="4855464"/>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5" name="Text Placeholder 20">
            <a:extLst>
              <a:ext uri="{FF2B5EF4-FFF2-40B4-BE49-F238E27FC236}">
                <a16:creationId xmlns:a16="http://schemas.microsoft.com/office/drawing/2014/main" id="{2D25C272-C21E-4078-818F-B12E10F1827C}"/>
              </a:ext>
            </a:extLst>
          </p:cNvPr>
          <p:cNvSpPr>
            <a:spLocks noGrp="1"/>
          </p:cNvSpPr>
          <p:nvPr>
            <p:ph type="body" sz="quarter" idx="18" hasCustomPrompt="1"/>
          </p:nvPr>
        </p:nvSpPr>
        <p:spPr>
          <a:xfrm>
            <a:off x="6391656" y="5468112"/>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32" name="Picture Placeholder 28">
            <a:extLst>
              <a:ext uri="{FF2B5EF4-FFF2-40B4-BE49-F238E27FC236}">
                <a16:creationId xmlns:a16="http://schemas.microsoft.com/office/drawing/2014/main" id="{05393806-4E48-45A2-8BD7-0BA36566F3CC}"/>
              </a:ext>
            </a:extLst>
          </p:cNvPr>
          <p:cNvSpPr>
            <a:spLocks noGrp="1"/>
          </p:cNvSpPr>
          <p:nvPr>
            <p:ph type="pic" sz="quarter" idx="24"/>
          </p:nvPr>
        </p:nvSpPr>
        <p:spPr>
          <a:xfrm>
            <a:off x="8833104" y="2862072"/>
            <a:ext cx="1828800" cy="1993392"/>
          </a:xfrm>
          <a:solidFill>
            <a:schemeClr val="accent6"/>
          </a:solidFill>
        </p:spPr>
        <p:txBody>
          <a:bodyPr/>
          <a:lstStyle/>
          <a:p>
            <a:r>
              <a:rPr lang="en-US"/>
              <a:t>Click icon to add picture</a:t>
            </a:r>
          </a:p>
        </p:txBody>
      </p:sp>
      <p:sp>
        <p:nvSpPr>
          <p:cNvPr id="26" name="Text Placeholder 18">
            <a:extLst>
              <a:ext uri="{FF2B5EF4-FFF2-40B4-BE49-F238E27FC236}">
                <a16:creationId xmlns:a16="http://schemas.microsoft.com/office/drawing/2014/main" id="{DD19656C-C87E-4938-A66D-D6836DBC653A}"/>
              </a:ext>
            </a:extLst>
          </p:cNvPr>
          <p:cNvSpPr>
            <a:spLocks noGrp="1"/>
          </p:cNvSpPr>
          <p:nvPr>
            <p:ph type="body" sz="quarter" idx="19" hasCustomPrompt="1"/>
          </p:nvPr>
        </p:nvSpPr>
        <p:spPr>
          <a:xfrm>
            <a:off x="8825653" y="4855651"/>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7" name="Text Placeholder 20">
            <a:extLst>
              <a:ext uri="{FF2B5EF4-FFF2-40B4-BE49-F238E27FC236}">
                <a16:creationId xmlns:a16="http://schemas.microsoft.com/office/drawing/2014/main" id="{DF55E1E1-7FB8-465C-B720-E39D43FFECC8}"/>
              </a:ext>
            </a:extLst>
          </p:cNvPr>
          <p:cNvSpPr>
            <a:spLocks noGrp="1"/>
          </p:cNvSpPr>
          <p:nvPr>
            <p:ph type="body" sz="quarter" idx="20" hasCustomPrompt="1"/>
          </p:nvPr>
        </p:nvSpPr>
        <p:spPr>
          <a:xfrm>
            <a:off x="8825653" y="5468299"/>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r>
              <a:rPr lang="en-US"/>
              <a:t>3/1/20XX</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98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10" name="Content Placeholder 9">
            <a:extLst>
              <a:ext uri="{FF2B5EF4-FFF2-40B4-BE49-F238E27FC236}">
                <a16:creationId xmlns:a16="http://schemas.microsoft.com/office/drawing/2014/main" id="{B0FFFD15-4D1A-45CA-9374-373A700D366B}"/>
              </a:ext>
            </a:extLst>
          </p:cNvPr>
          <p:cNvSpPr>
            <a:spLocks noGrp="1"/>
          </p:cNvSpPr>
          <p:nvPr>
            <p:ph sz="quarter" idx="13"/>
          </p:nvPr>
        </p:nvSpPr>
        <p:spPr>
          <a:xfrm>
            <a:off x="838200" y="2181225"/>
            <a:ext cx="10515600" cy="3876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r>
              <a:rPr lang="en-US"/>
              <a:t>3/1/20XX</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1837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a:xfrm>
            <a:off x="1517904" y="1517904"/>
            <a:ext cx="9144000" cy="78714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69671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397337"/>
            <a:ext cx="4334256" cy="2449645"/>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69671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397337"/>
            <a:ext cx="4334256" cy="2449645"/>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r>
              <a:rPr lang="en-US"/>
              <a:t>3/1/20XX</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0283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r>
              <a:rPr lang="en-US"/>
              <a:t>3/1/20XX</a:t>
            </a:r>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r>
              <a:rPr lang="en-US" sz="1000"/>
              <a:t>Sample footer text</a:t>
            </a:r>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9044188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5" r:id="rId3"/>
    <p:sldLayoutId id="2147483663" r:id="rId4"/>
    <p:sldLayoutId id="2147483650" r:id="rId5"/>
    <p:sldLayoutId id="2147483664" r:id="rId6"/>
    <p:sldLayoutId id="2147483669" r:id="rId7"/>
    <p:sldLayoutId id="2147483654" r:id="rId8"/>
    <p:sldLayoutId id="2147483653" r:id="rId9"/>
    <p:sldLayoutId id="2147483670" r:id="rId10"/>
    <p:sldLayoutId id="2147483662" r:id="rId11"/>
    <p:sldLayoutId id="2147483666" r:id="rId12"/>
  </p:sldLayoutIdLst>
  <p:hf hdr="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60B4E40-ED59-4DFA-97D2-04570E2808BD}"/>
              </a:ext>
            </a:extLst>
          </p:cNvPr>
          <p:cNvSpPr>
            <a:spLocks noGrp="1"/>
          </p:cNvSpPr>
          <p:nvPr>
            <p:ph type="ctrTitle"/>
          </p:nvPr>
        </p:nvSpPr>
        <p:spPr>
          <a:xfrm>
            <a:off x="762000" y="839336"/>
            <a:ext cx="4123899" cy="3475513"/>
          </a:xfrm>
        </p:spPr>
        <p:txBody>
          <a:bodyPr anchor="ctr">
            <a:normAutofit/>
          </a:bodyPr>
          <a:lstStyle/>
          <a:p>
            <a:r>
              <a:rPr lang="en-US" dirty="0"/>
              <a:t>Explore Wayanad!</a:t>
            </a:r>
          </a:p>
        </p:txBody>
      </p:sp>
      <p:sp>
        <p:nvSpPr>
          <p:cNvPr id="20" name="Subtitle 19">
            <a:extLst>
              <a:ext uri="{FF2B5EF4-FFF2-40B4-BE49-F238E27FC236}">
                <a16:creationId xmlns:a16="http://schemas.microsoft.com/office/drawing/2014/main" id="{35E6FB68-BA70-4F6F-9874-1F349422D895}"/>
              </a:ext>
            </a:extLst>
          </p:cNvPr>
          <p:cNvSpPr>
            <a:spLocks noGrp="1"/>
          </p:cNvSpPr>
          <p:nvPr>
            <p:ph type="subTitle" idx="1"/>
          </p:nvPr>
        </p:nvSpPr>
        <p:spPr>
          <a:xfrm>
            <a:off x="762000" y="4570807"/>
            <a:ext cx="4123899" cy="1524000"/>
          </a:xfrm>
        </p:spPr>
        <p:txBody>
          <a:bodyPr/>
          <a:lstStyle/>
          <a:p>
            <a:r>
              <a:rPr lang="en-US" dirty="0"/>
              <a:t>Vaishnavi V</a:t>
            </a:r>
          </a:p>
        </p:txBody>
      </p:sp>
      <p:pic>
        <p:nvPicPr>
          <p:cNvPr id="5" name="Picture Placeholder 4">
            <a:extLst>
              <a:ext uri="{FF2B5EF4-FFF2-40B4-BE49-F238E27FC236}">
                <a16:creationId xmlns:a16="http://schemas.microsoft.com/office/drawing/2014/main" id="{590113B4-C2C3-41E7-A029-3239D3CFD05A}"/>
              </a:ext>
            </a:extLst>
          </p:cNvPr>
          <p:cNvPicPr>
            <a:picLocks noGrp="1" noChangeAspect="1"/>
          </p:cNvPicPr>
          <p:nvPr>
            <p:ph type="pic" sz="quarter" idx="13"/>
          </p:nvPr>
        </p:nvPicPr>
        <p:blipFill>
          <a:blip r:embed="rId3"/>
          <a:srcRect l="11903" r="11903"/>
          <a:stretch>
            <a:fillRect/>
          </a:stretch>
        </p:blipFill>
        <p:spPr/>
      </p:pic>
    </p:spTree>
    <p:extLst>
      <p:ext uri="{BB962C8B-B14F-4D97-AF65-F5344CB8AC3E}">
        <p14:creationId xmlns:p14="http://schemas.microsoft.com/office/powerpoint/2010/main" val="90140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3C99-3405-401F-845E-319BF90316CA}"/>
              </a:ext>
            </a:extLst>
          </p:cNvPr>
          <p:cNvSpPr>
            <a:spLocks noGrp="1"/>
          </p:cNvSpPr>
          <p:nvPr>
            <p:ph type="title"/>
          </p:nvPr>
        </p:nvSpPr>
        <p:spPr>
          <a:xfrm>
            <a:off x="6096000" y="1517650"/>
            <a:ext cx="4565650" cy="1344613"/>
          </a:xfrm>
        </p:spPr>
        <p:txBody>
          <a:bodyPr/>
          <a:lstStyle/>
          <a:p>
            <a:r>
              <a:rPr lang="en-US" dirty="0"/>
              <a:t>Introduction</a:t>
            </a:r>
          </a:p>
        </p:txBody>
      </p:sp>
      <p:sp>
        <p:nvSpPr>
          <p:cNvPr id="3" name="Content Placeholder 2">
            <a:extLst>
              <a:ext uri="{FF2B5EF4-FFF2-40B4-BE49-F238E27FC236}">
                <a16:creationId xmlns:a16="http://schemas.microsoft.com/office/drawing/2014/main" id="{A073D1DB-1EA9-40AB-8379-2FFFEEA584FE}"/>
              </a:ext>
            </a:extLst>
          </p:cNvPr>
          <p:cNvSpPr>
            <a:spLocks noGrp="1"/>
          </p:cNvSpPr>
          <p:nvPr>
            <p:ph idx="1"/>
          </p:nvPr>
        </p:nvSpPr>
        <p:spPr>
          <a:xfrm>
            <a:off x="6095998" y="2428875"/>
            <a:ext cx="4565651" cy="3667125"/>
          </a:xfrm>
        </p:spPr>
        <p:txBody>
          <a:bodyPr>
            <a:normAutofit fontScale="92500" lnSpcReduction="20000"/>
          </a:bodyPr>
          <a:lstStyle/>
          <a:p>
            <a:pPr marL="514350" indent="-285750">
              <a:lnSpc>
                <a:spcPct val="110000"/>
              </a:lnSpc>
              <a:spcBef>
                <a:spcPts val="600"/>
              </a:spcBef>
              <a:spcAft>
                <a:spcPts val="1000"/>
              </a:spcAft>
              <a:buFont typeface="Arial" panose="020B0604020202020204" pitchFamily="34" charset="0"/>
              <a:buChar char="•"/>
            </a:pPr>
            <a:r>
              <a:rPr lang="en-US" sz="1400" dirty="0">
                <a:solidFill>
                  <a:srgbClr val="595959"/>
                </a:solidFill>
                <a:effectLst/>
                <a:latin typeface="Avenir Next LT Pro" panose="020B0504020202020204" pitchFamily="34" charset="0"/>
                <a:ea typeface="Constantia" panose="02030602050306030303" pitchFamily="18" charset="0"/>
                <a:cs typeface="Times New Roman" panose="02020603050405020304" pitchFamily="18" charset="0"/>
              </a:rPr>
              <a:t>This project is targeted to be helpful for those who wish to explore Wayanad. </a:t>
            </a:r>
            <a:endParaRPr lang="en-IN" sz="1400" dirty="0">
              <a:solidFill>
                <a:srgbClr val="595959"/>
              </a:solidFill>
              <a:effectLst/>
              <a:latin typeface="Avenir Next LT Pro" panose="020B0504020202020204" pitchFamily="34" charset="0"/>
              <a:ea typeface="Constantia" panose="02030602050306030303" pitchFamily="18" charset="0"/>
              <a:cs typeface="Times New Roman" panose="02020603050405020304" pitchFamily="18" charset="0"/>
            </a:endParaRPr>
          </a:p>
          <a:p>
            <a:pPr marL="514350" indent="-285750">
              <a:lnSpc>
                <a:spcPct val="110000"/>
              </a:lnSpc>
              <a:spcBef>
                <a:spcPts val="600"/>
              </a:spcBef>
              <a:spcAft>
                <a:spcPts val="1000"/>
              </a:spcAft>
              <a:buFont typeface="Arial" panose="020B0604020202020204" pitchFamily="34" charset="0"/>
              <a:buChar char="•"/>
            </a:pPr>
            <a:r>
              <a:rPr lang="en-US" sz="1400" dirty="0">
                <a:solidFill>
                  <a:srgbClr val="595959"/>
                </a:solidFill>
                <a:effectLst/>
                <a:latin typeface="Avenir Next LT Pro" panose="020B0504020202020204" pitchFamily="34" charset="0"/>
                <a:ea typeface="Constantia" panose="02030602050306030303" pitchFamily="18" charset="0"/>
                <a:cs typeface="Times New Roman" panose="02020603050405020304" pitchFamily="18" charset="0"/>
              </a:rPr>
              <a:t>Wayanad is a district in north-east Kerala. Wayanad is a place that is suitable for visiting during any time of the year, and is a famous tourist spot among adventurers</a:t>
            </a:r>
          </a:p>
          <a:p>
            <a:pPr marL="514350" indent="-285750">
              <a:lnSpc>
                <a:spcPct val="110000"/>
              </a:lnSpc>
              <a:spcBef>
                <a:spcPts val="600"/>
              </a:spcBef>
              <a:spcAft>
                <a:spcPts val="1000"/>
              </a:spcAft>
              <a:buFont typeface="Arial" panose="020B0604020202020204" pitchFamily="34" charset="0"/>
              <a:buChar char="•"/>
            </a:pPr>
            <a:r>
              <a:rPr lang="en-US" sz="1400" dirty="0">
                <a:solidFill>
                  <a:srgbClr val="595959"/>
                </a:solidFill>
                <a:effectLst/>
                <a:latin typeface="Avenir Next LT Pro" panose="020B0504020202020204" pitchFamily="34" charset="0"/>
                <a:ea typeface="Constantia" panose="02030602050306030303" pitchFamily="18" charset="0"/>
                <a:cs typeface="Times New Roman" panose="02020603050405020304" pitchFamily="18" charset="0"/>
              </a:rPr>
              <a:t>Wayanad is a hill station. Every tourist spot in this district will fill the traveler with peace and tranquility. </a:t>
            </a:r>
            <a:endParaRPr lang="en-IN" sz="1400" dirty="0">
              <a:solidFill>
                <a:srgbClr val="595959"/>
              </a:solidFill>
              <a:effectLst/>
              <a:latin typeface="Avenir Next LT Pro" panose="020B0504020202020204" pitchFamily="34" charset="0"/>
              <a:ea typeface="Constantia" panose="02030602050306030303" pitchFamily="18" charset="0"/>
              <a:cs typeface="Times New Roman" panose="02020603050405020304" pitchFamily="18" charset="0"/>
            </a:endParaRPr>
          </a:p>
          <a:p>
            <a:pPr marL="514350" indent="-285750">
              <a:lnSpc>
                <a:spcPct val="110000"/>
              </a:lnSpc>
              <a:spcBef>
                <a:spcPts val="600"/>
              </a:spcBef>
              <a:spcAft>
                <a:spcPts val="1000"/>
              </a:spcAft>
              <a:buFont typeface="Arial" panose="020B0604020202020204" pitchFamily="34" charset="0"/>
              <a:buChar char="•"/>
            </a:pPr>
            <a:r>
              <a:rPr lang="en-US" sz="1400" dirty="0">
                <a:solidFill>
                  <a:srgbClr val="595959"/>
                </a:solidFill>
                <a:effectLst/>
                <a:latin typeface="Avenir Next LT Pro" panose="020B0504020202020204" pitchFamily="34" charset="0"/>
                <a:ea typeface="Constantia" panose="02030602050306030303" pitchFamily="18" charset="0"/>
                <a:cs typeface="Times New Roman" panose="02020603050405020304" pitchFamily="18" charset="0"/>
              </a:rPr>
              <a:t>However, since it is a hilly region, different tourist spots are spread across the hilly regions, and not every spot has restaurant facilities near it. Food, is an important part of any trip. And the availability of healthy food is an important consideration while planning a trip. </a:t>
            </a:r>
            <a:endParaRPr lang="en-IN" sz="1400" dirty="0">
              <a:solidFill>
                <a:srgbClr val="595959"/>
              </a:solidFill>
              <a:effectLst/>
              <a:latin typeface="Avenir Next LT Pro" panose="020B0504020202020204" pitchFamily="34" charset="0"/>
              <a:ea typeface="Constantia" panose="02030602050306030303"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Avenir Next LT Pro" panose="020B0504020202020204" pitchFamily="34" charset="0"/>
            </a:endParaRPr>
          </a:p>
        </p:txBody>
      </p:sp>
      <p:sp>
        <p:nvSpPr>
          <p:cNvPr id="14" name="Footer Placeholder 13">
            <a:extLst>
              <a:ext uri="{FF2B5EF4-FFF2-40B4-BE49-F238E27FC236}">
                <a16:creationId xmlns:a16="http://schemas.microsoft.com/office/drawing/2014/main" id="{E6F2DABA-211D-4B68-8BC7-AB9312B11CC7}"/>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13" name="Date Placeholder 12">
            <a:extLst>
              <a:ext uri="{FF2B5EF4-FFF2-40B4-BE49-F238E27FC236}">
                <a16:creationId xmlns:a16="http://schemas.microsoft.com/office/drawing/2014/main" id="{46056F2E-FFB6-4169-9ECD-E267A69DC10F}"/>
              </a:ext>
            </a:extLst>
          </p:cNvPr>
          <p:cNvSpPr>
            <a:spLocks noGrp="1"/>
          </p:cNvSpPr>
          <p:nvPr>
            <p:ph type="dt" sz="half" idx="10"/>
          </p:nvPr>
        </p:nvSpPr>
        <p:spPr>
          <a:xfrm>
            <a:off x="8805672" y="6400800"/>
            <a:ext cx="1865376" cy="365125"/>
          </a:xfrm>
        </p:spPr>
        <p:txBody>
          <a:bodyPr/>
          <a:lstStyle/>
          <a:p>
            <a:r>
              <a:rPr lang="en-US"/>
              <a:t>3/1/20XX</a:t>
            </a:r>
          </a:p>
        </p:txBody>
      </p:sp>
      <p:sp>
        <p:nvSpPr>
          <p:cNvPr id="15" name="Slide Number Placeholder 14">
            <a:extLst>
              <a:ext uri="{FF2B5EF4-FFF2-40B4-BE49-F238E27FC236}">
                <a16:creationId xmlns:a16="http://schemas.microsoft.com/office/drawing/2014/main" id="{6EA7615A-2736-464C-81F6-BFD25DAD0E64}"/>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2</a:t>
            </a:fld>
            <a:endParaRPr lang="en-US"/>
          </a:p>
        </p:txBody>
      </p:sp>
      <p:pic>
        <p:nvPicPr>
          <p:cNvPr id="16" name="Picture Placeholder 15">
            <a:extLst>
              <a:ext uri="{FF2B5EF4-FFF2-40B4-BE49-F238E27FC236}">
                <a16:creationId xmlns:a16="http://schemas.microsoft.com/office/drawing/2014/main" id="{20663391-4A4B-4DB4-B8F2-17867EE26287}"/>
              </a:ext>
            </a:extLst>
          </p:cNvPr>
          <p:cNvPicPr>
            <a:picLocks noGrp="1" noChangeAspect="1"/>
          </p:cNvPicPr>
          <p:nvPr>
            <p:ph type="pic" sz="quarter" idx="13"/>
          </p:nvPr>
        </p:nvPicPr>
        <p:blipFill>
          <a:blip r:embed="rId2"/>
          <a:srcRect t="14301" b="14301"/>
          <a:stretch>
            <a:fillRect/>
          </a:stretch>
        </p:blipFill>
        <p:spPr/>
      </p:pic>
      <p:pic>
        <p:nvPicPr>
          <p:cNvPr id="20" name="Picture Placeholder 19">
            <a:extLst>
              <a:ext uri="{FF2B5EF4-FFF2-40B4-BE49-F238E27FC236}">
                <a16:creationId xmlns:a16="http://schemas.microsoft.com/office/drawing/2014/main" id="{53391D90-CD72-4CDF-B722-78B8995D7320}"/>
              </a:ext>
            </a:extLst>
          </p:cNvPr>
          <p:cNvPicPr>
            <a:picLocks noGrp="1" noChangeAspect="1"/>
          </p:cNvPicPr>
          <p:nvPr>
            <p:ph type="pic" sz="quarter" idx="14"/>
          </p:nvPr>
        </p:nvPicPr>
        <p:blipFill>
          <a:blip r:embed="rId3"/>
          <a:srcRect t="14278" b="14278"/>
          <a:stretch>
            <a:fillRect/>
          </a:stretch>
        </p:blipFill>
        <p:spPr/>
      </p:pic>
    </p:spTree>
    <p:extLst>
      <p:ext uri="{BB962C8B-B14F-4D97-AF65-F5344CB8AC3E}">
        <p14:creationId xmlns:p14="http://schemas.microsoft.com/office/powerpoint/2010/main" val="155928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3DF-5D86-4285-9517-A48D1DB56D34}"/>
              </a:ext>
            </a:extLst>
          </p:cNvPr>
          <p:cNvSpPr>
            <a:spLocks noGrp="1"/>
          </p:cNvSpPr>
          <p:nvPr>
            <p:ph type="title"/>
          </p:nvPr>
        </p:nvSpPr>
        <p:spPr>
          <a:xfrm>
            <a:off x="1517904" y="1517904"/>
            <a:ext cx="9144000" cy="1344168"/>
          </a:xfrm>
        </p:spPr>
        <p:txBody>
          <a:bodyPr/>
          <a:lstStyle/>
          <a:p>
            <a:r>
              <a:rPr lang="en-US" dirty="0"/>
              <a:t>APIs Used for Data Acquisition</a:t>
            </a:r>
          </a:p>
        </p:txBody>
      </p:sp>
      <p:sp>
        <p:nvSpPr>
          <p:cNvPr id="8" name="Footer Placeholder 7">
            <a:extLst>
              <a:ext uri="{FF2B5EF4-FFF2-40B4-BE49-F238E27FC236}">
                <a16:creationId xmlns:a16="http://schemas.microsoft.com/office/drawing/2014/main" id="{B4C9068F-80CF-4A17-AB33-B6A91DB87DE6}"/>
              </a:ext>
            </a:extLst>
          </p:cNvPr>
          <p:cNvSpPr>
            <a:spLocks noGrp="1"/>
          </p:cNvSpPr>
          <p:nvPr>
            <p:ph type="ftr" sz="quarter" idx="11"/>
          </p:nvPr>
        </p:nvSpPr>
        <p:spPr>
          <a:xfrm>
            <a:off x="762000" y="6400800"/>
            <a:ext cx="6099048" cy="365125"/>
          </a:xfrm>
        </p:spPr>
        <p:txBody>
          <a:bodyPr/>
          <a:lstStyle/>
          <a:p>
            <a:r>
              <a:rPr lang="en-US"/>
              <a:t>Sample footer text</a:t>
            </a:r>
          </a:p>
        </p:txBody>
      </p:sp>
      <p:sp>
        <p:nvSpPr>
          <p:cNvPr id="7" name="Date Placeholder 6">
            <a:extLst>
              <a:ext uri="{FF2B5EF4-FFF2-40B4-BE49-F238E27FC236}">
                <a16:creationId xmlns:a16="http://schemas.microsoft.com/office/drawing/2014/main" id="{8D04EDDF-3B6D-4685-BA05-F578B3450DDA}"/>
              </a:ext>
            </a:extLst>
          </p:cNvPr>
          <p:cNvSpPr>
            <a:spLocks noGrp="1"/>
          </p:cNvSpPr>
          <p:nvPr>
            <p:ph type="dt" sz="half" idx="10"/>
          </p:nvPr>
        </p:nvSpPr>
        <p:spPr>
          <a:xfrm>
            <a:off x="8805672" y="6400800"/>
            <a:ext cx="1865376" cy="365125"/>
          </a:xfrm>
        </p:spPr>
        <p:txBody>
          <a:bodyPr/>
          <a:lstStyle/>
          <a:p>
            <a:r>
              <a:rPr lang="en-US"/>
              <a:t>3/1/20XX</a:t>
            </a:r>
          </a:p>
        </p:txBody>
      </p:sp>
      <p:sp>
        <p:nvSpPr>
          <p:cNvPr id="9" name="Slide Number Placeholder 8">
            <a:extLst>
              <a:ext uri="{FF2B5EF4-FFF2-40B4-BE49-F238E27FC236}">
                <a16:creationId xmlns:a16="http://schemas.microsoft.com/office/drawing/2014/main" id="{22C14BFD-9ADC-4240-A332-E642B9A2E52E}"/>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3</a:t>
            </a:fld>
            <a:endParaRPr lang="en-US"/>
          </a:p>
        </p:txBody>
      </p:sp>
      <p:pic>
        <p:nvPicPr>
          <p:cNvPr id="10" name="Content Placeholder 9">
            <a:extLst>
              <a:ext uri="{FF2B5EF4-FFF2-40B4-BE49-F238E27FC236}">
                <a16:creationId xmlns:a16="http://schemas.microsoft.com/office/drawing/2014/main" id="{6668058E-CA93-499C-B446-5DAB6C3E352A}"/>
              </a:ext>
            </a:extLst>
          </p:cNvPr>
          <p:cNvPicPr>
            <a:picLocks noGrp="1" noChangeAspect="1"/>
          </p:cNvPicPr>
          <p:nvPr>
            <p:ph idx="1"/>
          </p:nvPr>
        </p:nvPicPr>
        <p:blipFill>
          <a:blip r:embed="rId2"/>
          <a:stretch>
            <a:fillRect/>
          </a:stretch>
        </p:blipFill>
        <p:spPr>
          <a:xfrm>
            <a:off x="1375029" y="2241237"/>
            <a:ext cx="3968496" cy="2952936"/>
          </a:xfrm>
        </p:spPr>
      </p:pic>
      <p:pic>
        <p:nvPicPr>
          <p:cNvPr id="12" name="Picture 11">
            <a:extLst>
              <a:ext uri="{FF2B5EF4-FFF2-40B4-BE49-F238E27FC236}">
                <a16:creationId xmlns:a16="http://schemas.microsoft.com/office/drawing/2014/main" id="{7C154084-5AB5-42D6-98F3-3DE9442E7979}"/>
              </a:ext>
            </a:extLst>
          </p:cNvPr>
          <p:cNvPicPr>
            <a:picLocks noChangeAspect="1"/>
          </p:cNvPicPr>
          <p:nvPr/>
        </p:nvPicPr>
        <p:blipFill>
          <a:blip r:embed="rId3"/>
          <a:stretch>
            <a:fillRect/>
          </a:stretch>
        </p:blipFill>
        <p:spPr>
          <a:xfrm>
            <a:off x="6556347" y="2368110"/>
            <a:ext cx="4498650" cy="2699190"/>
          </a:xfrm>
          <a:prstGeom prst="rect">
            <a:avLst/>
          </a:prstGeom>
        </p:spPr>
      </p:pic>
    </p:spTree>
    <p:extLst>
      <p:ext uri="{BB962C8B-B14F-4D97-AF65-F5344CB8AC3E}">
        <p14:creationId xmlns:p14="http://schemas.microsoft.com/office/powerpoint/2010/main" val="3446205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33B569F4-D0A1-4013-94A3-DDABFB005687}"/>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5" name="Date Placeholder 4">
            <a:extLst>
              <a:ext uri="{FF2B5EF4-FFF2-40B4-BE49-F238E27FC236}">
                <a16:creationId xmlns:a16="http://schemas.microsoft.com/office/drawing/2014/main" id="{66D4F31D-DF2B-49A2-B302-CCF9A7CCBD4F}"/>
              </a:ext>
            </a:extLst>
          </p:cNvPr>
          <p:cNvSpPr>
            <a:spLocks noGrp="1"/>
          </p:cNvSpPr>
          <p:nvPr>
            <p:ph type="dt" sz="half" idx="10"/>
          </p:nvPr>
        </p:nvSpPr>
        <p:spPr>
          <a:xfrm>
            <a:off x="8805672" y="6400800"/>
            <a:ext cx="1865376" cy="365125"/>
          </a:xfrm>
        </p:spPr>
        <p:txBody>
          <a:bodyPr/>
          <a:lstStyle/>
          <a:p>
            <a:r>
              <a:rPr lang="en-US"/>
              <a:t>3/1/20XX</a:t>
            </a:r>
          </a:p>
        </p:txBody>
      </p:sp>
      <p:sp>
        <p:nvSpPr>
          <p:cNvPr id="7" name="Slide Number Placeholder 6">
            <a:extLst>
              <a:ext uri="{FF2B5EF4-FFF2-40B4-BE49-F238E27FC236}">
                <a16:creationId xmlns:a16="http://schemas.microsoft.com/office/drawing/2014/main" id="{27C4D1DB-B1D6-41EC-B7EF-CB6F808ABBC5}"/>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4</a:t>
            </a:fld>
            <a:endParaRPr lang="en-US"/>
          </a:p>
        </p:txBody>
      </p:sp>
      <p:sp>
        <p:nvSpPr>
          <p:cNvPr id="8" name="Content Placeholder 7">
            <a:extLst>
              <a:ext uri="{FF2B5EF4-FFF2-40B4-BE49-F238E27FC236}">
                <a16:creationId xmlns:a16="http://schemas.microsoft.com/office/drawing/2014/main" id="{A55D9B9D-9908-49E6-85A8-DC968884804A}"/>
              </a:ext>
            </a:extLst>
          </p:cNvPr>
          <p:cNvSpPr>
            <a:spLocks noGrp="1"/>
          </p:cNvSpPr>
          <p:nvPr>
            <p:ph idx="1"/>
          </p:nvPr>
        </p:nvSpPr>
        <p:spPr>
          <a:xfrm>
            <a:off x="1524000" y="1390650"/>
            <a:ext cx="9144000" cy="4708398"/>
          </a:xfrm>
        </p:spPr>
        <p:txBody>
          <a:bodyPr/>
          <a:lstStyle/>
          <a:p>
            <a:endParaRPr lang="en-US" b="1" dirty="0"/>
          </a:p>
          <a:p>
            <a:r>
              <a:rPr lang="en-US" b="1" dirty="0" err="1"/>
              <a:t>OpenStreet</a:t>
            </a:r>
            <a:r>
              <a:rPr lang="en-US" b="1" dirty="0"/>
              <a:t> Map API </a:t>
            </a:r>
            <a:r>
              <a:rPr lang="en-US" dirty="0"/>
              <a:t>– Used for providing tourist destinations in Wayanad.</a:t>
            </a:r>
          </a:p>
          <a:p>
            <a:endParaRPr lang="en-US" dirty="0"/>
          </a:p>
          <a:p>
            <a:endParaRPr lang="en-US" dirty="0"/>
          </a:p>
          <a:p>
            <a:r>
              <a:rPr lang="en-US" b="1" dirty="0"/>
              <a:t>Foursquare API </a:t>
            </a:r>
            <a:r>
              <a:rPr lang="en-US" dirty="0"/>
              <a:t>– Used for providing nearby restaurant information for each of the tourist spot identified by the </a:t>
            </a:r>
            <a:r>
              <a:rPr lang="en-US" dirty="0" err="1"/>
              <a:t>OpenStreet</a:t>
            </a:r>
            <a:r>
              <a:rPr lang="en-US" dirty="0"/>
              <a:t> map API.</a:t>
            </a:r>
            <a:endParaRPr lang="en-IN" dirty="0"/>
          </a:p>
        </p:txBody>
      </p:sp>
    </p:spTree>
    <p:extLst>
      <p:ext uri="{BB962C8B-B14F-4D97-AF65-F5344CB8AC3E}">
        <p14:creationId xmlns:p14="http://schemas.microsoft.com/office/powerpoint/2010/main" val="991894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7BD4-FF44-4235-A44A-E4C6B1FA0F5B}"/>
              </a:ext>
            </a:extLst>
          </p:cNvPr>
          <p:cNvSpPr>
            <a:spLocks noGrp="1"/>
          </p:cNvSpPr>
          <p:nvPr>
            <p:ph type="title"/>
          </p:nvPr>
        </p:nvSpPr>
        <p:spPr>
          <a:xfrm>
            <a:off x="1517904" y="1317879"/>
            <a:ext cx="9144000" cy="1344168"/>
          </a:xfrm>
        </p:spPr>
        <p:txBody>
          <a:bodyPr/>
          <a:lstStyle/>
          <a:p>
            <a:r>
              <a:rPr lang="en-US" dirty="0"/>
              <a:t>Data Cleaning</a:t>
            </a:r>
          </a:p>
        </p:txBody>
      </p:sp>
      <p:sp>
        <p:nvSpPr>
          <p:cNvPr id="24" name="Footer Placeholder 23">
            <a:extLst>
              <a:ext uri="{FF2B5EF4-FFF2-40B4-BE49-F238E27FC236}">
                <a16:creationId xmlns:a16="http://schemas.microsoft.com/office/drawing/2014/main" id="{0D4BEF12-4C46-4DE6-82CD-ADA19DD03968}"/>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23" name="Date Placeholder 22">
            <a:extLst>
              <a:ext uri="{FF2B5EF4-FFF2-40B4-BE49-F238E27FC236}">
                <a16:creationId xmlns:a16="http://schemas.microsoft.com/office/drawing/2014/main" id="{CB1E74D5-4813-45C5-819C-82134EB33156}"/>
              </a:ext>
            </a:extLst>
          </p:cNvPr>
          <p:cNvSpPr>
            <a:spLocks noGrp="1"/>
          </p:cNvSpPr>
          <p:nvPr>
            <p:ph type="dt" sz="half" idx="10"/>
          </p:nvPr>
        </p:nvSpPr>
        <p:spPr>
          <a:xfrm>
            <a:off x="8805672" y="6400800"/>
            <a:ext cx="1865376" cy="365125"/>
          </a:xfrm>
        </p:spPr>
        <p:txBody>
          <a:bodyPr/>
          <a:lstStyle/>
          <a:p>
            <a:r>
              <a:rPr lang="en-US"/>
              <a:t>3/1/20XX</a:t>
            </a:r>
          </a:p>
        </p:txBody>
      </p:sp>
      <p:sp>
        <p:nvSpPr>
          <p:cNvPr id="25" name="Slide Number Placeholder 24">
            <a:extLst>
              <a:ext uri="{FF2B5EF4-FFF2-40B4-BE49-F238E27FC236}">
                <a16:creationId xmlns:a16="http://schemas.microsoft.com/office/drawing/2014/main" id="{F0BE1471-7BBE-4F39-A9A6-15B2692F1B8B}"/>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5</a:t>
            </a:fld>
            <a:endParaRPr lang="en-US"/>
          </a:p>
        </p:txBody>
      </p:sp>
      <p:sp>
        <p:nvSpPr>
          <p:cNvPr id="42" name="Content Placeholder 7">
            <a:extLst>
              <a:ext uri="{FF2B5EF4-FFF2-40B4-BE49-F238E27FC236}">
                <a16:creationId xmlns:a16="http://schemas.microsoft.com/office/drawing/2014/main" id="{09EDF1CE-5CBD-4397-914B-E16B1EC66E10}"/>
              </a:ext>
            </a:extLst>
          </p:cNvPr>
          <p:cNvSpPr txBox="1">
            <a:spLocks/>
          </p:cNvSpPr>
          <p:nvPr/>
        </p:nvSpPr>
        <p:spPr>
          <a:xfrm>
            <a:off x="1527048" y="1949577"/>
            <a:ext cx="9144000" cy="4708398"/>
          </a:xfrm>
          <a:prstGeom prst="rect">
            <a:avLst/>
          </a:prstGeom>
        </p:spPr>
        <p:txBody>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Openstreet</a:t>
            </a:r>
            <a:r>
              <a:rPr lang="en-US" dirty="0"/>
              <a:t> API returns around 500 tourist destinations in Wayanad in a radius of 50 Km.</a:t>
            </a:r>
          </a:p>
          <a:p>
            <a:r>
              <a:rPr lang="en-US" dirty="0"/>
              <a:t>The data is cleaned to retain only the places which have a rating greater than 0.</a:t>
            </a:r>
          </a:p>
          <a:p>
            <a:r>
              <a:rPr lang="en-US" dirty="0"/>
              <a:t>This leaves us with 397 entries.</a:t>
            </a:r>
          </a:p>
          <a:p>
            <a:r>
              <a:rPr lang="en-US" dirty="0"/>
              <a:t>For each spot, the data we </a:t>
            </a:r>
            <a:r>
              <a:rPr lang="en-US" dirty="0" err="1"/>
              <a:t>retireve</a:t>
            </a:r>
            <a:r>
              <a:rPr lang="en-US" dirty="0"/>
              <a:t> using the two APIs include Name, distance from Wayanad, Rating, Latitude, Longitude, Closest Restaurant and distance of the restaurant from the place of attraction.</a:t>
            </a:r>
          </a:p>
        </p:txBody>
      </p:sp>
    </p:spTree>
    <p:extLst>
      <p:ext uri="{BB962C8B-B14F-4D97-AF65-F5344CB8AC3E}">
        <p14:creationId xmlns:p14="http://schemas.microsoft.com/office/powerpoint/2010/main" val="168230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2F72204-0F4B-4DEA-BD63-85674F1AD942}"/>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4" name="Date Placeholder 3">
            <a:extLst>
              <a:ext uri="{FF2B5EF4-FFF2-40B4-BE49-F238E27FC236}">
                <a16:creationId xmlns:a16="http://schemas.microsoft.com/office/drawing/2014/main" id="{B09A4315-F801-48C3-9D52-76E586A4D832}"/>
              </a:ext>
            </a:extLst>
          </p:cNvPr>
          <p:cNvSpPr>
            <a:spLocks noGrp="1"/>
          </p:cNvSpPr>
          <p:nvPr>
            <p:ph type="dt" sz="half" idx="10"/>
          </p:nvPr>
        </p:nvSpPr>
        <p:spPr>
          <a:xfrm>
            <a:off x="8805672" y="6400800"/>
            <a:ext cx="1865376" cy="365125"/>
          </a:xfrm>
        </p:spPr>
        <p:txBody>
          <a:bodyPr/>
          <a:lstStyle/>
          <a:p>
            <a:r>
              <a:rPr lang="en-US"/>
              <a:t>3/1/20XX</a:t>
            </a:r>
          </a:p>
        </p:txBody>
      </p:sp>
      <p:sp>
        <p:nvSpPr>
          <p:cNvPr id="6" name="Slide Number Placeholder 5">
            <a:extLst>
              <a:ext uri="{FF2B5EF4-FFF2-40B4-BE49-F238E27FC236}">
                <a16:creationId xmlns:a16="http://schemas.microsoft.com/office/drawing/2014/main" id="{9269FE60-7858-44EB-82B7-A245FB07EF0B}"/>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6</a:t>
            </a:fld>
            <a:endParaRPr lang="en-US"/>
          </a:p>
        </p:txBody>
      </p:sp>
      <p:pic>
        <p:nvPicPr>
          <p:cNvPr id="13" name="Content Placeholder 12">
            <a:extLst>
              <a:ext uri="{FF2B5EF4-FFF2-40B4-BE49-F238E27FC236}">
                <a16:creationId xmlns:a16="http://schemas.microsoft.com/office/drawing/2014/main" id="{BEB81E8B-50E4-425D-8DCF-E14AED80612B}"/>
              </a:ext>
            </a:extLst>
          </p:cNvPr>
          <p:cNvPicPr>
            <a:picLocks noGrp="1" noChangeAspect="1"/>
          </p:cNvPicPr>
          <p:nvPr>
            <p:ph sz="quarter" idx="13"/>
          </p:nvPr>
        </p:nvPicPr>
        <p:blipFill>
          <a:blip r:embed="rId2"/>
          <a:stretch>
            <a:fillRect/>
          </a:stretch>
        </p:blipFill>
        <p:spPr>
          <a:xfrm>
            <a:off x="2976545" y="2181225"/>
            <a:ext cx="6238910" cy="3876675"/>
          </a:xfrm>
        </p:spPr>
      </p:pic>
      <p:sp>
        <p:nvSpPr>
          <p:cNvPr id="9" name="Title 8">
            <a:extLst>
              <a:ext uri="{FF2B5EF4-FFF2-40B4-BE49-F238E27FC236}">
                <a16:creationId xmlns:a16="http://schemas.microsoft.com/office/drawing/2014/main" id="{AE74C5FA-00EF-4CA3-A5FB-585F7E088E4C}"/>
              </a:ext>
            </a:extLst>
          </p:cNvPr>
          <p:cNvSpPr>
            <a:spLocks noGrp="1"/>
          </p:cNvSpPr>
          <p:nvPr>
            <p:ph type="title"/>
          </p:nvPr>
        </p:nvSpPr>
        <p:spPr>
          <a:xfrm>
            <a:off x="1028700" y="1038225"/>
            <a:ext cx="10229850" cy="1823847"/>
          </a:xfrm>
        </p:spPr>
        <p:txBody>
          <a:bodyPr/>
          <a:lstStyle/>
          <a:p>
            <a:r>
              <a:rPr lang="en-US" dirty="0"/>
              <a:t>Restaurant distribution across Wayanad</a:t>
            </a:r>
            <a:endParaRPr lang="en-IN" dirty="0"/>
          </a:p>
        </p:txBody>
      </p:sp>
    </p:spTree>
    <p:extLst>
      <p:ext uri="{BB962C8B-B14F-4D97-AF65-F5344CB8AC3E}">
        <p14:creationId xmlns:p14="http://schemas.microsoft.com/office/powerpoint/2010/main" val="1650748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A7EF77-B3A6-4EC7-9C15-89EEB984E020}"/>
              </a:ext>
            </a:extLst>
          </p:cNvPr>
          <p:cNvSpPr>
            <a:spLocks noGrp="1"/>
          </p:cNvSpPr>
          <p:nvPr>
            <p:ph type="title"/>
          </p:nvPr>
        </p:nvSpPr>
        <p:spPr>
          <a:xfrm>
            <a:off x="1517904" y="1517904"/>
            <a:ext cx="9144000" cy="787146"/>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975B74AE-546C-4A26-BDD5-2BD124FD2C39}"/>
              </a:ext>
            </a:extLst>
          </p:cNvPr>
          <p:cNvSpPr>
            <a:spLocks noGrp="1"/>
          </p:cNvSpPr>
          <p:nvPr>
            <p:ph sz="half" idx="2"/>
          </p:nvPr>
        </p:nvSpPr>
        <p:spPr>
          <a:xfrm>
            <a:off x="1517903" y="2305050"/>
            <a:ext cx="9302497" cy="3541933"/>
          </a:xfrm>
        </p:spPr>
        <p:txBody>
          <a:bodyPr>
            <a:normAutofit/>
          </a:bodyPr>
          <a:lstStyle/>
          <a:p>
            <a:r>
              <a:rPr lang="en-US" sz="2000" dirty="0">
                <a:solidFill>
                  <a:srgbClr val="595959"/>
                </a:solidFill>
                <a:effectLst/>
                <a:ea typeface="Constantia" panose="02030602050306030303" pitchFamily="18" charset="0"/>
                <a:cs typeface="Times New Roman" panose="02020603050405020304" pitchFamily="18" charset="0"/>
              </a:rPr>
              <a:t>The purpose of this project was to provide useful information and guide those who want to visit Wayanad.</a:t>
            </a:r>
            <a:endParaRPr lang="en-IN" sz="2000" dirty="0">
              <a:solidFill>
                <a:srgbClr val="595959"/>
              </a:solidFill>
              <a:effectLst/>
              <a:ea typeface="Constantia" panose="02030602050306030303" pitchFamily="18" charset="0"/>
              <a:cs typeface="Times New Roman" panose="02020603050405020304" pitchFamily="18" charset="0"/>
            </a:endParaRPr>
          </a:p>
          <a:p>
            <a:r>
              <a:rPr lang="en-US" sz="2000" dirty="0"/>
              <a:t>The graph shows that there are many restaurants that are close to multiple tourist attractions, and can hence be a good idea to cluster the locations based on the restaurant. </a:t>
            </a:r>
          </a:p>
          <a:p>
            <a:r>
              <a:rPr lang="en-US" sz="2000" dirty="0">
                <a:solidFill>
                  <a:srgbClr val="595959"/>
                </a:solidFill>
                <a:effectLst/>
                <a:ea typeface="Constantia" panose="02030602050306030303" pitchFamily="18" charset="0"/>
                <a:cs typeface="Times New Roman" panose="02020603050405020304" pitchFamily="18" charset="0"/>
              </a:rPr>
              <a:t>With this data, one will always have an idea about where to find good food and can plan their trip accordingly!</a:t>
            </a:r>
            <a:endParaRPr lang="en-IN" sz="2000" dirty="0">
              <a:solidFill>
                <a:srgbClr val="595959"/>
              </a:solidFill>
              <a:effectLst/>
              <a:ea typeface="Constantia" panose="02030602050306030303" pitchFamily="18" charset="0"/>
              <a:cs typeface="Times New Roman" panose="02020603050405020304" pitchFamily="18" charset="0"/>
            </a:endParaRPr>
          </a:p>
          <a:p>
            <a:endParaRPr lang="en-US" dirty="0"/>
          </a:p>
        </p:txBody>
      </p:sp>
      <p:sp>
        <p:nvSpPr>
          <p:cNvPr id="8" name="Footer Placeholder 7">
            <a:extLst>
              <a:ext uri="{FF2B5EF4-FFF2-40B4-BE49-F238E27FC236}">
                <a16:creationId xmlns:a16="http://schemas.microsoft.com/office/drawing/2014/main" id="{C1D5F42D-7E7B-4EFE-9B66-8141A49BE5AC}"/>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7" name="Date Placeholder 6">
            <a:extLst>
              <a:ext uri="{FF2B5EF4-FFF2-40B4-BE49-F238E27FC236}">
                <a16:creationId xmlns:a16="http://schemas.microsoft.com/office/drawing/2014/main" id="{41D30321-5D90-4509-B1E7-F7C0E82007C6}"/>
              </a:ext>
            </a:extLst>
          </p:cNvPr>
          <p:cNvSpPr>
            <a:spLocks noGrp="1"/>
          </p:cNvSpPr>
          <p:nvPr>
            <p:ph type="dt" sz="half" idx="10"/>
          </p:nvPr>
        </p:nvSpPr>
        <p:spPr>
          <a:xfrm>
            <a:off x="8805672" y="6400800"/>
            <a:ext cx="1865376" cy="365125"/>
          </a:xfrm>
        </p:spPr>
        <p:txBody>
          <a:bodyPr/>
          <a:lstStyle/>
          <a:p>
            <a:r>
              <a:rPr lang="en-US"/>
              <a:t>3/1/20XX</a:t>
            </a:r>
          </a:p>
        </p:txBody>
      </p:sp>
      <p:sp>
        <p:nvSpPr>
          <p:cNvPr id="9" name="Slide Number Placeholder 8">
            <a:extLst>
              <a:ext uri="{FF2B5EF4-FFF2-40B4-BE49-F238E27FC236}">
                <a16:creationId xmlns:a16="http://schemas.microsoft.com/office/drawing/2014/main" id="{8C659246-E790-49FE-A673-1AEFD87FA46B}"/>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7</a:t>
            </a:fld>
            <a:endParaRPr lang="en-US"/>
          </a:p>
        </p:txBody>
      </p:sp>
    </p:spTree>
    <p:extLst>
      <p:ext uri="{BB962C8B-B14F-4D97-AF65-F5344CB8AC3E}">
        <p14:creationId xmlns:p14="http://schemas.microsoft.com/office/powerpoint/2010/main" val="3060177673"/>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272451-D558-4710-AF52-0EC1BD4C42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B19C5C-61AD-4793-BB9D-6401AD34A77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3076797-8467-41BB-91A7-9AE8328A685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Prismatic design</Template>
  <TotalTime>21</TotalTime>
  <Words>357</Words>
  <Application>Microsoft Office PowerPoint</Application>
  <PresentationFormat>Widescreen</PresentationFormat>
  <Paragraphs>42</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Aharoni</vt:lpstr>
      <vt:lpstr>Arial</vt:lpstr>
      <vt:lpstr>Avenir Next LT Pro</vt:lpstr>
      <vt:lpstr>Calibri</vt:lpstr>
      <vt:lpstr>PrismaticVTI</vt:lpstr>
      <vt:lpstr>Explore Wayanad!</vt:lpstr>
      <vt:lpstr>Introduction</vt:lpstr>
      <vt:lpstr>APIs Used for Data Acquisition</vt:lpstr>
      <vt:lpstr>PowerPoint Presentation</vt:lpstr>
      <vt:lpstr>Data Cleaning</vt:lpstr>
      <vt:lpstr>Restaurant distribution across Wayanad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Wayanad!</dc:title>
  <dc:creator>Vaishnavi V</dc:creator>
  <cp:lastModifiedBy>Vaishnavi V</cp:lastModifiedBy>
  <cp:revision>3</cp:revision>
  <dcterms:created xsi:type="dcterms:W3CDTF">2021-05-14T10:31:46Z</dcterms:created>
  <dcterms:modified xsi:type="dcterms:W3CDTF">2021-05-14T10:53:38Z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