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8" r:id="rId8"/>
    <p:sldId id="264" r:id="rId9"/>
    <p:sldId id="290" r:id="rId10"/>
    <p:sldId id="262" r:id="rId11"/>
    <p:sldId id="267" r:id="rId12"/>
    <p:sldId id="269" r:id="rId13"/>
    <p:sldId id="271" r:id="rId14"/>
    <p:sldId id="272" r:id="rId15"/>
    <p:sldId id="291" r:id="rId16"/>
    <p:sldId id="273" r:id="rId17"/>
    <p:sldId id="274" r:id="rId18"/>
    <p:sldId id="275" r:id="rId19"/>
    <p:sldId id="276" r:id="rId20"/>
    <p:sldId id="278" r:id="rId21"/>
    <p:sldId id="277" r:id="rId22"/>
    <p:sldId id="263" r:id="rId23"/>
    <p:sldId id="282" r:id="rId24"/>
    <p:sldId id="283" r:id="rId25"/>
    <p:sldId id="284" r:id="rId26"/>
    <p:sldId id="285" r:id="rId27"/>
    <p:sldId id="286" r:id="rId28"/>
    <p:sldId id="292" r:id="rId29"/>
    <p:sldId id="288" r:id="rId30"/>
    <p:sldId id="289" r:id="rId31"/>
    <p:sldId id="270"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7F86F-F660-4FD3-9B8C-5F9E56A47E70}" v="67" dt="2025-04-30T18:12:24.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7" d="100"/>
          <a:sy n="77" d="100"/>
        </p:scale>
        <p:origin x="67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GA SNEHITHA" userId="e2edc5e29c1e2f7d" providerId="LiveId" clId="{FA57F86F-F660-4FD3-9B8C-5F9E56A47E70}"/>
    <pc:docChg chg="undo custSel addSld delSld modSld sldOrd">
      <pc:chgData name="BOGA SNEHITHA" userId="e2edc5e29c1e2f7d" providerId="LiveId" clId="{FA57F86F-F660-4FD3-9B8C-5F9E56A47E70}" dt="2025-04-30T18:22:22.911" v="2851" actId="1076"/>
      <pc:docMkLst>
        <pc:docMk/>
      </pc:docMkLst>
      <pc:sldChg chg="addSp delSp modSp mod">
        <pc:chgData name="BOGA SNEHITHA" userId="e2edc5e29c1e2f7d" providerId="LiveId" clId="{FA57F86F-F660-4FD3-9B8C-5F9E56A47E70}" dt="2025-04-30T05:00:56.599" v="478" actId="1076"/>
        <pc:sldMkLst>
          <pc:docMk/>
          <pc:sldMk cId="1104539391" sldId="257"/>
        </pc:sldMkLst>
        <pc:spChg chg="add mod">
          <ac:chgData name="BOGA SNEHITHA" userId="e2edc5e29c1e2f7d" providerId="LiveId" clId="{FA57F86F-F660-4FD3-9B8C-5F9E56A47E70}" dt="2025-04-30T04:58:07.956" v="465" actId="14100"/>
          <ac:spMkLst>
            <pc:docMk/>
            <pc:sldMk cId="1104539391" sldId="257"/>
            <ac:spMk id="2" creationId="{2C995FB9-22E8-9347-CD05-5D09DA5823B1}"/>
          </ac:spMkLst>
        </pc:spChg>
        <pc:spChg chg="mod">
          <ac:chgData name="BOGA SNEHITHA" userId="e2edc5e29c1e2f7d" providerId="LiveId" clId="{FA57F86F-F660-4FD3-9B8C-5F9E56A47E70}" dt="2025-04-30T04:47:52.982" v="337" actId="1076"/>
          <ac:spMkLst>
            <pc:docMk/>
            <pc:sldMk cId="1104539391" sldId="257"/>
            <ac:spMk id="3" creationId="{157E00A3-C9D2-4EEF-7463-7413ECCB175C}"/>
          </ac:spMkLst>
        </pc:spChg>
        <pc:spChg chg="add mod">
          <ac:chgData name="BOGA SNEHITHA" userId="e2edc5e29c1e2f7d" providerId="LiveId" clId="{FA57F86F-F660-4FD3-9B8C-5F9E56A47E70}" dt="2025-04-30T04:45:47.400" v="315" actId="1076"/>
          <ac:spMkLst>
            <pc:docMk/>
            <pc:sldMk cId="1104539391" sldId="257"/>
            <ac:spMk id="4" creationId="{89CC3FA3-086C-9E58-518C-1C9CDC748209}"/>
          </ac:spMkLst>
        </pc:spChg>
        <pc:spChg chg="mod">
          <ac:chgData name="BOGA SNEHITHA" userId="e2edc5e29c1e2f7d" providerId="LiveId" clId="{FA57F86F-F660-4FD3-9B8C-5F9E56A47E70}" dt="2025-04-30T04:51:42.078" v="460" actId="1076"/>
          <ac:spMkLst>
            <pc:docMk/>
            <pc:sldMk cId="1104539391" sldId="257"/>
            <ac:spMk id="5" creationId="{0722BE81-CDA2-EB02-E5DB-7619B32D5730}"/>
          </ac:spMkLst>
        </pc:spChg>
        <pc:spChg chg="add mod">
          <ac:chgData name="BOGA SNEHITHA" userId="e2edc5e29c1e2f7d" providerId="LiveId" clId="{FA57F86F-F660-4FD3-9B8C-5F9E56A47E70}" dt="2025-04-30T04:46:56.480" v="324" actId="947"/>
          <ac:spMkLst>
            <pc:docMk/>
            <pc:sldMk cId="1104539391" sldId="257"/>
            <ac:spMk id="6" creationId="{009754F7-C4FB-A910-D970-1A1E450C47F7}"/>
          </ac:spMkLst>
        </pc:spChg>
        <pc:spChg chg="mod">
          <ac:chgData name="BOGA SNEHITHA" userId="e2edc5e29c1e2f7d" providerId="LiveId" clId="{FA57F86F-F660-4FD3-9B8C-5F9E56A47E70}" dt="2025-04-30T04:58:18.161" v="467" actId="1076"/>
          <ac:spMkLst>
            <pc:docMk/>
            <pc:sldMk cId="1104539391" sldId="257"/>
            <ac:spMk id="7" creationId="{EB765172-D60D-F276-315A-D04839986DBD}"/>
          </ac:spMkLst>
        </pc:spChg>
        <pc:spChg chg="add mod">
          <ac:chgData name="BOGA SNEHITHA" userId="e2edc5e29c1e2f7d" providerId="LiveId" clId="{FA57F86F-F660-4FD3-9B8C-5F9E56A47E70}" dt="2025-04-30T04:47:13.089" v="326" actId="1076"/>
          <ac:spMkLst>
            <pc:docMk/>
            <pc:sldMk cId="1104539391" sldId="257"/>
            <ac:spMk id="8" creationId="{48C64797-3B41-1EA5-D138-EC478CA3A124}"/>
          </ac:spMkLst>
        </pc:spChg>
        <pc:spChg chg="add mod">
          <ac:chgData name="BOGA SNEHITHA" userId="e2edc5e29c1e2f7d" providerId="LiveId" clId="{FA57F86F-F660-4FD3-9B8C-5F9E56A47E70}" dt="2025-04-30T04:51:33.683" v="458" actId="113"/>
          <ac:spMkLst>
            <pc:docMk/>
            <pc:sldMk cId="1104539391" sldId="257"/>
            <ac:spMk id="9" creationId="{047E82E0-EDC8-EC70-8A0E-51AB1F7D96DA}"/>
          </ac:spMkLst>
        </pc:spChg>
        <pc:spChg chg="add mod">
          <ac:chgData name="BOGA SNEHITHA" userId="e2edc5e29c1e2f7d" providerId="LiveId" clId="{FA57F86F-F660-4FD3-9B8C-5F9E56A47E70}" dt="2025-04-30T04:58:20.561" v="468" actId="1076"/>
          <ac:spMkLst>
            <pc:docMk/>
            <pc:sldMk cId="1104539391" sldId="257"/>
            <ac:spMk id="10" creationId="{7AF6F8D4-BA94-5FD4-FE40-055282C5D62F}"/>
          </ac:spMkLst>
        </pc:spChg>
        <pc:spChg chg="add del">
          <ac:chgData name="BOGA SNEHITHA" userId="e2edc5e29c1e2f7d" providerId="LiveId" clId="{FA57F86F-F660-4FD3-9B8C-5F9E56A47E70}" dt="2025-04-30T05:00:20.747" v="470" actId="22"/>
          <ac:spMkLst>
            <pc:docMk/>
            <pc:sldMk cId="1104539391" sldId="257"/>
            <ac:spMk id="12" creationId="{C05B3A15-A73F-1D0C-3CDB-6A631737958B}"/>
          </ac:spMkLst>
        </pc:spChg>
        <pc:spChg chg="add del">
          <ac:chgData name="BOGA SNEHITHA" userId="e2edc5e29c1e2f7d" providerId="LiveId" clId="{FA57F86F-F660-4FD3-9B8C-5F9E56A47E70}" dt="2025-04-30T05:00:23.454" v="472" actId="22"/>
          <ac:spMkLst>
            <pc:docMk/>
            <pc:sldMk cId="1104539391" sldId="257"/>
            <ac:spMk id="14" creationId="{1FEFF14B-3720-5BB9-6837-754A1E03199D}"/>
          </ac:spMkLst>
        </pc:spChg>
        <pc:picChg chg="add mod">
          <ac:chgData name="BOGA SNEHITHA" userId="e2edc5e29c1e2f7d" providerId="LiveId" clId="{FA57F86F-F660-4FD3-9B8C-5F9E56A47E70}" dt="2025-04-30T05:00:56.599" v="478" actId="1076"/>
          <ac:picMkLst>
            <pc:docMk/>
            <pc:sldMk cId="1104539391" sldId="257"/>
            <ac:picMk id="1026" creationId="{D48344C8-5770-C58B-182A-CBEE4813B29A}"/>
          </ac:picMkLst>
        </pc:picChg>
        <pc:picChg chg="del">
          <ac:chgData name="BOGA SNEHITHA" userId="e2edc5e29c1e2f7d" providerId="LiveId" clId="{FA57F86F-F660-4FD3-9B8C-5F9E56A47E70}" dt="2025-04-30T04:39:43.718" v="63" actId="478"/>
          <ac:picMkLst>
            <pc:docMk/>
            <pc:sldMk cId="1104539391" sldId="257"/>
            <ac:picMk id="2050" creationId="{BEE8E8FD-11A3-224D-98DA-7EED8448DEAE}"/>
          </ac:picMkLst>
        </pc:picChg>
      </pc:sldChg>
      <pc:sldChg chg="modSp mod">
        <pc:chgData name="BOGA SNEHITHA" userId="e2edc5e29c1e2f7d" providerId="LiveId" clId="{FA57F86F-F660-4FD3-9B8C-5F9E56A47E70}" dt="2025-04-30T18:17:01.201" v="2706" actId="947"/>
        <pc:sldMkLst>
          <pc:docMk/>
          <pc:sldMk cId="2114489785" sldId="258"/>
        </pc:sldMkLst>
        <pc:spChg chg="mod">
          <ac:chgData name="BOGA SNEHITHA" userId="e2edc5e29c1e2f7d" providerId="LiveId" clId="{FA57F86F-F660-4FD3-9B8C-5F9E56A47E70}" dt="2025-04-30T18:16:38.970" v="2683" actId="1076"/>
          <ac:spMkLst>
            <pc:docMk/>
            <pc:sldMk cId="2114489785" sldId="258"/>
            <ac:spMk id="2" creationId="{BED18179-899E-46A1-7C94-5DCC2123A915}"/>
          </ac:spMkLst>
        </pc:spChg>
        <pc:spChg chg="mod">
          <ac:chgData name="BOGA SNEHITHA" userId="e2edc5e29c1e2f7d" providerId="LiveId" clId="{FA57F86F-F660-4FD3-9B8C-5F9E56A47E70}" dt="2025-04-30T18:17:01.201" v="2706" actId="947"/>
          <ac:spMkLst>
            <pc:docMk/>
            <pc:sldMk cId="2114489785" sldId="258"/>
            <ac:spMk id="3" creationId="{225070DE-CEB8-6711-F865-17843763C59F}"/>
          </ac:spMkLst>
        </pc:spChg>
      </pc:sldChg>
      <pc:sldChg chg="modSp mod">
        <pc:chgData name="BOGA SNEHITHA" userId="e2edc5e29c1e2f7d" providerId="LiveId" clId="{FA57F86F-F660-4FD3-9B8C-5F9E56A47E70}" dt="2025-04-30T05:04:36.375" v="576" actId="20577"/>
        <pc:sldMkLst>
          <pc:docMk/>
          <pc:sldMk cId="335292824" sldId="267"/>
        </pc:sldMkLst>
        <pc:spChg chg="mod">
          <ac:chgData name="BOGA SNEHITHA" userId="e2edc5e29c1e2f7d" providerId="LiveId" clId="{FA57F86F-F660-4FD3-9B8C-5F9E56A47E70}" dt="2025-04-30T05:04:36.375" v="576" actId="20577"/>
          <ac:spMkLst>
            <pc:docMk/>
            <pc:sldMk cId="335292824" sldId="267"/>
            <ac:spMk id="4" creationId="{A6CED314-8DF3-F22E-6A0A-182FD541A15B}"/>
          </ac:spMkLst>
        </pc:spChg>
      </pc:sldChg>
      <pc:sldChg chg="modSp mod">
        <pc:chgData name="BOGA SNEHITHA" userId="e2edc5e29c1e2f7d" providerId="LiveId" clId="{FA57F86F-F660-4FD3-9B8C-5F9E56A47E70}" dt="2025-04-29T02:45:57.053" v="9" actId="20577"/>
        <pc:sldMkLst>
          <pc:docMk/>
          <pc:sldMk cId="772938092" sldId="269"/>
        </pc:sldMkLst>
        <pc:spChg chg="mod">
          <ac:chgData name="BOGA SNEHITHA" userId="e2edc5e29c1e2f7d" providerId="LiveId" clId="{FA57F86F-F660-4FD3-9B8C-5F9E56A47E70}" dt="2025-04-29T02:45:57.053" v="9" actId="20577"/>
          <ac:spMkLst>
            <pc:docMk/>
            <pc:sldMk cId="772938092" sldId="269"/>
            <ac:spMk id="3" creationId="{378CBDE5-0E01-1C85-77C5-8D8573529AC8}"/>
          </ac:spMkLst>
        </pc:spChg>
      </pc:sldChg>
      <pc:sldChg chg="add del">
        <pc:chgData name="BOGA SNEHITHA" userId="e2edc5e29c1e2f7d" providerId="LiveId" clId="{FA57F86F-F660-4FD3-9B8C-5F9E56A47E70}" dt="2025-04-30T17:10:54.121" v="1218" actId="47"/>
        <pc:sldMkLst>
          <pc:docMk/>
          <pc:sldMk cId="124279764" sldId="270"/>
        </pc:sldMkLst>
      </pc:sldChg>
      <pc:sldChg chg="modSp mod">
        <pc:chgData name="BOGA SNEHITHA" userId="e2edc5e29c1e2f7d" providerId="LiveId" clId="{FA57F86F-F660-4FD3-9B8C-5F9E56A47E70}" dt="2025-04-29T02:46:59.242" v="60" actId="20577"/>
        <pc:sldMkLst>
          <pc:docMk/>
          <pc:sldMk cId="860260600" sldId="271"/>
        </pc:sldMkLst>
        <pc:spChg chg="mod">
          <ac:chgData name="BOGA SNEHITHA" userId="e2edc5e29c1e2f7d" providerId="LiveId" clId="{FA57F86F-F660-4FD3-9B8C-5F9E56A47E70}" dt="2025-04-29T02:46:59.242" v="60" actId="20577"/>
          <ac:spMkLst>
            <pc:docMk/>
            <pc:sldMk cId="860260600" sldId="271"/>
            <ac:spMk id="33" creationId="{3A80E1B3-EE68-FC5F-E8E1-A7CBEF5E43B1}"/>
          </ac:spMkLst>
        </pc:spChg>
      </pc:sldChg>
      <pc:sldChg chg="modSp mod">
        <pc:chgData name="BOGA SNEHITHA" userId="e2edc5e29c1e2f7d" providerId="LiveId" clId="{FA57F86F-F660-4FD3-9B8C-5F9E56A47E70}" dt="2025-04-29T02:47:20.762" v="62" actId="1076"/>
        <pc:sldMkLst>
          <pc:docMk/>
          <pc:sldMk cId="3756417471" sldId="273"/>
        </pc:sldMkLst>
        <pc:spChg chg="mod">
          <ac:chgData name="BOGA SNEHITHA" userId="e2edc5e29c1e2f7d" providerId="LiveId" clId="{FA57F86F-F660-4FD3-9B8C-5F9E56A47E70}" dt="2025-04-29T02:47:17.876" v="61" actId="1076"/>
          <ac:spMkLst>
            <pc:docMk/>
            <pc:sldMk cId="3756417471" sldId="273"/>
            <ac:spMk id="4" creationId="{BFC50A60-A04F-4C54-196C-619FB90459B3}"/>
          </ac:spMkLst>
        </pc:spChg>
        <pc:picChg chg="mod">
          <ac:chgData name="BOGA SNEHITHA" userId="e2edc5e29c1e2f7d" providerId="LiveId" clId="{FA57F86F-F660-4FD3-9B8C-5F9E56A47E70}" dt="2025-04-29T02:47:20.762" v="62" actId="1076"/>
          <ac:picMkLst>
            <pc:docMk/>
            <pc:sldMk cId="3756417471" sldId="273"/>
            <ac:picMk id="8" creationId="{662EBE24-5FEA-5361-CEEA-8B8D743B8276}"/>
          </ac:picMkLst>
        </pc:picChg>
      </pc:sldChg>
      <pc:sldChg chg="modSp mod">
        <pc:chgData name="BOGA SNEHITHA" userId="e2edc5e29c1e2f7d" providerId="LiveId" clId="{FA57F86F-F660-4FD3-9B8C-5F9E56A47E70}" dt="2025-04-30T16:21:20.477" v="594" actId="1076"/>
        <pc:sldMkLst>
          <pc:docMk/>
          <pc:sldMk cId="1621625268" sldId="277"/>
        </pc:sldMkLst>
        <pc:picChg chg="mod">
          <ac:chgData name="BOGA SNEHITHA" userId="e2edc5e29c1e2f7d" providerId="LiveId" clId="{FA57F86F-F660-4FD3-9B8C-5F9E56A47E70}" dt="2025-04-30T16:21:20.477" v="594" actId="1076"/>
          <ac:picMkLst>
            <pc:docMk/>
            <pc:sldMk cId="1621625268" sldId="277"/>
            <ac:picMk id="5" creationId="{C2A85F86-D2E5-DAB8-F4D2-E68290EAD506}"/>
          </ac:picMkLst>
        </pc:picChg>
      </pc:sldChg>
      <pc:sldChg chg="add del">
        <pc:chgData name="BOGA SNEHITHA" userId="e2edc5e29c1e2f7d" providerId="LiveId" clId="{FA57F86F-F660-4FD3-9B8C-5F9E56A47E70}" dt="2025-04-30T17:10:53.491" v="1217" actId="47"/>
        <pc:sldMkLst>
          <pc:docMk/>
          <pc:sldMk cId="1565062157" sldId="279"/>
        </pc:sldMkLst>
      </pc:sldChg>
      <pc:sldChg chg="addSp delSp modSp mod ord">
        <pc:chgData name="BOGA SNEHITHA" userId="e2edc5e29c1e2f7d" providerId="LiveId" clId="{FA57F86F-F660-4FD3-9B8C-5F9E56A47E70}" dt="2025-04-30T18:22:06.929" v="2845" actId="1076"/>
        <pc:sldMkLst>
          <pc:docMk/>
          <pc:sldMk cId="1359697510" sldId="280"/>
        </pc:sldMkLst>
        <pc:spChg chg="add mod">
          <ac:chgData name="BOGA SNEHITHA" userId="e2edc5e29c1e2f7d" providerId="LiveId" clId="{FA57F86F-F660-4FD3-9B8C-5F9E56A47E70}" dt="2025-04-30T09:04:53.063" v="593" actId="1076"/>
          <ac:spMkLst>
            <pc:docMk/>
            <pc:sldMk cId="1359697510" sldId="280"/>
            <ac:spMk id="2" creationId="{98473502-A20D-8B61-BAD7-05D1B19FA9DB}"/>
          </ac:spMkLst>
        </pc:spChg>
        <pc:spChg chg="add mod">
          <ac:chgData name="BOGA SNEHITHA" userId="e2edc5e29c1e2f7d" providerId="LiveId" clId="{FA57F86F-F660-4FD3-9B8C-5F9E56A47E70}" dt="2025-04-30T16:41:28.840" v="869" actId="947"/>
          <ac:spMkLst>
            <pc:docMk/>
            <pc:sldMk cId="1359697510" sldId="280"/>
            <ac:spMk id="3" creationId="{E0F8BC93-4642-7809-B752-D43EE36DC6CB}"/>
          </ac:spMkLst>
        </pc:spChg>
        <pc:spChg chg="add mod">
          <ac:chgData name="BOGA SNEHITHA" userId="e2edc5e29c1e2f7d" providerId="LiveId" clId="{FA57F86F-F660-4FD3-9B8C-5F9E56A47E70}" dt="2025-04-30T18:22:06.929" v="2845" actId="1076"/>
          <ac:spMkLst>
            <pc:docMk/>
            <pc:sldMk cId="1359697510" sldId="280"/>
            <ac:spMk id="6" creationId="{96929AAD-6C04-27A7-83AD-B23E85373628}"/>
          </ac:spMkLst>
        </pc:spChg>
        <pc:spChg chg="add mod">
          <ac:chgData name="BOGA SNEHITHA" userId="e2edc5e29c1e2f7d" providerId="LiveId" clId="{FA57F86F-F660-4FD3-9B8C-5F9E56A47E70}" dt="2025-04-30T18:22:00.993" v="2843" actId="113"/>
          <ac:spMkLst>
            <pc:docMk/>
            <pc:sldMk cId="1359697510" sldId="280"/>
            <ac:spMk id="7" creationId="{C10EBABD-EEE2-9879-434C-C3CD01D5DCF1}"/>
          </ac:spMkLst>
        </pc:spChg>
        <pc:picChg chg="add del mod">
          <ac:chgData name="BOGA SNEHITHA" userId="e2edc5e29c1e2f7d" providerId="LiveId" clId="{FA57F86F-F660-4FD3-9B8C-5F9E56A47E70}" dt="2025-04-30T17:27:20.540" v="1433" actId="478"/>
          <ac:picMkLst>
            <pc:docMk/>
            <pc:sldMk cId="1359697510" sldId="280"/>
            <ac:picMk id="5" creationId="{481AA644-0040-3667-9C72-70A5978BBEDB}"/>
          </ac:picMkLst>
        </pc:picChg>
        <pc:picChg chg="add mod">
          <ac:chgData name="BOGA SNEHITHA" userId="e2edc5e29c1e2f7d" providerId="LiveId" clId="{FA57F86F-F660-4FD3-9B8C-5F9E56A47E70}" dt="2025-04-30T17:27:36.147" v="1437" actId="1076"/>
          <ac:picMkLst>
            <pc:docMk/>
            <pc:sldMk cId="1359697510" sldId="280"/>
            <ac:picMk id="9" creationId="{572300CA-9FE6-FAE9-5902-8DA1F44CB636}"/>
          </ac:picMkLst>
        </pc:picChg>
        <pc:picChg chg="add mod">
          <ac:chgData name="BOGA SNEHITHA" userId="e2edc5e29c1e2f7d" providerId="LiveId" clId="{FA57F86F-F660-4FD3-9B8C-5F9E56A47E70}" dt="2025-04-30T18:22:04.093" v="2844" actId="1076"/>
          <ac:picMkLst>
            <pc:docMk/>
            <pc:sldMk cId="1359697510" sldId="280"/>
            <ac:picMk id="11" creationId="{663A3F5E-2C64-95D6-5BD1-15EFE7EC0E04}"/>
          </ac:picMkLst>
        </pc:picChg>
      </pc:sldChg>
      <pc:sldChg chg="addSp delSp modSp mod ord">
        <pc:chgData name="BOGA SNEHITHA" userId="e2edc5e29c1e2f7d" providerId="LiveId" clId="{FA57F86F-F660-4FD3-9B8C-5F9E56A47E70}" dt="2025-04-30T18:22:22.911" v="2851" actId="1076"/>
        <pc:sldMkLst>
          <pc:docMk/>
          <pc:sldMk cId="2113747833" sldId="281"/>
        </pc:sldMkLst>
        <pc:spChg chg="add mod">
          <ac:chgData name="BOGA SNEHITHA" userId="e2edc5e29c1e2f7d" providerId="LiveId" clId="{FA57F86F-F660-4FD3-9B8C-5F9E56A47E70}" dt="2025-04-30T18:21:53.077" v="2841" actId="1076"/>
          <ac:spMkLst>
            <pc:docMk/>
            <pc:sldMk cId="2113747833" sldId="281"/>
            <ac:spMk id="2" creationId="{B173714C-28C4-EF7B-ACB9-CA48C8F92272}"/>
          </ac:spMkLst>
        </pc:spChg>
        <pc:spChg chg="add mod">
          <ac:chgData name="BOGA SNEHITHA" userId="e2edc5e29c1e2f7d" providerId="LiveId" clId="{FA57F86F-F660-4FD3-9B8C-5F9E56A47E70}" dt="2025-04-30T18:22:18.132" v="2849" actId="113"/>
          <ac:spMkLst>
            <pc:docMk/>
            <pc:sldMk cId="2113747833" sldId="281"/>
            <ac:spMk id="3" creationId="{EBEF44CC-0BAF-D4E0-E095-CDDD3254D6B7}"/>
          </ac:spMkLst>
        </pc:spChg>
        <pc:spChg chg="add mod">
          <ac:chgData name="BOGA SNEHITHA" userId="e2edc5e29c1e2f7d" providerId="LiveId" clId="{FA57F86F-F660-4FD3-9B8C-5F9E56A47E70}" dt="2025-04-30T18:22:20.523" v="2850" actId="113"/>
          <ac:spMkLst>
            <pc:docMk/>
            <pc:sldMk cId="2113747833" sldId="281"/>
            <ac:spMk id="4" creationId="{4C874AD3-614A-AEF4-635C-0852732B23F0}"/>
          </ac:spMkLst>
        </pc:spChg>
        <pc:picChg chg="add del mod">
          <ac:chgData name="BOGA SNEHITHA" userId="e2edc5e29c1e2f7d" providerId="LiveId" clId="{FA57F86F-F660-4FD3-9B8C-5F9E56A47E70}" dt="2025-04-30T16:35:36.207" v="845" actId="478"/>
          <ac:picMkLst>
            <pc:docMk/>
            <pc:sldMk cId="2113747833" sldId="281"/>
            <ac:picMk id="6" creationId="{62F2D40F-018C-B84A-CD52-472D500032EA}"/>
          </ac:picMkLst>
        </pc:picChg>
        <pc:picChg chg="add mod">
          <ac:chgData name="BOGA SNEHITHA" userId="e2edc5e29c1e2f7d" providerId="LiveId" clId="{FA57F86F-F660-4FD3-9B8C-5F9E56A47E70}" dt="2025-04-30T18:22:16.206" v="2848" actId="1076"/>
          <ac:picMkLst>
            <pc:docMk/>
            <pc:sldMk cId="2113747833" sldId="281"/>
            <ac:picMk id="8" creationId="{E9D7E381-A36F-00F3-EE73-9A809F783C23}"/>
          </ac:picMkLst>
        </pc:picChg>
        <pc:picChg chg="add mod">
          <ac:chgData name="BOGA SNEHITHA" userId="e2edc5e29c1e2f7d" providerId="LiveId" clId="{FA57F86F-F660-4FD3-9B8C-5F9E56A47E70}" dt="2025-04-30T18:22:22.911" v="2851" actId="1076"/>
          <ac:picMkLst>
            <pc:docMk/>
            <pc:sldMk cId="2113747833" sldId="281"/>
            <ac:picMk id="10" creationId="{CA4ED9F7-66E0-62B1-F105-750FE5D4BC4B}"/>
          </ac:picMkLst>
        </pc:picChg>
      </pc:sldChg>
      <pc:sldChg chg="addSp delSp modSp mod">
        <pc:chgData name="BOGA SNEHITHA" userId="e2edc5e29c1e2f7d" providerId="LiveId" clId="{FA57F86F-F660-4FD3-9B8C-5F9E56A47E70}" dt="2025-04-30T18:20:45.914" v="2805" actId="113"/>
        <pc:sldMkLst>
          <pc:docMk/>
          <pc:sldMk cId="1072508743" sldId="282"/>
        </pc:sldMkLst>
        <pc:spChg chg="add mod">
          <ac:chgData name="BOGA SNEHITHA" userId="e2edc5e29c1e2f7d" providerId="LiveId" clId="{FA57F86F-F660-4FD3-9B8C-5F9E56A47E70}" dt="2025-04-30T16:42:47.253" v="894" actId="947"/>
          <ac:spMkLst>
            <pc:docMk/>
            <pc:sldMk cId="1072508743" sldId="282"/>
            <ac:spMk id="2" creationId="{3D731263-7210-20B0-8225-42C3C7C1B4F6}"/>
          </ac:spMkLst>
        </pc:spChg>
        <pc:spChg chg="add mod">
          <ac:chgData name="BOGA SNEHITHA" userId="e2edc5e29c1e2f7d" providerId="LiveId" clId="{FA57F86F-F660-4FD3-9B8C-5F9E56A47E70}" dt="2025-04-30T18:20:42.445" v="2804" actId="113"/>
          <ac:spMkLst>
            <pc:docMk/>
            <pc:sldMk cId="1072508743" sldId="282"/>
            <ac:spMk id="16" creationId="{20413462-C279-0308-1A4A-2D040D96E21F}"/>
          </ac:spMkLst>
        </pc:spChg>
        <pc:spChg chg="add mod">
          <ac:chgData name="BOGA SNEHITHA" userId="e2edc5e29c1e2f7d" providerId="LiveId" clId="{FA57F86F-F660-4FD3-9B8C-5F9E56A47E70}" dt="2025-04-30T18:20:45.914" v="2805" actId="113"/>
          <ac:spMkLst>
            <pc:docMk/>
            <pc:sldMk cId="1072508743" sldId="282"/>
            <ac:spMk id="17" creationId="{46DC015E-13C6-BA4D-AF27-AF28E2B91D77}"/>
          </ac:spMkLst>
        </pc:spChg>
        <pc:graphicFrameChg chg="add del modGraphic">
          <ac:chgData name="BOGA SNEHITHA" userId="e2edc5e29c1e2f7d" providerId="LiveId" clId="{FA57F86F-F660-4FD3-9B8C-5F9E56A47E70}" dt="2025-04-30T16:49:01.762" v="898" actId="3680"/>
          <ac:graphicFrameMkLst>
            <pc:docMk/>
            <pc:sldMk cId="1072508743" sldId="282"/>
            <ac:graphicFrameMk id="3" creationId="{48B1CA13-20C9-A7E1-F1B9-0938638D3608}"/>
          </ac:graphicFrameMkLst>
        </pc:graphicFrameChg>
        <pc:graphicFrameChg chg="add del mod modGraphic">
          <ac:chgData name="BOGA SNEHITHA" userId="e2edc5e29c1e2f7d" providerId="LiveId" clId="{FA57F86F-F660-4FD3-9B8C-5F9E56A47E70}" dt="2025-04-30T16:59:11.368" v="1170" actId="478"/>
          <ac:graphicFrameMkLst>
            <pc:docMk/>
            <pc:sldMk cId="1072508743" sldId="282"/>
            <ac:graphicFrameMk id="4" creationId="{AFD32D36-621B-165A-0943-34435C72CBDC}"/>
          </ac:graphicFrameMkLst>
        </pc:graphicFrameChg>
        <pc:graphicFrameChg chg="add mod">
          <ac:chgData name="BOGA SNEHITHA" userId="e2edc5e29c1e2f7d" providerId="LiveId" clId="{FA57F86F-F660-4FD3-9B8C-5F9E56A47E70}" dt="2025-04-30T16:54:59.332" v="1101"/>
          <ac:graphicFrameMkLst>
            <pc:docMk/>
            <pc:sldMk cId="1072508743" sldId="282"/>
            <ac:graphicFrameMk id="5" creationId="{4FAA50A3-960D-8525-B50D-3140D3CF5B61}"/>
          </ac:graphicFrameMkLst>
        </pc:graphicFrameChg>
        <pc:graphicFrameChg chg="add del">
          <ac:chgData name="BOGA SNEHITHA" userId="e2edc5e29c1e2f7d" providerId="LiveId" clId="{FA57F86F-F660-4FD3-9B8C-5F9E56A47E70}" dt="2025-04-30T17:09:17.051" v="1172" actId="3680"/>
          <ac:graphicFrameMkLst>
            <pc:docMk/>
            <pc:sldMk cId="1072508743" sldId="282"/>
            <ac:graphicFrameMk id="6" creationId="{B85BD9C3-AAC3-C65B-37D7-DC7E26D14CBA}"/>
          </ac:graphicFrameMkLst>
        </pc:graphicFrameChg>
        <pc:graphicFrameChg chg="add del mod modGraphic">
          <ac:chgData name="BOGA SNEHITHA" userId="e2edc5e29c1e2f7d" providerId="LiveId" clId="{FA57F86F-F660-4FD3-9B8C-5F9E56A47E70}" dt="2025-04-30T17:33:44.035" v="1450" actId="478"/>
          <ac:graphicFrameMkLst>
            <pc:docMk/>
            <pc:sldMk cId="1072508743" sldId="282"/>
            <ac:graphicFrameMk id="7" creationId="{5C032A5B-0350-30F0-9C0C-721D4F7D19B8}"/>
          </ac:graphicFrameMkLst>
        </pc:graphicFrameChg>
        <pc:picChg chg="add mod">
          <ac:chgData name="BOGA SNEHITHA" userId="e2edc5e29c1e2f7d" providerId="LiveId" clId="{FA57F86F-F660-4FD3-9B8C-5F9E56A47E70}" dt="2025-04-30T17:40:28.498" v="1675" actId="1076"/>
          <ac:picMkLst>
            <pc:docMk/>
            <pc:sldMk cId="1072508743" sldId="282"/>
            <ac:picMk id="9" creationId="{1530DDA5-DE84-AEF1-C6DF-75284FEA9550}"/>
          </ac:picMkLst>
        </pc:picChg>
        <pc:picChg chg="add del mod">
          <ac:chgData name="BOGA SNEHITHA" userId="e2edc5e29c1e2f7d" providerId="LiveId" clId="{FA57F86F-F660-4FD3-9B8C-5F9E56A47E70}" dt="2025-04-30T17:13:45.363" v="1387" actId="478"/>
          <ac:picMkLst>
            <pc:docMk/>
            <pc:sldMk cId="1072508743" sldId="282"/>
            <ac:picMk id="11" creationId="{71129A49-AE98-2A77-7DFE-B77E4556C8B2}"/>
          </ac:picMkLst>
        </pc:picChg>
        <pc:picChg chg="add mod">
          <ac:chgData name="BOGA SNEHITHA" userId="e2edc5e29c1e2f7d" providerId="LiveId" clId="{FA57F86F-F660-4FD3-9B8C-5F9E56A47E70}" dt="2025-04-30T17:40:26.897" v="1674" actId="1076"/>
          <ac:picMkLst>
            <pc:docMk/>
            <pc:sldMk cId="1072508743" sldId="282"/>
            <ac:picMk id="13" creationId="{80954AB8-C78F-C773-C21E-B9DA5F0BB054}"/>
          </ac:picMkLst>
        </pc:picChg>
        <pc:picChg chg="add mod">
          <ac:chgData name="BOGA SNEHITHA" userId="e2edc5e29c1e2f7d" providerId="LiveId" clId="{FA57F86F-F660-4FD3-9B8C-5F9E56A47E70}" dt="2025-04-30T17:40:25.243" v="1673" actId="14100"/>
          <ac:picMkLst>
            <pc:docMk/>
            <pc:sldMk cId="1072508743" sldId="282"/>
            <ac:picMk id="15" creationId="{9DFCB34E-E751-7F27-7867-D395DCE33CFE}"/>
          </ac:picMkLst>
        </pc:picChg>
      </pc:sldChg>
      <pc:sldChg chg="addSp delSp modSp mod">
        <pc:chgData name="BOGA SNEHITHA" userId="e2edc5e29c1e2f7d" providerId="LiveId" clId="{FA57F86F-F660-4FD3-9B8C-5F9E56A47E70}" dt="2025-04-30T18:20:54.763" v="2807" actId="113"/>
        <pc:sldMkLst>
          <pc:docMk/>
          <pc:sldMk cId="3555068511" sldId="283"/>
        </pc:sldMkLst>
        <pc:spChg chg="add del mod">
          <ac:chgData name="BOGA SNEHITHA" userId="e2edc5e29c1e2f7d" providerId="LiveId" clId="{FA57F86F-F660-4FD3-9B8C-5F9E56A47E70}" dt="2025-04-30T17:41:03.978" v="1690"/>
          <ac:spMkLst>
            <pc:docMk/>
            <pc:sldMk cId="3555068511" sldId="283"/>
            <ac:spMk id="2" creationId="{4AF2593A-5585-21AA-73A2-91B4D0FC865C}"/>
          </ac:spMkLst>
        </pc:spChg>
        <pc:spChg chg="add mod">
          <ac:chgData name="BOGA SNEHITHA" userId="e2edc5e29c1e2f7d" providerId="LiveId" clId="{FA57F86F-F660-4FD3-9B8C-5F9E56A47E70}" dt="2025-04-30T18:20:52.218" v="2806" actId="113"/>
          <ac:spMkLst>
            <pc:docMk/>
            <pc:sldMk cId="3555068511" sldId="283"/>
            <ac:spMk id="3" creationId="{0AB9E35E-CC3E-951E-3D9F-02B77B89872F}"/>
          </ac:spMkLst>
        </pc:spChg>
        <pc:spChg chg="add del mod">
          <ac:chgData name="BOGA SNEHITHA" userId="e2edc5e29c1e2f7d" providerId="LiveId" clId="{FA57F86F-F660-4FD3-9B8C-5F9E56A47E70}" dt="2025-04-30T17:42:36.775" v="1757" actId="22"/>
          <ac:spMkLst>
            <pc:docMk/>
            <pc:sldMk cId="3555068511" sldId="283"/>
            <ac:spMk id="5" creationId="{55613284-67EF-9E6D-75D7-BD0A0036CE5A}"/>
          </ac:spMkLst>
        </pc:spChg>
        <pc:spChg chg="add mod">
          <ac:chgData name="BOGA SNEHITHA" userId="e2edc5e29c1e2f7d" providerId="LiveId" clId="{FA57F86F-F660-4FD3-9B8C-5F9E56A47E70}" dt="2025-04-30T18:20:54.763" v="2807" actId="113"/>
          <ac:spMkLst>
            <pc:docMk/>
            <pc:sldMk cId="3555068511" sldId="283"/>
            <ac:spMk id="7" creationId="{31E17209-5879-231E-2E79-8D5CEA8B17A5}"/>
          </ac:spMkLst>
        </pc:spChg>
        <pc:picChg chg="add mod">
          <ac:chgData name="BOGA SNEHITHA" userId="e2edc5e29c1e2f7d" providerId="LiveId" clId="{FA57F86F-F660-4FD3-9B8C-5F9E56A47E70}" dt="2025-04-30T17:43:40.942" v="1787" actId="1076"/>
          <ac:picMkLst>
            <pc:docMk/>
            <pc:sldMk cId="3555068511" sldId="283"/>
            <ac:picMk id="9" creationId="{CBECD53D-562E-8DDC-F6D2-9849B4834B35}"/>
          </ac:picMkLst>
        </pc:picChg>
        <pc:picChg chg="add mod">
          <ac:chgData name="BOGA SNEHITHA" userId="e2edc5e29c1e2f7d" providerId="LiveId" clId="{FA57F86F-F660-4FD3-9B8C-5F9E56A47E70}" dt="2025-04-30T17:44:21.496" v="1806" actId="1076"/>
          <ac:picMkLst>
            <pc:docMk/>
            <pc:sldMk cId="3555068511" sldId="283"/>
            <ac:picMk id="11" creationId="{F6DAAE71-893A-38BD-9730-69D5B7E18B71}"/>
          </ac:picMkLst>
        </pc:picChg>
        <pc:picChg chg="add mod">
          <ac:chgData name="BOGA SNEHITHA" userId="e2edc5e29c1e2f7d" providerId="LiveId" clId="{FA57F86F-F660-4FD3-9B8C-5F9E56A47E70}" dt="2025-04-30T17:45:44.322" v="1821" actId="1076"/>
          <ac:picMkLst>
            <pc:docMk/>
            <pc:sldMk cId="3555068511" sldId="283"/>
            <ac:picMk id="13" creationId="{831C4D2F-891A-6E44-2A95-1A860B19D680}"/>
          </ac:picMkLst>
        </pc:picChg>
      </pc:sldChg>
      <pc:sldChg chg="addSp modSp add mod">
        <pc:chgData name="BOGA SNEHITHA" userId="e2edc5e29c1e2f7d" providerId="LiveId" clId="{FA57F86F-F660-4FD3-9B8C-5F9E56A47E70}" dt="2025-04-30T18:21:00.987" v="2809" actId="113"/>
        <pc:sldMkLst>
          <pc:docMk/>
          <pc:sldMk cId="225542408" sldId="284"/>
        </pc:sldMkLst>
        <pc:spChg chg="add mod">
          <ac:chgData name="BOGA SNEHITHA" userId="e2edc5e29c1e2f7d" providerId="LiveId" clId="{FA57F86F-F660-4FD3-9B8C-5F9E56A47E70}" dt="2025-04-30T18:21:00.987" v="2809" actId="113"/>
          <ac:spMkLst>
            <pc:docMk/>
            <pc:sldMk cId="225542408" sldId="284"/>
            <ac:spMk id="3" creationId="{13A91DB6-0CB8-E718-F446-72F9AEFACF8C}"/>
          </ac:spMkLst>
        </pc:spChg>
        <pc:spChg chg="add mod">
          <ac:chgData name="BOGA SNEHITHA" userId="e2edc5e29c1e2f7d" providerId="LiveId" clId="{FA57F86F-F660-4FD3-9B8C-5F9E56A47E70}" dt="2025-04-30T18:20:58.209" v="2808" actId="113"/>
          <ac:spMkLst>
            <pc:docMk/>
            <pc:sldMk cId="225542408" sldId="284"/>
            <ac:spMk id="5" creationId="{D89677EF-EBE8-9428-5629-12C2C515CD1F}"/>
          </ac:spMkLst>
        </pc:spChg>
        <pc:picChg chg="add mod">
          <ac:chgData name="BOGA SNEHITHA" userId="e2edc5e29c1e2f7d" providerId="LiveId" clId="{FA57F86F-F660-4FD3-9B8C-5F9E56A47E70}" dt="2025-04-30T17:47:37.555" v="1876" actId="1076"/>
          <ac:picMkLst>
            <pc:docMk/>
            <pc:sldMk cId="225542408" sldId="284"/>
            <ac:picMk id="7" creationId="{022F9861-60E5-5B75-8E36-CF69ACAF4C96}"/>
          </ac:picMkLst>
        </pc:picChg>
        <pc:picChg chg="add mod">
          <ac:chgData name="BOGA SNEHITHA" userId="e2edc5e29c1e2f7d" providerId="LiveId" clId="{FA57F86F-F660-4FD3-9B8C-5F9E56A47E70}" dt="2025-04-30T17:48:15.621" v="1890" actId="1076"/>
          <ac:picMkLst>
            <pc:docMk/>
            <pc:sldMk cId="225542408" sldId="284"/>
            <ac:picMk id="9" creationId="{FB6A69A4-1470-1E67-8909-D7E4231300EB}"/>
          </ac:picMkLst>
        </pc:picChg>
        <pc:picChg chg="add mod">
          <ac:chgData name="BOGA SNEHITHA" userId="e2edc5e29c1e2f7d" providerId="LiveId" clId="{FA57F86F-F660-4FD3-9B8C-5F9E56A47E70}" dt="2025-04-30T17:48:40.901" v="1899" actId="1076"/>
          <ac:picMkLst>
            <pc:docMk/>
            <pc:sldMk cId="225542408" sldId="284"/>
            <ac:picMk id="11" creationId="{4516744A-0956-B07D-FF0F-4AFF6B5AC119}"/>
          </ac:picMkLst>
        </pc:picChg>
      </pc:sldChg>
      <pc:sldChg chg="del">
        <pc:chgData name="BOGA SNEHITHA" userId="e2edc5e29c1e2f7d" providerId="LiveId" clId="{FA57F86F-F660-4FD3-9B8C-5F9E56A47E70}" dt="2025-04-30T17:10:37.651" v="1203" actId="47"/>
        <pc:sldMkLst>
          <pc:docMk/>
          <pc:sldMk cId="639460144" sldId="284"/>
        </pc:sldMkLst>
      </pc:sldChg>
      <pc:sldChg chg="del">
        <pc:chgData name="BOGA SNEHITHA" userId="e2edc5e29c1e2f7d" providerId="LiveId" clId="{FA57F86F-F660-4FD3-9B8C-5F9E56A47E70}" dt="2025-04-30T17:10:39.839" v="1204" actId="47"/>
        <pc:sldMkLst>
          <pc:docMk/>
          <pc:sldMk cId="813914723" sldId="285"/>
        </pc:sldMkLst>
      </pc:sldChg>
      <pc:sldChg chg="addSp modSp add mod">
        <pc:chgData name="BOGA SNEHITHA" userId="e2edc5e29c1e2f7d" providerId="LiveId" clId="{FA57F86F-F660-4FD3-9B8C-5F9E56A47E70}" dt="2025-04-30T18:21:10.592" v="2811" actId="113"/>
        <pc:sldMkLst>
          <pc:docMk/>
          <pc:sldMk cId="3009753166" sldId="285"/>
        </pc:sldMkLst>
        <pc:spChg chg="add mod">
          <ac:chgData name="BOGA SNEHITHA" userId="e2edc5e29c1e2f7d" providerId="LiveId" clId="{FA57F86F-F660-4FD3-9B8C-5F9E56A47E70}" dt="2025-04-30T18:21:08.167" v="2810" actId="113"/>
          <ac:spMkLst>
            <pc:docMk/>
            <pc:sldMk cId="3009753166" sldId="285"/>
            <ac:spMk id="3" creationId="{695D3B7B-A01A-825F-80AF-30E9FC3780E7}"/>
          </ac:spMkLst>
        </pc:spChg>
        <pc:spChg chg="add mod">
          <ac:chgData name="BOGA SNEHITHA" userId="e2edc5e29c1e2f7d" providerId="LiveId" clId="{FA57F86F-F660-4FD3-9B8C-5F9E56A47E70}" dt="2025-04-30T18:21:10.592" v="2811" actId="113"/>
          <ac:spMkLst>
            <pc:docMk/>
            <pc:sldMk cId="3009753166" sldId="285"/>
            <ac:spMk id="5" creationId="{E906CBA0-E8F3-8DF6-9296-F3F79746B807}"/>
          </ac:spMkLst>
        </pc:spChg>
        <pc:picChg chg="add mod">
          <ac:chgData name="BOGA SNEHITHA" userId="e2edc5e29c1e2f7d" providerId="LiveId" clId="{FA57F86F-F660-4FD3-9B8C-5F9E56A47E70}" dt="2025-04-30T17:50:48.740" v="1928" actId="14100"/>
          <ac:picMkLst>
            <pc:docMk/>
            <pc:sldMk cId="3009753166" sldId="285"/>
            <ac:picMk id="7" creationId="{6DCE89E0-F969-6931-A01E-3957D1F79288}"/>
          </ac:picMkLst>
        </pc:picChg>
        <pc:picChg chg="add mod">
          <ac:chgData name="BOGA SNEHITHA" userId="e2edc5e29c1e2f7d" providerId="LiveId" clId="{FA57F86F-F660-4FD3-9B8C-5F9E56A47E70}" dt="2025-04-30T17:51:42.357" v="1936" actId="1076"/>
          <ac:picMkLst>
            <pc:docMk/>
            <pc:sldMk cId="3009753166" sldId="285"/>
            <ac:picMk id="9" creationId="{56718097-8522-7028-0453-5FD7EC782938}"/>
          </ac:picMkLst>
        </pc:picChg>
        <pc:picChg chg="add mod">
          <ac:chgData name="BOGA SNEHITHA" userId="e2edc5e29c1e2f7d" providerId="LiveId" clId="{FA57F86F-F660-4FD3-9B8C-5F9E56A47E70}" dt="2025-04-30T17:52:17.363" v="1946" actId="1076"/>
          <ac:picMkLst>
            <pc:docMk/>
            <pc:sldMk cId="3009753166" sldId="285"/>
            <ac:picMk id="11" creationId="{13EBC2A6-9EC9-2562-95AB-4F574E45F675}"/>
          </ac:picMkLst>
        </pc:picChg>
      </pc:sldChg>
      <pc:sldChg chg="add del">
        <pc:chgData name="BOGA SNEHITHA" userId="e2edc5e29c1e2f7d" providerId="LiveId" clId="{FA57F86F-F660-4FD3-9B8C-5F9E56A47E70}" dt="2025-04-30T17:11:02.056" v="1221" actId="47"/>
        <pc:sldMkLst>
          <pc:docMk/>
          <pc:sldMk cId="2425658798" sldId="286"/>
        </pc:sldMkLst>
      </pc:sldChg>
      <pc:sldChg chg="addSp modSp add mod">
        <pc:chgData name="BOGA SNEHITHA" userId="e2edc5e29c1e2f7d" providerId="LiveId" clId="{FA57F86F-F660-4FD3-9B8C-5F9E56A47E70}" dt="2025-04-30T18:21:20.391" v="2813" actId="113"/>
        <pc:sldMkLst>
          <pc:docMk/>
          <pc:sldMk cId="2602670529" sldId="286"/>
        </pc:sldMkLst>
        <pc:spChg chg="add mod">
          <ac:chgData name="BOGA SNEHITHA" userId="e2edc5e29c1e2f7d" providerId="LiveId" clId="{FA57F86F-F660-4FD3-9B8C-5F9E56A47E70}" dt="2025-04-30T18:21:17.736" v="2812" actId="113"/>
          <ac:spMkLst>
            <pc:docMk/>
            <pc:sldMk cId="2602670529" sldId="286"/>
            <ac:spMk id="3" creationId="{0048929A-2674-1DA0-3179-6A24FABB01E2}"/>
          </ac:spMkLst>
        </pc:spChg>
        <pc:spChg chg="add mod">
          <ac:chgData name="BOGA SNEHITHA" userId="e2edc5e29c1e2f7d" providerId="LiveId" clId="{FA57F86F-F660-4FD3-9B8C-5F9E56A47E70}" dt="2025-04-30T18:21:20.391" v="2813" actId="113"/>
          <ac:spMkLst>
            <pc:docMk/>
            <pc:sldMk cId="2602670529" sldId="286"/>
            <ac:spMk id="5" creationId="{FFD4B05B-389E-5452-45A3-717B7482BC4E}"/>
          </ac:spMkLst>
        </pc:spChg>
        <pc:picChg chg="add mod">
          <ac:chgData name="BOGA SNEHITHA" userId="e2edc5e29c1e2f7d" providerId="LiveId" clId="{FA57F86F-F660-4FD3-9B8C-5F9E56A47E70}" dt="2025-04-30T17:54:00.733" v="1969" actId="14100"/>
          <ac:picMkLst>
            <pc:docMk/>
            <pc:sldMk cId="2602670529" sldId="286"/>
            <ac:picMk id="7" creationId="{7F34AC9E-D373-E32A-0C58-EC77B1FA1727}"/>
          </ac:picMkLst>
        </pc:picChg>
        <pc:picChg chg="add mod">
          <ac:chgData name="BOGA SNEHITHA" userId="e2edc5e29c1e2f7d" providerId="LiveId" clId="{FA57F86F-F660-4FD3-9B8C-5F9E56A47E70}" dt="2025-04-30T17:54:27.375" v="1976" actId="14100"/>
          <ac:picMkLst>
            <pc:docMk/>
            <pc:sldMk cId="2602670529" sldId="286"/>
            <ac:picMk id="9" creationId="{27CA9E1F-A239-27E2-0FD0-02DF4BB881FB}"/>
          </ac:picMkLst>
        </pc:picChg>
        <pc:picChg chg="add mod">
          <ac:chgData name="BOGA SNEHITHA" userId="e2edc5e29c1e2f7d" providerId="LiveId" clId="{FA57F86F-F660-4FD3-9B8C-5F9E56A47E70}" dt="2025-04-30T17:55:08.339" v="1982" actId="1076"/>
          <ac:picMkLst>
            <pc:docMk/>
            <pc:sldMk cId="2602670529" sldId="286"/>
            <ac:picMk id="11" creationId="{529BBBF5-DF4E-51B3-642A-0AF1758E8CE4}"/>
          </ac:picMkLst>
        </pc:picChg>
      </pc:sldChg>
      <pc:sldChg chg="addSp modSp add mod">
        <pc:chgData name="BOGA SNEHITHA" userId="e2edc5e29c1e2f7d" providerId="LiveId" clId="{FA57F86F-F660-4FD3-9B8C-5F9E56A47E70}" dt="2025-04-30T18:21:28.252" v="2815" actId="113"/>
        <pc:sldMkLst>
          <pc:docMk/>
          <pc:sldMk cId="2141969681" sldId="287"/>
        </pc:sldMkLst>
        <pc:spChg chg="add mod">
          <ac:chgData name="BOGA SNEHITHA" userId="e2edc5e29c1e2f7d" providerId="LiveId" clId="{FA57F86F-F660-4FD3-9B8C-5F9E56A47E70}" dt="2025-04-30T18:21:25.783" v="2814" actId="113"/>
          <ac:spMkLst>
            <pc:docMk/>
            <pc:sldMk cId="2141969681" sldId="287"/>
            <ac:spMk id="3" creationId="{8233EF77-4565-AE12-8CED-7215B840B68A}"/>
          </ac:spMkLst>
        </pc:spChg>
        <pc:spChg chg="add mod">
          <ac:chgData name="BOGA SNEHITHA" userId="e2edc5e29c1e2f7d" providerId="LiveId" clId="{FA57F86F-F660-4FD3-9B8C-5F9E56A47E70}" dt="2025-04-30T18:21:28.252" v="2815" actId="113"/>
          <ac:spMkLst>
            <pc:docMk/>
            <pc:sldMk cId="2141969681" sldId="287"/>
            <ac:spMk id="5" creationId="{9900232C-FE79-DE6D-1D9A-301EC640D860}"/>
          </ac:spMkLst>
        </pc:spChg>
        <pc:picChg chg="add mod">
          <ac:chgData name="BOGA SNEHITHA" userId="e2edc5e29c1e2f7d" providerId="LiveId" clId="{FA57F86F-F660-4FD3-9B8C-5F9E56A47E70}" dt="2025-04-30T17:57:18.164" v="2014" actId="1076"/>
          <ac:picMkLst>
            <pc:docMk/>
            <pc:sldMk cId="2141969681" sldId="287"/>
            <ac:picMk id="7" creationId="{514708CB-A640-0A1D-531F-B4578D1D5292}"/>
          </ac:picMkLst>
        </pc:picChg>
        <pc:picChg chg="add mod">
          <ac:chgData name="BOGA SNEHITHA" userId="e2edc5e29c1e2f7d" providerId="LiveId" clId="{FA57F86F-F660-4FD3-9B8C-5F9E56A47E70}" dt="2025-04-30T17:57:50.242" v="2021" actId="1076"/>
          <ac:picMkLst>
            <pc:docMk/>
            <pc:sldMk cId="2141969681" sldId="287"/>
            <ac:picMk id="9" creationId="{7138BF86-F72F-C2F9-405B-94E1A2E287BB}"/>
          </ac:picMkLst>
        </pc:picChg>
        <pc:picChg chg="add mod">
          <ac:chgData name="BOGA SNEHITHA" userId="e2edc5e29c1e2f7d" providerId="LiveId" clId="{FA57F86F-F660-4FD3-9B8C-5F9E56A47E70}" dt="2025-04-30T17:59:20.492" v="2034" actId="1076"/>
          <ac:picMkLst>
            <pc:docMk/>
            <pc:sldMk cId="2141969681" sldId="287"/>
            <ac:picMk id="11" creationId="{293920DA-981E-CB8A-D8C6-B87F4DFD9378}"/>
          </ac:picMkLst>
        </pc:picChg>
      </pc:sldChg>
      <pc:sldChg chg="add del">
        <pc:chgData name="BOGA SNEHITHA" userId="e2edc5e29c1e2f7d" providerId="LiveId" clId="{FA57F86F-F660-4FD3-9B8C-5F9E56A47E70}" dt="2025-04-30T17:10:59.468" v="1220" actId="47"/>
        <pc:sldMkLst>
          <pc:docMk/>
          <pc:sldMk cId="2592861435" sldId="287"/>
        </pc:sldMkLst>
      </pc:sldChg>
      <pc:sldChg chg="add del">
        <pc:chgData name="BOGA SNEHITHA" userId="e2edc5e29c1e2f7d" providerId="LiveId" clId="{FA57F86F-F660-4FD3-9B8C-5F9E56A47E70}" dt="2025-04-30T17:10:57.362" v="1219" actId="47"/>
        <pc:sldMkLst>
          <pc:docMk/>
          <pc:sldMk cId="1648003418" sldId="288"/>
        </pc:sldMkLst>
      </pc:sldChg>
      <pc:sldChg chg="addSp delSp modSp new mod">
        <pc:chgData name="BOGA SNEHITHA" userId="e2edc5e29c1e2f7d" providerId="LiveId" clId="{FA57F86F-F660-4FD3-9B8C-5F9E56A47E70}" dt="2025-04-30T18:10:04.858" v="2501" actId="1076"/>
        <pc:sldMkLst>
          <pc:docMk/>
          <pc:sldMk cId="3089119484" sldId="288"/>
        </pc:sldMkLst>
        <pc:spChg chg="add mod">
          <ac:chgData name="BOGA SNEHITHA" userId="e2edc5e29c1e2f7d" providerId="LiveId" clId="{FA57F86F-F660-4FD3-9B8C-5F9E56A47E70}" dt="2025-04-30T18:10:04.858" v="2501" actId="1076"/>
          <ac:spMkLst>
            <pc:docMk/>
            <pc:sldMk cId="3089119484" sldId="288"/>
            <ac:spMk id="2" creationId="{AB42EA43-C397-FE11-A22F-561BC61689F8}"/>
          </ac:spMkLst>
        </pc:spChg>
        <pc:spChg chg="add del mod">
          <ac:chgData name="BOGA SNEHITHA" userId="e2edc5e29c1e2f7d" providerId="LiveId" clId="{FA57F86F-F660-4FD3-9B8C-5F9E56A47E70}" dt="2025-04-30T18:10:01.920" v="2500" actId="1076"/>
          <ac:spMkLst>
            <pc:docMk/>
            <pc:sldMk cId="3089119484" sldId="288"/>
            <ac:spMk id="3" creationId="{B072B2C9-9237-57B5-63BD-A8168E45C333}"/>
          </ac:spMkLst>
        </pc:spChg>
        <pc:spChg chg="add del mod">
          <ac:chgData name="BOGA SNEHITHA" userId="e2edc5e29c1e2f7d" providerId="LiveId" clId="{FA57F86F-F660-4FD3-9B8C-5F9E56A47E70}" dt="2025-04-30T18:09:53.483" v="2498"/>
          <ac:spMkLst>
            <pc:docMk/>
            <pc:sldMk cId="3089119484" sldId="288"/>
            <ac:spMk id="4" creationId="{69074F6F-AA96-998D-934D-63DEE3BCF097}"/>
          </ac:spMkLst>
        </pc:spChg>
      </pc:sldChg>
      <pc:sldChg chg="addSp modSp new mod">
        <pc:chgData name="BOGA SNEHITHA" userId="e2edc5e29c1e2f7d" providerId="LiveId" clId="{FA57F86F-F660-4FD3-9B8C-5F9E56A47E70}" dt="2025-04-30T18:20:12.681" v="2803" actId="20577"/>
        <pc:sldMkLst>
          <pc:docMk/>
          <pc:sldMk cId="2858577424" sldId="289"/>
        </pc:sldMkLst>
        <pc:spChg chg="add mod">
          <ac:chgData name="BOGA SNEHITHA" userId="e2edc5e29c1e2f7d" providerId="LiveId" clId="{FA57F86F-F660-4FD3-9B8C-5F9E56A47E70}" dt="2025-04-30T18:10:35.191" v="2522" actId="1076"/>
          <ac:spMkLst>
            <pc:docMk/>
            <pc:sldMk cId="2858577424" sldId="289"/>
            <ac:spMk id="2" creationId="{46A2C319-6274-017E-A708-CD2AF90EA8AF}"/>
          </ac:spMkLst>
        </pc:spChg>
        <pc:spChg chg="add mod">
          <ac:chgData name="BOGA SNEHITHA" userId="e2edc5e29c1e2f7d" providerId="LiveId" clId="{FA57F86F-F660-4FD3-9B8C-5F9E56A47E70}" dt="2025-04-30T18:20:12.681" v="2803" actId="20577"/>
          <ac:spMkLst>
            <pc:docMk/>
            <pc:sldMk cId="2858577424" sldId="289"/>
            <ac:spMk id="3" creationId="{847BFAE4-329C-FA4A-0D04-C6B240052992}"/>
          </ac:spMkLst>
        </pc:spChg>
      </pc:sldChg>
      <pc:sldChg chg="del">
        <pc:chgData name="BOGA SNEHITHA" userId="e2edc5e29c1e2f7d" providerId="LiveId" clId="{FA57F86F-F660-4FD3-9B8C-5F9E56A47E70}" dt="2025-04-30T17:10:43.234" v="1205" actId="47"/>
        <pc:sldMkLst>
          <pc:docMk/>
          <pc:sldMk cId="3962363951" sldId="289"/>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3382FFD-86F7-4EB8-90F1-A6164394CD19}"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44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259062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840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21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1368648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46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94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567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21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314641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82FFD-86F7-4EB8-90F1-A6164394CD19}"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96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27336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82FFD-86F7-4EB8-90F1-A6164394CD19}"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56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82FFD-86F7-4EB8-90F1-A6164394CD19}"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51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32245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67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D287E-A88D-471E-9D0D-046338359DE7}" type="datetimeFigureOut">
              <a:rPr lang="en-IN" smtClean="0"/>
              <a:pPr/>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82FFD-86F7-4EB8-90F1-A6164394CD19}" type="slidenum">
              <a:rPr lang="en-IN" smtClean="0"/>
              <a:pPr/>
              <a:t>‹#›</a:t>
            </a:fld>
            <a:endParaRPr lang="en-IN"/>
          </a:p>
        </p:txBody>
      </p:sp>
    </p:spTree>
    <p:extLst>
      <p:ext uri="{BB962C8B-B14F-4D97-AF65-F5344CB8AC3E}">
        <p14:creationId xmlns:p14="http://schemas.microsoft.com/office/powerpoint/2010/main" val="195959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2D287E-A88D-471E-9D0D-046338359DE7}" type="datetimeFigureOut">
              <a:rPr lang="en-IN" smtClean="0"/>
              <a:pPr/>
              <a:t>26-06-2025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382FFD-86F7-4EB8-90F1-A6164394CD19}" type="slidenum">
              <a:rPr lang="en-IN" smtClean="0"/>
              <a:pPr/>
              <a:t>‹#›</a:t>
            </a:fld>
            <a:endParaRPr lang="en-IN"/>
          </a:p>
        </p:txBody>
      </p:sp>
    </p:spTree>
    <p:extLst>
      <p:ext uri="{BB962C8B-B14F-4D97-AF65-F5344CB8AC3E}">
        <p14:creationId xmlns:p14="http://schemas.microsoft.com/office/powerpoint/2010/main" val="2644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V0JXjKgJMPYP76s6tq2ye4gEDKCselVQ/view"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Brain_tumor"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E00A3-C9D2-4EEF-7463-7413ECCB175C}"/>
              </a:ext>
            </a:extLst>
          </p:cNvPr>
          <p:cNvSpPr txBox="1"/>
          <p:nvPr/>
        </p:nvSpPr>
        <p:spPr>
          <a:xfrm>
            <a:off x="983405" y="2666293"/>
            <a:ext cx="961838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BRAIN TUMOR CLASSIFICATION USING DEEP LEARNING</a:t>
            </a:r>
          </a:p>
        </p:txBody>
      </p:sp>
      <p:sp>
        <p:nvSpPr>
          <p:cNvPr id="5" name="TextBox 4">
            <a:extLst>
              <a:ext uri="{FF2B5EF4-FFF2-40B4-BE49-F238E27FC236}">
                <a16:creationId xmlns:a16="http://schemas.microsoft.com/office/drawing/2014/main" id="{0722BE81-CDA2-EB02-E5DB-7619B32D5730}"/>
              </a:ext>
            </a:extLst>
          </p:cNvPr>
          <p:cNvSpPr txBox="1"/>
          <p:nvPr/>
        </p:nvSpPr>
        <p:spPr>
          <a:xfrm>
            <a:off x="4093028" y="3826765"/>
            <a:ext cx="3828154" cy="1200329"/>
          </a:xfrm>
          <a:prstGeom prst="rect">
            <a:avLst/>
          </a:prstGeom>
          <a:noFill/>
        </p:spPr>
        <p:txBody>
          <a:bodyPr wrap="square">
            <a:spAutoFit/>
          </a:bodyPr>
          <a:lstStyle/>
          <a:p>
            <a:r>
              <a:rPr lang="en-US" b="1" dirty="0">
                <a:latin typeface="Times New Roman" panose="02020603050405020304" pitchFamily="18" charset="0"/>
              </a:rPr>
              <a:t>D.NAGA VAISHNAVI - 23265A1203</a:t>
            </a:r>
          </a:p>
          <a:p>
            <a:r>
              <a:rPr lang="en-US" b="1" dirty="0">
                <a:latin typeface="Times New Roman" panose="02020603050405020304" pitchFamily="18" charset="0"/>
              </a:rPr>
              <a:t>E.ARAVIND - 23265A1204</a:t>
            </a:r>
          </a:p>
          <a:p>
            <a:r>
              <a:rPr lang="en-US" b="1" dirty="0">
                <a:latin typeface="Times New Roman" panose="02020603050405020304" pitchFamily="18" charset="0"/>
              </a:rPr>
              <a:t>BATCH ID:IT-25-24</a:t>
            </a:r>
          </a:p>
          <a:p>
            <a:endParaRPr lang="en-IN" b="1" dirty="0">
              <a:latin typeface="Times New Roman" panose="02020603050405020304" pitchFamily="18" charset="0"/>
            </a:endParaRPr>
          </a:p>
        </p:txBody>
      </p:sp>
      <p:sp>
        <p:nvSpPr>
          <p:cNvPr id="7" name="TextBox 6">
            <a:extLst>
              <a:ext uri="{FF2B5EF4-FFF2-40B4-BE49-F238E27FC236}">
                <a16:creationId xmlns:a16="http://schemas.microsoft.com/office/drawing/2014/main" id="{EB765172-D60D-F276-315A-D04839986DBD}"/>
              </a:ext>
            </a:extLst>
          </p:cNvPr>
          <p:cNvSpPr txBox="1"/>
          <p:nvPr/>
        </p:nvSpPr>
        <p:spPr>
          <a:xfrm>
            <a:off x="8885782" y="4745792"/>
            <a:ext cx="6115574" cy="1200329"/>
          </a:xfrm>
          <a:prstGeom prst="rect">
            <a:avLst/>
          </a:prstGeom>
          <a:noFill/>
        </p:spPr>
        <p:txBody>
          <a:bodyPr wrap="square">
            <a:spAutoFit/>
          </a:bodyPr>
          <a:lstStyle/>
          <a:p>
            <a:endParaRPr lang="en-US" dirty="0">
              <a:latin typeface="Times New Roman" panose="02020603050405020304" pitchFamily="18" charset="0"/>
            </a:endParaRPr>
          </a:p>
          <a:p>
            <a:r>
              <a:rPr lang="en-US" b="1" i="1" dirty="0">
                <a:latin typeface="Times New Roman" panose="02020603050405020304" pitchFamily="18" charset="0"/>
              </a:rPr>
              <a:t>IOMP Supervisor</a:t>
            </a:r>
          </a:p>
          <a:p>
            <a:r>
              <a:rPr lang="en-US" dirty="0">
                <a:latin typeface="Times New Roman" panose="02020603050405020304" pitchFamily="18" charset="0"/>
              </a:rPr>
              <a:t>Dr. U. Chaitanya</a:t>
            </a:r>
          </a:p>
          <a:p>
            <a:r>
              <a:rPr lang="en-US" dirty="0">
                <a:latin typeface="Times New Roman" panose="02020603050405020304" pitchFamily="18" charset="0"/>
              </a:rPr>
              <a:t>Assistant Professor</a:t>
            </a:r>
            <a:endParaRPr lang="en-IN" dirty="0">
              <a:latin typeface="Times New Roman" panose="02020603050405020304" pitchFamily="18" charset="0"/>
            </a:endParaRPr>
          </a:p>
        </p:txBody>
      </p:sp>
      <p:sp>
        <p:nvSpPr>
          <p:cNvPr id="2" name="TextBox 1">
            <a:extLst>
              <a:ext uri="{FF2B5EF4-FFF2-40B4-BE49-F238E27FC236}">
                <a16:creationId xmlns:a16="http://schemas.microsoft.com/office/drawing/2014/main" id="{2C995FB9-22E8-9347-CD05-5D09DA5823B1}"/>
              </a:ext>
            </a:extLst>
          </p:cNvPr>
          <p:cNvSpPr txBox="1"/>
          <p:nvPr/>
        </p:nvSpPr>
        <p:spPr>
          <a:xfrm>
            <a:off x="2555728" y="834733"/>
            <a:ext cx="8242900" cy="707886"/>
          </a:xfrm>
          <a:prstGeom prst="rect">
            <a:avLst/>
          </a:prstGeom>
          <a:noFill/>
        </p:spPr>
        <p:txBody>
          <a:bodyPr wrap="square" rtlCol="0">
            <a:spAutoFit/>
          </a:bodyPr>
          <a:lstStyle/>
          <a:p>
            <a:r>
              <a:rPr lang="en-US" sz="2000" b="1" dirty="0">
                <a:latin typeface="Times New Roman" panose="02020603050405020304"/>
              </a:rPr>
              <a:t>   MAHATMA GANDHI INSTITUTE OF TECHNOLOGY(A)</a:t>
            </a:r>
          </a:p>
          <a:p>
            <a:endParaRPr lang="en-IN" sz="2000" b="1" dirty="0">
              <a:latin typeface="Times New Roman" panose="02020603050405020304"/>
            </a:endParaRPr>
          </a:p>
        </p:txBody>
      </p:sp>
      <p:sp>
        <p:nvSpPr>
          <p:cNvPr id="4" name="TextBox 3">
            <a:extLst>
              <a:ext uri="{FF2B5EF4-FFF2-40B4-BE49-F238E27FC236}">
                <a16:creationId xmlns:a16="http://schemas.microsoft.com/office/drawing/2014/main" id="{89CC3FA3-086C-9E58-518C-1C9CDC748209}"/>
              </a:ext>
            </a:extLst>
          </p:cNvPr>
          <p:cNvSpPr txBox="1"/>
          <p:nvPr/>
        </p:nvSpPr>
        <p:spPr>
          <a:xfrm>
            <a:off x="3117669" y="1213539"/>
            <a:ext cx="6453051" cy="384721"/>
          </a:xfrm>
          <a:prstGeom prst="rect">
            <a:avLst/>
          </a:prstGeom>
          <a:noFill/>
        </p:spPr>
        <p:txBody>
          <a:bodyPr wrap="square" rtlCol="0">
            <a:spAutoFit/>
          </a:bodyPr>
          <a:lstStyle/>
          <a:p>
            <a:r>
              <a:rPr lang="en-US" sz="1900" b="1" dirty="0">
                <a:latin typeface="Times New Roman" panose="02020603050405020304"/>
              </a:rPr>
              <a:t>DEPARTMENT OF INFORMATION TECHNOLOGY</a:t>
            </a:r>
            <a:endParaRPr lang="en-IN" sz="1900" b="1" dirty="0">
              <a:latin typeface="Times New Roman" panose="02020603050405020304"/>
            </a:endParaRPr>
          </a:p>
        </p:txBody>
      </p:sp>
      <p:sp>
        <p:nvSpPr>
          <p:cNvPr id="6" name="TextBox 5">
            <a:extLst>
              <a:ext uri="{FF2B5EF4-FFF2-40B4-BE49-F238E27FC236}">
                <a16:creationId xmlns:a16="http://schemas.microsoft.com/office/drawing/2014/main" id="{009754F7-C4FB-A910-D970-1A1E450C47F7}"/>
              </a:ext>
            </a:extLst>
          </p:cNvPr>
          <p:cNvSpPr txBox="1"/>
          <p:nvPr/>
        </p:nvSpPr>
        <p:spPr>
          <a:xfrm>
            <a:off x="3013166" y="1898777"/>
            <a:ext cx="6975565" cy="384721"/>
          </a:xfrm>
          <a:prstGeom prst="rect">
            <a:avLst/>
          </a:prstGeom>
          <a:noFill/>
        </p:spPr>
        <p:txBody>
          <a:bodyPr wrap="square" rtlCol="0">
            <a:spAutoFit/>
          </a:bodyPr>
          <a:lstStyle/>
          <a:p>
            <a:r>
              <a:rPr lang="en-US" sz="1900" b="1" dirty="0">
                <a:latin typeface="Times New Roman" panose="02020603050405020304"/>
              </a:rPr>
              <a:t>AN INSDUSTRY ORIENTED MINI PROJECT(IT653PC)</a:t>
            </a:r>
            <a:endParaRPr lang="en-IN" sz="1900" b="1" dirty="0">
              <a:latin typeface="Times New Roman" panose="02020603050405020304"/>
            </a:endParaRPr>
          </a:p>
        </p:txBody>
      </p:sp>
      <p:sp>
        <p:nvSpPr>
          <p:cNvPr id="8" name="TextBox 7">
            <a:extLst>
              <a:ext uri="{FF2B5EF4-FFF2-40B4-BE49-F238E27FC236}">
                <a16:creationId xmlns:a16="http://schemas.microsoft.com/office/drawing/2014/main" id="{48C64797-3B41-1EA5-D138-EC478CA3A124}"/>
              </a:ext>
            </a:extLst>
          </p:cNvPr>
          <p:cNvSpPr txBox="1"/>
          <p:nvPr/>
        </p:nvSpPr>
        <p:spPr>
          <a:xfrm>
            <a:off x="5595257" y="2298186"/>
            <a:ext cx="1811382" cy="369332"/>
          </a:xfrm>
          <a:prstGeom prst="rect">
            <a:avLst/>
          </a:prstGeom>
          <a:noFill/>
        </p:spPr>
        <p:txBody>
          <a:bodyPr wrap="square" rtlCol="0">
            <a:spAutoFit/>
          </a:bodyPr>
          <a:lstStyle/>
          <a:p>
            <a:r>
              <a:rPr lang="en-US" b="1" dirty="0">
                <a:latin typeface="Times New Roman" panose="02020603050405020304"/>
              </a:rPr>
              <a:t>ON</a:t>
            </a:r>
            <a:endParaRPr lang="en-IN" b="1" dirty="0">
              <a:latin typeface="Times New Roman" panose="02020603050405020304"/>
            </a:endParaRPr>
          </a:p>
        </p:txBody>
      </p:sp>
      <p:sp>
        <p:nvSpPr>
          <p:cNvPr id="9" name="TextBox 8">
            <a:extLst>
              <a:ext uri="{FF2B5EF4-FFF2-40B4-BE49-F238E27FC236}">
                <a16:creationId xmlns:a16="http://schemas.microsoft.com/office/drawing/2014/main" id="{047E82E0-EDC8-EC70-8A0E-51AB1F7D96DA}"/>
              </a:ext>
            </a:extLst>
          </p:cNvPr>
          <p:cNvSpPr txBox="1"/>
          <p:nvPr/>
        </p:nvSpPr>
        <p:spPr>
          <a:xfrm>
            <a:off x="5394959" y="3390092"/>
            <a:ext cx="2211977" cy="369332"/>
          </a:xfrm>
          <a:prstGeom prst="rect">
            <a:avLst/>
          </a:prstGeom>
          <a:noFill/>
        </p:spPr>
        <p:txBody>
          <a:bodyPr wrap="square" rtlCol="0">
            <a:spAutoFit/>
          </a:bodyPr>
          <a:lstStyle/>
          <a:p>
            <a:r>
              <a:rPr lang="en-US" b="1" dirty="0"/>
              <a:t>BY</a:t>
            </a:r>
            <a:endParaRPr lang="en-IN" b="1" dirty="0"/>
          </a:p>
        </p:txBody>
      </p:sp>
      <p:sp>
        <p:nvSpPr>
          <p:cNvPr id="10" name="TextBox 9">
            <a:extLst>
              <a:ext uri="{FF2B5EF4-FFF2-40B4-BE49-F238E27FC236}">
                <a16:creationId xmlns:a16="http://schemas.microsoft.com/office/drawing/2014/main" id="{7AF6F8D4-BA94-5FD4-FE40-055282C5D62F}"/>
              </a:ext>
            </a:extLst>
          </p:cNvPr>
          <p:cNvSpPr txBox="1"/>
          <p:nvPr/>
        </p:nvSpPr>
        <p:spPr>
          <a:xfrm>
            <a:off x="1550125" y="5027094"/>
            <a:ext cx="2542903" cy="923330"/>
          </a:xfrm>
          <a:prstGeom prst="rect">
            <a:avLst/>
          </a:prstGeom>
          <a:noFill/>
        </p:spPr>
        <p:txBody>
          <a:bodyPr wrap="square" rtlCol="0">
            <a:spAutoFit/>
          </a:bodyPr>
          <a:lstStyle/>
          <a:p>
            <a:r>
              <a:rPr lang="en-US" b="1" i="1" dirty="0">
                <a:latin typeface="Times New Roman" panose="02020603050405020304"/>
              </a:rPr>
              <a:t>Internal Supervisor</a:t>
            </a:r>
          </a:p>
          <a:p>
            <a:r>
              <a:rPr lang="en-US" dirty="0">
                <a:latin typeface="Times New Roman" panose="02020603050405020304"/>
              </a:rPr>
              <a:t>Dr. CH. PREM KUMAR</a:t>
            </a:r>
          </a:p>
          <a:p>
            <a:r>
              <a:rPr lang="en-IN" dirty="0">
                <a:latin typeface="Times New Roman" panose="02020603050405020304"/>
              </a:rPr>
              <a:t>Assistant Professor</a:t>
            </a:r>
          </a:p>
        </p:txBody>
      </p:sp>
      <p:pic>
        <p:nvPicPr>
          <p:cNvPr id="1026" name="Picture 2" descr="Mr. B. Kesava Rao">
            <a:extLst>
              <a:ext uri="{FF2B5EF4-FFF2-40B4-BE49-F238E27FC236}">
                <a16:creationId xmlns:a16="http://schemas.microsoft.com/office/drawing/2014/main" id="{D48344C8-5770-C58B-182A-CBEE4813B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68" y="755784"/>
            <a:ext cx="949063" cy="1138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53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B2548-0FFE-F9D8-8E08-2A004CF6B6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0A750D-4CA3-76BB-C311-2034B5D26B93}"/>
              </a:ext>
            </a:extLst>
          </p:cNvPr>
          <p:cNvSpPr txBox="1"/>
          <p:nvPr/>
        </p:nvSpPr>
        <p:spPr>
          <a:xfrm>
            <a:off x="4610801" y="1176401"/>
            <a:ext cx="5649686" cy="461665"/>
          </a:xfrm>
          <a:prstGeom prst="rect">
            <a:avLst/>
          </a:prstGeom>
          <a:noFill/>
        </p:spPr>
        <p:txBody>
          <a:bodyPr wrap="square" rtlCol="0">
            <a:spAutoFit/>
          </a:bodyPr>
          <a:lstStyle/>
          <a:p>
            <a:r>
              <a:rPr lang="en-US" sz="2400" b="1" dirty="0">
                <a:latin typeface="Times New Roman" panose="02020603050405020304" pitchFamily="18" charset="0"/>
              </a:rPr>
              <a:t>PROPOSED SYSTEM</a:t>
            </a:r>
            <a:endParaRPr lang="en-IN" sz="2400" b="1" dirty="0">
              <a:latin typeface="Times New Roman" panose="02020603050405020304" pitchFamily="18" charset="0"/>
            </a:endParaRPr>
          </a:p>
        </p:txBody>
      </p:sp>
      <p:sp>
        <p:nvSpPr>
          <p:cNvPr id="4" name="Rectangle 1">
            <a:extLst>
              <a:ext uri="{FF2B5EF4-FFF2-40B4-BE49-F238E27FC236}">
                <a16:creationId xmlns:a16="http://schemas.microsoft.com/office/drawing/2014/main" id="{7AD147F1-7B20-22D0-B1DA-2CE5DCCDE394}"/>
              </a:ext>
            </a:extLst>
          </p:cNvPr>
          <p:cNvSpPr>
            <a:spLocks noChangeArrowheads="1"/>
          </p:cNvSpPr>
          <p:nvPr/>
        </p:nvSpPr>
        <p:spPr bwMode="auto">
          <a:xfrm>
            <a:off x="1158240" y="1808951"/>
            <a:ext cx="9601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web-based application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for automatic brain tumor detection from   MRI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MRI images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uploaded through a user-friendly web interface built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images undergo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steps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resizing, normalization, and format conversion to make them suitable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ResNet-50 deep learning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extract features and classify the image into one of four categories:</a:t>
            </a:r>
          </a:p>
          <a:p>
            <a:pPr marL="3746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Glioma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746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Meningioma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746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Pituitary Tumors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746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(non-tumorous)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provides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predictions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user after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is trained and validated using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labeled 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brain MRI scans.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is designed to be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scalable, and accessible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any browser.</a:t>
            </a:r>
          </a:p>
        </p:txBody>
      </p:sp>
    </p:spTree>
    <p:extLst>
      <p:ext uri="{BB962C8B-B14F-4D97-AF65-F5344CB8AC3E}">
        <p14:creationId xmlns:p14="http://schemas.microsoft.com/office/powerpoint/2010/main" val="248366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5EAE0-965B-89C7-0123-F1F0FFBB51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9C030D-F88E-209B-CAE3-2C69A6503F2C}"/>
              </a:ext>
            </a:extLst>
          </p:cNvPr>
          <p:cNvSpPr txBox="1"/>
          <p:nvPr/>
        </p:nvSpPr>
        <p:spPr>
          <a:xfrm>
            <a:off x="4834679" y="1304864"/>
            <a:ext cx="3690257" cy="461665"/>
          </a:xfrm>
          <a:prstGeom prst="rect">
            <a:avLst/>
          </a:prstGeom>
          <a:noFill/>
        </p:spPr>
        <p:txBody>
          <a:bodyPr wrap="square" rtlCol="0">
            <a:spAutoFit/>
          </a:bodyPr>
          <a:lstStyle/>
          <a:p>
            <a:r>
              <a:rPr lang="en-US" sz="2400" b="1" dirty="0">
                <a:latin typeface="Times New Roman" panose="02020603050405020304" pitchFamily="18" charset="0"/>
              </a:rPr>
              <a:t>OBJECTIVES</a:t>
            </a:r>
            <a:endParaRPr lang="en-IN" sz="2400" b="1" dirty="0">
              <a:latin typeface="Times New Roman" panose="02020603050405020304" pitchFamily="18" charset="0"/>
            </a:endParaRPr>
          </a:p>
        </p:txBody>
      </p:sp>
      <p:sp>
        <p:nvSpPr>
          <p:cNvPr id="3" name="Rectangle 1">
            <a:extLst>
              <a:ext uri="{FF2B5EF4-FFF2-40B4-BE49-F238E27FC236}">
                <a16:creationId xmlns:a16="http://schemas.microsoft.com/office/drawing/2014/main" id="{23DEAAB3-69E6-F8DE-9F0B-0F9CC504D9D0}"/>
              </a:ext>
            </a:extLst>
          </p:cNvPr>
          <p:cNvSpPr>
            <a:spLocks noChangeArrowheads="1"/>
          </p:cNvSpPr>
          <p:nvPr/>
        </p:nvSpPr>
        <p:spPr bwMode="auto">
          <a:xfrm>
            <a:off x="1073426" y="2112205"/>
            <a:ext cx="10008704" cy="269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nSpc>
                <a:spcPct val="115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develop an automated system for detecting and classifying brain tumors from MRI images using deep learning.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apply the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ResNet-50</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model for accurate feature extraction and classification of brain tumors into four categories: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Glioma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Meningioma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Pituitary tumors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Normal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improve diagnostic accuracy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reduce human error in interpreting MRI scans.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create a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web application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(using Flask) for real-time tumor prediction.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15000"/>
              </a:lnSpc>
              <a:spcAft>
                <a:spcPts val="800"/>
              </a:spcAft>
              <a:buFont typeface="Arial" panose="020B0604020202020204" pitchFamily="34" charset="0"/>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assist radiologists and medical professionals in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early detection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treatment planning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2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9CB1-8507-EB98-E825-CC4F13A5B8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894284-FB8F-3921-C020-1E69DD748C19}"/>
              </a:ext>
            </a:extLst>
          </p:cNvPr>
          <p:cNvSpPr txBox="1"/>
          <p:nvPr/>
        </p:nvSpPr>
        <p:spPr>
          <a:xfrm>
            <a:off x="4303643" y="1162878"/>
            <a:ext cx="5796703" cy="461665"/>
          </a:xfrm>
          <a:prstGeom prst="rect">
            <a:avLst/>
          </a:prstGeom>
          <a:noFill/>
        </p:spPr>
        <p:txBody>
          <a:bodyPr wrap="square" rtlCol="0">
            <a:spAutoFit/>
          </a:bodyPr>
          <a:lstStyle/>
          <a:p>
            <a:r>
              <a:rPr lang="en-US" sz="2400" b="1" dirty="0">
                <a:latin typeface="Times New Roman" panose="02020603050405020304" pitchFamily="18" charset="0"/>
              </a:rPr>
              <a:t>MODULES DESCRIPTION</a:t>
            </a:r>
            <a:endParaRPr lang="en-IN" sz="2400" b="1" dirty="0">
              <a:latin typeface="Times New Roman" panose="02020603050405020304" pitchFamily="18" charset="0"/>
            </a:endParaRPr>
          </a:p>
        </p:txBody>
      </p:sp>
      <p:sp>
        <p:nvSpPr>
          <p:cNvPr id="4" name="Rectangle 1">
            <a:extLst>
              <a:ext uri="{FF2B5EF4-FFF2-40B4-BE49-F238E27FC236}">
                <a16:creationId xmlns:a16="http://schemas.microsoft.com/office/drawing/2014/main" id="{FAB26B9E-32C3-4380-9613-30C700461469}"/>
              </a:ext>
            </a:extLst>
          </p:cNvPr>
          <p:cNvSpPr>
            <a:spLocks noChangeArrowheads="1"/>
          </p:cNvSpPr>
          <p:nvPr/>
        </p:nvSpPr>
        <p:spPr bwMode="auto">
          <a:xfrm>
            <a:off x="1282147" y="1804317"/>
            <a:ext cx="984538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Collection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Collects brain MRI images from </a:t>
            </a:r>
            <a:r>
              <a:rPr lang="en-IN" dirty="0">
                <a:latin typeface="Times New Roman" panose="02020603050405020304" pitchFamily="18" charset="0"/>
                <a:cs typeface="Times New Roman" panose="02020603050405020304" pitchFamily="18" charset="0"/>
              </a:rPr>
              <a:t>publicly available sources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(Glioma, Meningioma, Pituitary, Normal).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Resizes and normalizes images to prepare for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Trains the ResNet-50 model to detect and classify brain tumors.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the trained model to predict tumor type from new MRI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Lets users upload images and view results through a simple web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&amp; Maintenance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Keeps patient data secure and updates the model when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Management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saving/loading files and accessing data (especially if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local folders).</a:t>
            </a:r>
          </a:p>
        </p:txBody>
      </p:sp>
    </p:spTree>
    <p:extLst>
      <p:ext uri="{BB962C8B-B14F-4D97-AF65-F5344CB8AC3E}">
        <p14:creationId xmlns:p14="http://schemas.microsoft.com/office/powerpoint/2010/main" val="77293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EAE2D57B-B40A-015C-D122-A591DC982781}"/>
              </a:ext>
            </a:extLst>
          </p:cNvPr>
          <p:cNvSpPr txBox="1"/>
          <p:nvPr/>
        </p:nvSpPr>
        <p:spPr>
          <a:xfrm>
            <a:off x="4550298" y="1542845"/>
            <a:ext cx="4202884" cy="738664"/>
          </a:xfrm>
          <a:prstGeom prst="rect">
            <a:avLst/>
          </a:prstGeom>
          <a:noFill/>
        </p:spPr>
        <p:txBody>
          <a:bodyPr wrap="square" rtlCol="0">
            <a:spAutoFit/>
          </a:bodyPr>
          <a:lstStyle/>
          <a:p>
            <a:r>
              <a:rPr lang="en-US" sz="2400" b="1" dirty="0">
                <a:latin typeface="Times New Roman" panose="02020603050405020304" pitchFamily="18" charset="0"/>
              </a:rPr>
              <a:t>METHODOLOGIES</a:t>
            </a:r>
          </a:p>
          <a:p>
            <a:endParaRPr lang="en-IN" dirty="0"/>
          </a:p>
        </p:txBody>
      </p:sp>
      <p:sp>
        <p:nvSpPr>
          <p:cNvPr id="2" name="Rectangle 1">
            <a:extLst>
              <a:ext uri="{FF2B5EF4-FFF2-40B4-BE49-F238E27FC236}">
                <a16:creationId xmlns:a16="http://schemas.microsoft.com/office/drawing/2014/main" id="{CF603507-E622-96CC-2554-8029634D5312}"/>
              </a:ext>
            </a:extLst>
          </p:cNvPr>
          <p:cNvSpPr>
            <a:spLocks noChangeArrowheads="1"/>
          </p:cNvSpPr>
          <p:nvPr/>
        </p:nvSpPr>
        <p:spPr bwMode="auto">
          <a:xfrm>
            <a:off x="1789043" y="2461652"/>
            <a:ext cx="793142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MRI images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a public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 images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(resize, normalize).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ResNet-50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and 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on labeled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accuracy and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Flask app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upload and prediction.</a:t>
            </a:r>
          </a:p>
        </p:txBody>
      </p:sp>
    </p:spTree>
    <p:extLst>
      <p:ext uri="{BB962C8B-B14F-4D97-AF65-F5344CB8AC3E}">
        <p14:creationId xmlns:p14="http://schemas.microsoft.com/office/powerpoint/2010/main" val="86026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2E2E1-F421-E608-4C9C-7A969BD50CB7}"/>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402DD501-C42C-D47C-B7F3-600B8726378C}"/>
              </a:ext>
            </a:extLst>
          </p:cNvPr>
          <p:cNvSpPr txBox="1"/>
          <p:nvPr/>
        </p:nvSpPr>
        <p:spPr>
          <a:xfrm>
            <a:off x="3614471" y="1057103"/>
            <a:ext cx="5122900" cy="461665"/>
          </a:xfrm>
          <a:prstGeom prst="rect">
            <a:avLst/>
          </a:prstGeom>
          <a:noFill/>
        </p:spPr>
        <p:txBody>
          <a:bodyPr wrap="square" rtlCol="0">
            <a:spAutoFit/>
          </a:bodyPr>
          <a:lstStyle/>
          <a:p>
            <a:r>
              <a:rPr lang="en-US" sz="2400" b="1" dirty="0">
                <a:latin typeface="Times New Roman" panose="02020603050405020304" pitchFamily="18" charset="0"/>
              </a:rPr>
              <a:t>DESIGN ARCHITECTURE</a:t>
            </a:r>
            <a:endParaRPr lang="en-IN" sz="2400" b="1" dirty="0">
              <a:latin typeface="Times New Roman" panose="02020603050405020304" pitchFamily="18" charset="0"/>
            </a:endParaRPr>
          </a:p>
        </p:txBody>
      </p:sp>
      <p:pic>
        <p:nvPicPr>
          <p:cNvPr id="38" name="Picture 37">
            <a:extLst>
              <a:ext uri="{FF2B5EF4-FFF2-40B4-BE49-F238E27FC236}">
                <a16:creationId xmlns:a16="http://schemas.microsoft.com/office/drawing/2014/main" id="{3DB85050-E026-4C38-0BA1-4497E3341D89}"/>
              </a:ext>
            </a:extLst>
          </p:cNvPr>
          <p:cNvPicPr>
            <a:picLocks noChangeAspect="1"/>
          </p:cNvPicPr>
          <p:nvPr/>
        </p:nvPicPr>
        <p:blipFill>
          <a:blip r:embed="rId2"/>
          <a:stretch>
            <a:fillRect/>
          </a:stretch>
        </p:blipFill>
        <p:spPr>
          <a:xfrm>
            <a:off x="2017643" y="1694666"/>
            <a:ext cx="8316557" cy="4542885"/>
          </a:xfrm>
          <a:prstGeom prst="rect">
            <a:avLst/>
          </a:prstGeom>
        </p:spPr>
      </p:pic>
    </p:spTree>
    <p:extLst>
      <p:ext uri="{BB962C8B-B14F-4D97-AF65-F5344CB8AC3E}">
        <p14:creationId xmlns:p14="http://schemas.microsoft.com/office/powerpoint/2010/main" val="299569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F92713-EE35-5096-004C-92213E4AF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515" y="1696720"/>
            <a:ext cx="8911673" cy="30753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AA15D9-B0B8-DED8-2E98-1D1EE39BF2ED}"/>
              </a:ext>
            </a:extLst>
          </p:cNvPr>
          <p:cNvSpPr txBox="1"/>
          <p:nvPr/>
        </p:nvSpPr>
        <p:spPr>
          <a:xfrm>
            <a:off x="4127961" y="4876800"/>
            <a:ext cx="3936078"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Fig : ResNet-50 Layered  Architecture</a:t>
            </a:r>
          </a:p>
        </p:txBody>
      </p:sp>
    </p:spTree>
    <p:extLst>
      <p:ext uri="{BB962C8B-B14F-4D97-AF65-F5344CB8AC3E}">
        <p14:creationId xmlns:p14="http://schemas.microsoft.com/office/powerpoint/2010/main" val="122557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0360E-AE08-CEFA-289C-F773D8BF71D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FC50A60-A04F-4C54-196C-619FB90459B3}"/>
              </a:ext>
            </a:extLst>
          </p:cNvPr>
          <p:cNvSpPr txBox="1"/>
          <p:nvPr/>
        </p:nvSpPr>
        <p:spPr>
          <a:xfrm>
            <a:off x="972431" y="3244334"/>
            <a:ext cx="34032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Fig.1: USE CASE DIAGRAM</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D1CCB3-3EBC-33E6-5861-2BD9C875C5A0}"/>
              </a:ext>
            </a:extLst>
          </p:cNvPr>
          <p:cNvSpPr txBox="1"/>
          <p:nvPr/>
        </p:nvSpPr>
        <p:spPr>
          <a:xfrm>
            <a:off x="4504888" y="677535"/>
            <a:ext cx="4899170" cy="461665"/>
          </a:xfrm>
          <a:prstGeom prst="rect">
            <a:avLst/>
          </a:prstGeom>
          <a:noFill/>
        </p:spPr>
        <p:txBody>
          <a:bodyPr wrap="square" rtlCol="0">
            <a:spAutoFit/>
          </a:bodyPr>
          <a:lstStyle/>
          <a:p>
            <a:r>
              <a:rPr lang="en-US" sz="2400" b="1" dirty="0">
                <a:latin typeface="Times New Roman" panose="02020603050405020304" pitchFamily="18" charset="0"/>
              </a:rPr>
              <a:t>UML DIAGRAMS</a:t>
            </a:r>
            <a:endParaRPr lang="en-IN" sz="2400" b="1" dirty="0">
              <a:latin typeface="Times New Roman" panose="02020603050405020304" pitchFamily="18" charset="0"/>
            </a:endParaRPr>
          </a:p>
        </p:txBody>
      </p:sp>
      <p:pic>
        <p:nvPicPr>
          <p:cNvPr id="3" name="Picture 2">
            <a:extLst>
              <a:ext uri="{FF2B5EF4-FFF2-40B4-BE49-F238E27FC236}">
                <a16:creationId xmlns:a16="http://schemas.microsoft.com/office/drawing/2014/main" id="{389543B5-159A-C00E-0744-63A340A6621C}"/>
              </a:ext>
            </a:extLst>
          </p:cNvPr>
          <p:cNvPicPr>
            <a:picLocks noChangeAspect="1"/>
          </p:cNvPicPr>
          <p:nvPr/>
        </p:nvPicPr>
        <p:blipFill>
          <a:blip r:embed="rId2"/>
          <a:stretch>
            <a:fillRect/>
          </a:stretch>
        </p:blipFill>
        <p:spPr>
          <a:xfrm>
            <a:off x="4186668" y="1522502"/>
            <a:ext cx="6143403" cy="4658184"/>
          </a:xfrm>
          <a:prstGeom prst="rect">
            <a:avLst/>
          </a:prstGeom>
        </p:spPr>
      </p:pic>
    </p:spTree>
    <p:extLst>
      <p:ext uri="{BB962C8B-B14F-4D97-AF65-F5344CB8AC3E}">
        <p14:creationId xmlns:p14="http://schemas.microsoft.com/office/powerpoint/2010/main" val="375641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3F97C-DF44-3A91-B8EB-D3EF8CBFE5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4A74C64-33C6-E152-0F6F-3BF522CB68A1}"/>
              </a:ext>
            </a:extLst>
          </p:cNvPr>
          <p:cNvSpPr txBox="1"/>
          <p:nvPr/>
        </p:nvSpPr>
        <p:spPr>
          <a:xfrm>
            <a:off x="885613" y="3244334"/>
            <a:ext cx="2944536" cy="369332"/>
          </a:xfrm>
          <a:prstGeom prst="rect">
            <a:avLst/>
          </a:prstGeom>
          <a:noFill/>
        </p:spPr>
        <p:txBody>
          <a:bodyPr wrap="square" rtlCol="0">
            <a:spAutoFit/>
          </a:bodyPr>
          <a:lstStyle/>
          <a:p>
            <a:r>
              <a:rPr lang="en-US" b="1" dirty="0">
                <a:latin typeface="Times New Roman" panose="02020603050405020304" pitchFamily="18" charset="0"/>
              </a:rPr>
              <a:t> Fig.2: CLASS DIAGRAM </a:t>
            </a:r>
            <a:endParaRPr lang="en-IN" b="1" dirty="0">
              <a:latin typeface="Times New Roman" panose="02020603050405020304" pitchFamily="18" charset="0"/>
            </a:endParaRPr>
          </a:p>
        </p:txBody>
      </p:sp>
      <p:pic>
        <p:nvPicPr>
          <p:cNvPr id="3" name="Picture 2">
            <a:extLst>
              <a:ext uri="{FF2B5EF4-FFF2-40B4-BE49-F238E27FC236}">
                <a16:creationId xmlns:a16="http://schemas.microsoft.com/office/drawing/2014/main" id="{3A73B291-8423-E3BF-D833-A4CFEE3F9C29}"/>
              </a:ext>
            </a:extLst>
          </p:cNvPr>
          <p:cNvPicPr>
            <a:picLocks noChangeAspect="1"/>
          </p:cNvPicPr>
          <p:nvPr/>
        </p:nvPicPr>
        <p:blipFill>
          <a:blip r:embed="rId2"/>
          <a:stretch>
            <a:fillRect/>
          </a:stretch>
        </p:blipFill>
        <p:spPr>
          <a:xfrm>
            <a:off x="3830149" y="1402170"/>
            <a:ext cx="5807793" cy="4443312"/>
          </a:xfrm>
          <a:prstGeom prst="rect">
            <a:avLst/>
          </a:prstGeom>
        </p:spPr>
      </p:pic>
    </p:spTree>
    <p:extLst>
      <p:ext uri="{BB962C8B-B14F-4D97-AF65-F5344CB8AC3E}">
        <p14:creationId xmlns:p14="http://schemas.microsoft.com/office/powerpoint/2010/main" val="191818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C7D1D-053C-EC9B-5E0F-9391CC14D1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3FD9CC-CCC5-00C4-3FBE-D125B24DA046}"/>
              </a:ext>
            </a:extLst>
          </p:cNvPr>
          <p:cNvSpPr txBox="1"/>
          <p:nvPr/>
        </p:nvSpPr>
        <p:spPr>
          <a:xfrm>
            <a:off x="1431235" y="3105834"/>
            <a:ext cx="3637722" cy="369332"/>
          </a:xfrm>
          <a:prstGeom prst="rect">
            <a:avLst/>
          </a:prstGeom>
          <a:noFill/>
        </p:spPr>
        <p:txBody>
          <a:bodyPr wrap="square" rtlCol="0">
            <a:spAutoFit/>
          </a:bodyPr>
          <a:lstStyle/>
          <a:p>
            <a:r>
              <a:rPr lang="en-US" b="1" dirty="0">
                <a:latin typeface="Times New Roman" panose="02020603050405020304" pitchFamily="18" charset="0"/>
              </a:rPr>
              <a:t>Fig.3: ACTIVITY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id="{AEE34E62-38B7-7FBB-A6F8-C89679F9CB9B}"/>
              </a:ext>
            </a:extLst>
          </p:cNvPr>
          <p:cNvPicPr>
            <a:picLocks noChangeAspect="1"/>
          </p:cNvPicPr>
          <p:nvPr/>
        </p:nvPicPr>
        <p:blipFill>
          <a:blip r:embed="rId2"/>
          <a:stretch>
            <a:fillRect/>
          </a:stretch>
        </p:blipFill>
        <p:spPr>
          <a:xfrm>
            <a:off x="5517724" y="660952"/>
            <a:ext cx="2765009" cy="5536096"/>
          </a:xfrm>
          <a:prstGeom prst="rect">
            <a:avLst/>
          </a:prstGeom>
        </p:spPr>
      </p:pic>
    </p:spTree>
    <p:extLst>
      <p:ext uri="{BB962C8B-B14F-4D97-AF65-F5344CB8AC3E}">
        <p14:creationId xmlns:p14="http://schemas.microsoft.com/office/powerpoint/2010/main" val="164266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B96DC-45E0-8486-116E-2F57F95017F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DB91EB-3F77-056F-867A-E93DCAE97F37}"/>
              </a:ext>
            </a:extLst>
          </p:cNvPr>
          <p:cNvSpPr txBox="1"/>
          <p:nvPr/>
        </p:nvSpPr>
        <p:spPr>
          <a:xfrm>
            <a:off x="894522" y="3244334"/>
            <a:ext cx="3538330" cy="369332"/>
          </a:xfrm>
          <a:prstGeom prst="rect">
            <a:avLst/>
          </a:prstGeom>
          <a:noFill/>
        </p:spPr>
        <p:txBody>
          <a:bodyPr wrap="square" rtlCol="0">
            <a:spAutoFit/>
          </a:bodyPr>
          <a:lstStyle/>
          <a:p>
            <a:r>
              <a:rPr lang="en-US" b="1" dirty="0">
                <a:latin typeface="Times New Roman" panose="02020603050405020304" pitchFamily="18" charset="0"/>
              </a:rPr>
              <a:t>Fig.4: SEQUENCE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id="{C08E8AD4-5C92-A40D-D18C-B1C93FF7D69B}"/>
              </a:ext>
            </a:extLst>
          </p:cNvPr>
          <p:cNvPicPr>
            <a:picLocks noChangeAspect="1"/>
          </p:cNvPicPr>
          <p:nvPr/>
        </p:nvPicPr>
        <p:blipFill>
          <a:blip r:embed="rId2"/>
          <a:stretch>
            <a:fillRect/>
          </a:stretch>
        </p:blipFill>
        <p:spPr>
          <a:xfrm>
            <a:off x="4244847" y="816738"/>
            <a:ext cx="6145209" cy="5224524"/>
          </a:xfrm>
          <a:prstGeom prst="rect">
            <a:avLst/>
          </a:prstGeom>
        </p:spPr>
      </p:pic>
    </p:spTree>
    <p:extLst>
      <p:ext uri="{BB962C8B-B14F-4D97-AF65-F5344CB8AC3E}">
        <p14:creationId xmlns:p14="http://schemas.microsoft.com/office/powerpoint/2010/main" val="361948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4C339-4E7C-40CC-3CEF-7BB8AD288D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5070DE-CEB8-6711-F865-17843763C59F}"/>
              </a:ext>
            </a:extLst>
          </p:cNvPr>
          <p:cNvSpPr txBox="1"/>
          <p:nvPr/>
        </p:nvSpPr>
        <p:spPr>
          <a:xfrm>
            <a:off x="4299358" y="746511"/>
            <a:ext cx="2462169" cy="461665"/>
          </a:xfrm>
          <a:prstGeom prst="rect">
            <a:avLst/>
          </a:prstGeom>
          <a:noFill/>
        </p:spPr>
        <p:txBody>
          <a:bodyPr wrap="square">
            <a:spAutoFit/>
          </a:bodyPr>
          <a:lstStyle/>
          <a:p>
            <a:r>
              <a:rPr lang="en-US" sz="2400" b="1" dirty="0">
                <a:latin typeface="Times New Roman" panose="02020603050405020304"/>
              </a:rPr>
              <a:t>CONTENTS</a:t>
            </a:r>
            <a:endParaRPr lang="en-IN" sz="2400" dirty="0">
              <a:latin typeface="Times New Roman" panose="02020603050405020304"/>
            </a:endParaRPr>
          </a:p>
        </p:txBody>
      </p:sp>
      <p:sp>
        <p:nvSpPr>
          <p:cNvPr id="2" name="TextBox 1">
            <a:extLst>
              <a:ext uri="{FF2B5EF4-FFF2-40B4-BE49-F238E27FC236}">
                <a16:creationId xmlns:a16="http://schemas.microsoft.com/office/drawing/2014/main" id="{BED18179-899E-46A1-7C94-5DCC2123A915}"/>
              </a:ext>
            </a:extLst>
          </p:cNvPr>
          <p:cNvSpPr txBox="1"/>
          <p:nvPr/>
        </p:nvSpPr>
        <p:spPr>
          <a:xfrm>
            <a:off x="1350625" y="1380177"/>
            <a:ext cx="8254767" cy="4524315"/>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rPr>
              <a:t>ABSTRACT</a:t>
            </a:r>
          </a:p>
          <a:p>
            <a:pPr marL="342900" indent="-342900">
              <a:buFont typeface="+mj-lt"/>
              <a:buAutoNum type="arabicPeriod"/>
            </a:pPr>
            <a:r>
              <a:rPr lang="en-US" dirty="0">
                <a:latin typeface="Times New Roman" panose="02020603050405020304" pitchFamily="18" charset="0"/>
              </a:rPr>
              <a:t>INTRODUCTION</a:t>
            </a:r>
          </a:p>
          <a:p>
            <a:pPr marL="342900" indent="-342900">
              <a:buFont typeface="+mj-lt"/>
              <a:buAutoNum type="arabicPeriod"/>
            </a:pPr>
            <a:r>
              <a:rPr lang="en-US" dirty="0">
                <a:latin typeface="Times New Roman" panose="02020603050405020304" pitchFamily="18" charset="0"/>
              </a:rPr>
              <a:t>EXISTING SYSTEM</a:t>
            </a:r>
          </a:p>
          <a:p>
            <a:pPr marL="342900" indent="-342900">
              <a:buFont typeface="+mj-lt"/>
              <a:buAutoNum type="arabicPeriod"/>
            </a:pPr>
            <a:r>
              <a:rPr lang="en-IN" dirty="0">
                <a:latin typeface="Times New Roman" panose="02020603050405020304" pitchFamily="18" charset="0"/>
              </a:rPr>
              <a:t>LITERATURE SURVERY</a:t>
            </a:r>
          </a:p>
          <a:p>
            <a:pPr marL="342900" indent="-342900">
              <a:buFont typeface="+mj-lt"/>
              <a:buAutoNum type="arabicPeriod"/>
            </a:pPr>
            <a:r>
              <a:rPr lang="en-IN" dirty="0">
                <a:latin typeface="Times New Roman" panose="02020603050405020304" pitchFamily="18" charset="0"/>
              </a:rPr>
              <a:t>PROBLEM STATEMENT</a:t>
            </a:r>
          </a:p>
          <a:p>
            <a:pPr marL="342900" indent="-342900">
              <a:buFont typeface="+mj-lt"/>
              <a:buAutoNum type="arabicPeriod"/>
            </a:pPr>
            <a:r>
              <a:rPr lang="en-IN" dirty="0">
                <a:latin typeface="Times New Roman" panose="02020603050405020304" pitchFamily="18" charset="0"/>
              </a:rPr>
              <a:t>REQUIREMENTS</a:t>
            </a:r>
          </a:p>
          <a:p>
            <a:pPr marL="342900" indent="-342900">
              <a:buFont typeface="+mj-lt"/>
              <a:buAutoNum type="arabicPeriod"/>
            </a:pPr>
            <a:r>
              <a:rPr lang="en-IN" dirty="0">
                <a:latin typeface="Times New Roman" panose="02020603050405020304" pitchFamily="18" charset="0"/>
              </a:rPr>
              <a:t>PROPOSED SYSTEM</a:t>
            </a:r>
          </a:p>
          <a:p>
            <a:pPr marL="342900" indent="-342900">
              <a:buFont typeface="+mj-lt"/>
              <a:buAutoNum type="arabicPeriod"/>
            </a:pPr>
            <a:r>
              <a:rPr lang="en-IN" dirty="0">
                <a:latin typeface="Times New Roman" panose="02020603050405020304" pitchFamily="18" charset="0"/>
              </a:rPr>
              <a:t>OBJECTIVES</a:t>
            </a:r>
          </a:p>
          <a:p>
            <a:pPr marL="342900" indent="-342900">
              <a:buFont typeface="+mj-lt"/>
              <a:buAutoNum type="arabicPeriod"/>
            </a:pPr>
            <a:r>
              <a:rPr lang="en-IN" dirty="0">
                <a:latin typeface="Times New Roman" panose="02020603050405020304" pitchFamily="18" charset="0"/>
              </a:rPr>
              <a:t>MODULES DESCRIPTION</a:t>
            </a:r>
          </a:p>
          <a:p>
            <a:pPr marL="342900" indent="-342900">
              <a:buFont typeface="+mj-lt"/>
              <a:buAutoNum type="arabicPeriod"/>
            </a:pPr>
            <a:r>
              <a:rPr lang="en-IN" dirty="0">
                <a:latin typeface="Times New Roman" panose="02020603050405020304" pitchFamily="18" charset="0"/>
              </a:rPr>
              <a:t>METHODOLOGIES </a:t>
            </a:r>
          </a:p>
          <a:p>
            <a:pPr marL="342900" indent="-342900">
              <a:buFont typeface="+mj-lt"/>
              <a:buAutoNum type="arabicPeriod"/>
            </a:pPr>
            <a:r>
              <a:rPr lang="en-IN" dirty="0">
                <a:latin typeface="Times New Roman" panose="02020603050405020304" pitchFamily="18" charset="0"/>
              </a:rPr>
              <a:t>DESIGN ARCHITECTURE&amp;UML DIAGRAMS</a:t>
            </a:r>
          </a:p>
          <a:p>
            <a:pPr marL="342900" indent="-342900">
              <a:buFont typeface="+mj-lt"/>
              <a:buAutoNum type="arabicPeriod"/>
            </a:pPr>
            <a:r>
              <a:rPr lang="en-IN" dirty="0">
                <a:latin typeface="Times New Roman" panose="02020603050405020304" pitchFamily="18" charset="0"/>
              </a:rPr>
              <a:t>APPLICATIONS</a:t>
            </a:r>
          </a:p>
          <a:p>
            <a:pPr marL="342900" indent="-342900">
              <a:buFont typeface="+mj-lt"/>
              <a:buAutoNum type="arabicPeriod"/>
            </a:pPr>
            <a:r>
              <a:rPr lang="en-IN" dirty="0">
                <a:latin typeface="Times New Roman" panose="02020603050405020304" pitchFamily="18" charset="0"/>
              </a:rPr>
              <a:t>RESULTS</a:t>
            </a:r>
          </a:p>
          <a:p>
            <a:pPr marL="342900" indent="-342900">
              <a:buFont typeface="+mj-lt"/>
              <a:buAutoNum type="arabicPeriod"/>
            </a:pPr>
            <a:r>
              <a:rPr lang="en-IN" dirty="0">
                <a:latin typeface="Times New Roman" panose="02020603050405020304" pitchFamily="18" charset="0"/>
              </a:rPr>
              <a:t>CONCLUSION</a:t>
            </a:r>
          </a:p>
          <a:p>
            <a:pPr marL="342900" indent="-342900">
              <a:buFont typeface="+mj-lt"/>
              <a:buAutoNum type="arabicPeriod"/>
            </a:pPr>
            <a:r>
              <a:rPr lang="en-IN" dirty="0">
                <a:latin typeface="Times New Roman" panose="02020603050405020304" pitchFamily="18" charset="0"/>
              </a:rPr>
              <a:t>FUTURE ENHANCEMENT</a:t>
            </a:r>
          </a:p>
          <a:p>
            <a:pPr marL="342900" indent="-342900">
              <a:buFont typeface="+mj-lt"/>
              <a:buAutoNum type="arabicPeriod"/>
            </a:pPr>
            <a:r>
              <a:rPr lang="en-IN" dirty="0">
                <a:latin typeface="Times New Roman" panose="02020603050405020304" pitchFamily="18" charset="0"/>
              </a:rPr>
              <a:t>REFERENCES</a:t>
            </a:r>
          </a:p>
        </p:txBody>
      </p:sp>
    </p:spTree>
    <p:extLst>
      <p:ext uri="{BB962C8B-B14F-4D97-AF65-F5344CB8AC3E}">
        <p14:creationId xmlns:p14="http://schemas.microsoft.com/office/powerpoint/2010/main" val="2114489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50C0B-A890-52BA-B6AB-16372F6358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9A8860-D454-1E16-D9B0-034B1A236591}"/>
              </a:ext>
            </a:extLst>
          </p:cNvPr>
          <p:cNvSpPr txBox="1"/>
          <p:nvPr/>
        </p:nvSpPr>
        <p:spPr>
          <a:xfrm>
            <a:off x="914400" y="1299851"/>
            <a:ext cx="4065103" cy="369332"/>
          </a:xfrm>
          <a:prstGeom prst="rect">
            <a:avLst/>
          </a:prstGeom>
          <a:noFill/>
        </p:spPr>
        <p:txBody>
          <a:bodyPr wrap="square" rtlCol="0">
            <a:spAutoFit/>
          </a:bodyPr>
          <a:lstStyle/>
          <a:p>
            <a:r>
              <a:rPr lang="en-US" b="1" dirty="0">
                <a:latin typeface="Times New Roman" panose="02020603050405020304" pitchFamily="18" charset="0"/>
              </a:rPr>
              <a:t>Fig.5: DEPLOYMENT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id="{3A883FEE-142B-1864-26F8-21461CC1C77F}"/>
              </a:ext>
            </a:extLst>
          </p:cNvPr>
          <p:cNvPicPr>
            <a:picLocks noChangeAspect="1"/>
          </p:cNvPicPr>
          <p:nvPr/>
        </p:nvPicPr>
        <p:blipFill>
          <a:blip r:embed="rId2"/>
          <a:stretch>
            <a:fillRect/>
          </a:stretch>
        </p:blipFill>
        <p:spPr>
          <a:xfrm>
            <a:off x="788501" y="2319918"/>
            <a:ext cx="10383082" cy="2628943"/>
          </a:xfrm>
          <a:prstGeom prst="rect">
            <a:avLst/>
          </a:prstGeom>
        </p:spPr>
      </p:pic>
    </p:spTree>
    <p:extLst>
      <p:ext uri="{BB962C8B-B14F-4D97-AF65-F5344CB8AC3E}">
        <p14:creationId xmlns:p14="http://schemas.microsoft.com/office/powerpoint/2010/main" val="32651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048CE-C3D1-3670-5414-BE9496D3D6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3EAFEB-F00F-81F4-2069-D9297A2CBDD6}"/>
              </a:ext>
            </a:extLst>
          </p:cNvPr>
          <p:cNvSpPr txBox="1"/>
          <p:nvPr/>
        </p:nvSpPr>
        <p:spPr>
          <a:xfrm>
            <a:off x="1113183" y="1182756"/>
            <a:ext cx="3995530" cy="369332"/>
          </a:xfrm>
          <a:prstGeom prst="rect">
            <a:avLst/>
          </a:prstGeom>
          <a:noFill/>
        </p:spPr>
        <p:txBody>
          <a:bodyPr wrap="square" rtlCol="0">
            <a:spAutoFit/>
          </a:bodyPr>
          <a:lstStyle/>
          <a:p>
            <a:r>
              <a:rPr lang="en-US" b="1" dirty="0">
                <a:latin typeface="Times New Roman" panose="02020603050405020304" pitchFamily="18" charset="0"/>
              </a:rPr>
              <a:t>Fig.6: COMPONENT DIAGRAM</a:t>
            </a:r>
            <a:endParaRPr lang="en-IN" b="1" dirty="0">
              <a:latin typeface="Times New Roman" panose="02020603050405020304" pitchFamily="18" charset="0"/>
            </a:endParaRPr>
          </a:p>
        </p:txBody>
      </p:sp>
      <p:pic>
        <p:nvPicPr>
          <p:cNvPr id="4" name="Picture 3">
            <a:extLst>
              <a:ext uri="{FF2B5EF4-FFF2-40B4-BE49-F238E27FC236}">
                <a16:creationId xmlns:a16="http://schemas.microsoft.com/office/drawing/2014/main" id="{ABD1A8C8-C42B-6D62-FC3D-C774DC83798D}"/>
              </a:ext>
            </a:extLst>
          </p:cNvPr>
          <p:cNvPicPr>
            <a:picLocks noChangeAspect="1"/>
          </p:cNvPicPr>
          <p:nvPr/>
        </p:nvPicPr>
        <p:blipFill>
          <a:blip r:embed="rId2"/>
          <a:stretch>
            <a:fillRect/>
          </a:stretch>
        </p:blipFill>
        <p:spPr>
          <a:xfrm>
            <a:off x="1997765" y="1992812"/>
            <a:ext cx="7584014" cy="3031401"/>
          </a:xfrm>
          <a:prstGeom prst="rect">
            <a:avLst/>
          </a:prstGeom>
        </p:spPr>
      </p:pic>
    </p:spTree>
    <p:extLst>
      <p:ext uri="{BB962C8B-B14F-4D97-AF65-F5344CB8AC3E}">
        <p14:creationId xmlns:p14="http://schemas.microsoft.com/office/powerpoint/2010/main" val="162162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F6144-6DF6-ED0F-DBF6-26717FCA20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291337-51D5-0EF5-38D8-E3430DE81287}"/>
              </a:ext>
            </a:extLst>
          </p:cNvPr>
          <p:cNvSpPr txBox="1"/>
          <p:nvPr/>
        </p:nvSpPr>
        <p:spPr>
          <a:xfrm>
            <a:off x="4860707" y="1300922"/>
            <a:ext cx="3722915" cy="461665"/>
          </a:xfrm>
          <a:prstGeom prst="rect">
            <a:avLst/>
          </a:prstGeom>
          <a:noFill/>
        </p:spPr>
        <p:txBody>
          <a:bodyPr wrap="square" rtlCol="0">
            <a:spAutoFit/>
          </a:bodyPr>
          <a:lstStyle/>
          <a:p>
            <a:r>
              <a:rPr lang="en-US" sz="2400" b="1" dirty="0">
                <a:latin typeface="Times New Roman" panose="02020603050405020304" pitchFamily="18" charset="0"/>
              </a:rPr>
              <a:t>APPLICATIONS</a:t>
            </a:r>
            <a:endParaRPr lang="en-IN" sz="2400" b="1" dirty="0">
              <a:latin typeface="Times New Roman" panose="02020603050405020304" pitchFamily="18" charset="0"/>
            </a:endParaRPr>
          </a:p>
        </p:txBody>
      </p:sp>
      <p:sp>
        <p:nvSpPr>
          <p:cNvPr id="5" name="Rectangle 2">
            <a:extLst>
              <a:ext uri="{FF2B5EF4-FFF2-40B4-BE49-F238E27FC236}">
                <a16:creationId xmlns:a16="http://schemas.microsoft.com/office/drawing/2014/main" id="{40136271-A861-B8FD-C74C-92EB2CEA9486}"/>
              </a:ext>
            </a:extLst>
          </p:cNvPr>
          <p:cNvSpPr>
            <a:spLocks noChangeArrowheads="1"/>
          </p:cNvSpPr>
          <p:nvPr/>
        </p:nvSpPr>
        <p:spPr bwMode="auto">
          <a:xfrm>
            <a:off x="1600200" y="2196622"/>
            <a:ext cx="756489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Medical Diagnosis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doctors quickly and accurately identify brain tumor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Treatment Planning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personalized therapy decisions based on tumor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Tumor Monitoring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Tracks tumor growth or shrinkage during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Remote Healthcare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expert diagnosis in remote or underserved areas via telemedicine.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Medical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learning tool for students and professionals studying brain tumors.</a:t>
            </a:r>
          </a:p>
        </p:txBody>
      </p:sp>
    </p:spTree>
    <p:extLst>
      <p:ext uri="{BB962C8B-B14F-4D97-AF65-F5344CB8AC3E}">
        <p14:creationId xmlns:p14="http://schemas.microsoft.com/office/powerpoint/2010/main" val="240094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797E-D33B-152E-5E82-7AE315C18C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731263-7210-20B0-8225-42C3C7C1B4F6}"/>
              </a:ext>
            </a:extLst>
          </p:cNvPr>
          <p:cNvSpPr txBox="1"/>
          <p:nvPr/>
        </p:nvSpPr>
        <p:spPr>
          <a:xfrm>
            <a:off x="5119382" y="785670"/>
            <a:ext cx="3179427" cy="461665"/>
          </a:xfrm>
          <a:prstGeom prst="rect">
            <a:avLst/>
          </a:prstGeom>
          <a:noFill/>
        </p:spPr>
        <p:txBody>
          <a:bodyPr wrap="square" rtlCol="0">
            <a:spAutoFit/>
          </a:bodyPr>
          <a:lstStyle/>
          <a:p>
            <a:r>
              <a:rPr lang="en-US" sz="2400" b="1" dirty="0">
                <a:latin typeface="Times New Roman" panose="02020603050405020304"/>
              </a:rPr>
              <a:t>RESULTS</a:t>
            </a:r>
            <a:endParaRPr lang="en-IN" sz="2400" b="1" dirty="0">
              <a:latin typeface="Times New Roman" panose="02020603050405020304"/>
            </a:endParaRPr>
          </a:p>
        </p:txBody>
      </p:sp>
      <p:sp>
        <p:nvSpPr>
          <p:cNvPr id="16" name="TextBox 15">
            <a:extLst>
              <a:ext uri="{FF2B5EF4-FFF2-40B4-BE49-F238E27FC236}">
                <a16:creationId xmlns:a16="http://schemas.microsoft.com/office/drawing/2014/main" id="{20413462-C279-0308-1A4A-2D040D96E21F}"/>
              </a:ext>
            </a:extLst>
          </p:cNvPr>
          <p:cNvSpPr txBox="1"/>
          <p:nvPr/>
        </p:nvSpPr>
        <p:spPr>
          <a:xfrm>
            <a:off x="1866788" y="5617543"/>
            <a:ext cx="8897289" cy="646331"/>
          </a:xfrm>
          <a:prstGeom prst="rect">
            <a:avLst/>
          </a:prstGeom>
          <a:noFill/>
        </p:spPr>
        <p:txBody>
          <a:bodyPr wrap="square" rtlCol="0">
            <a:spAutoFit/>
          </a:bodyPr>
          <a:lstStyle/>
          <a:p>
            <a:r>
              <a:rPr lang="en-US" b="1" dirty="0">
                <a:latin typeface="Times New Roman" panose="02020603050405020304"/>
              </a:rPr>
              <a:t>Fig.1</a:t>
            </a:r>
            <a:r>
              <a:rPr lang="en-US" dirty="0">
                <a:latin typeface="Times New Roman" panose="02020603050405020304"/>
              </a:rPr>
              <a:t>: </a:t>
            </a:r>
            <a:r>
              <a:rPr lang="en-US" dirty="0">
                <a:latin typeface="Times New Roman" panose="02020603050405020304" pitchFamily="18" charset="0"/>
                <a:cs typeface="Times New Roman" panose="02020603050405020304" pitchFamily="18" charset="0"/>
              </a:rPr>
              <a:t>User selects an MRI image using the GUI to initiate brain tumor classification.</a:t>
            </a:r>
          </a:p>
          <a:p>
            <a:endParaRPr lang="en-IN" dirty="0">
              <a:latin typeface="Times New Roman" panose="02020603050405020304"/>
            </a:endParaRPr>
          </a:p>
        </p:txBody>
      </p:sp>
      <p:sp>
        <p:nvSpPr>
          <p:cNvPr id="17" name="TextBox 16">
            <a:extLst>
              <a:ext uri="{FF2B5EF4-FFF2-40B4-BE49-F238E27FC236}">
                <a16:creationId xmlns:a16="http://schemas.microsoft.com/office/drawing/2014/main" id="{46DC015E-13C6-BA4D-AF27-AF28E2B91D77}"/>
              </a:ext>
            </a:extLst>
          </p:cNvPr>
          <p:cNvSpPr txBox="1"/>
          <p:nvPr/>
        </p:nvSpPr>
        <p:spPr>
          <a:xfrm>
            <a:off x="1092624" y="2163968"/>
            <a:ext cx="9296400" cy="369332"/>
          </a:xfrm>
          <a:prstGeom prst="rect">
            <a:avLst/>
          </a:prstGeom>
          <a:noFill/>
        </p:spPr>
        <p:txBody>
          <a:bodyPr wrap="square" rtlCol="0">
            <a:spAutoFit/>
          </a:bodyPr>
          <a:lstStyle/>
          <a:p>
            <a:endParaRPr lang="en-IN" b="1" dirty="0">
              <a:latin typeface="Times New Roman" panose="02020603050405020304"/>
              <a:cs typeface="Times New Roman" panose="02020603050405020304"/>
            </a:endParaRPr>
          </a:p>
        </p:txBody>
      </p:sp>
      <p:pic>
        <p:nvPicPr>
          <p:cNvPr id="4" name="Picture 3">
            <a:extLst>
              <a:ext uri="{FF2B5EF4-FFF2-40B4-BE49-F238E27FC236}">
                <a16:creationId xmlns:a16="http://schemas.microsoft.com/office/drawing/2014/main" id="{17E9C838-A3AA-D945-6D7E-30A9C98E4CF3}"/>
              </a:ext>
            </a:extLst>
          </p:cNvPr>
          <p:cNvPicPr>
            <a:picLocks noChangeAspect="1"/>
          </p:cNvPicPr>
          <p:nvPr/>
        </p:nvPicPr>
        <p:blipFill>
          <a:blip r:embed="rId2"/>
          <a:stretch>
            <a:fillRect/>
          </a:stretch>
        </p:blipFill>
        <p:spPr>
          <a:xfrm>
            <a:off x="2150165" y="1320019"/>
            <a:ext cx="7891670" cy="4217962"/>
          </a:xfrm>
          <a:prstGeom prst="rect">
            <a:avLst/>
          </a:prstGeom>
        </p:spPr>
      </p:pic>
    </p:spTree>
    <p:extLst>
      <p:ext uri="{BB962C8B-B14F-4D97-AF65-F5344CB8AC3E}">
        <p14:creationId xmlns:p14="http://schemas.microsoft.com/office/powerpoint/2010/main" val="107250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3ED0-E4D9-4833-3278-734B529B50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B9E35E-CC3E-951E-3D9F-02B77B89872F}"/>
              </a:ext>
            </a:extLst>
          </p:cNvPr>
          <p:cNvSpPr txBox="1"/>
          <p:nvPr/>
        </p:nvSpPr>
        <p:spPr>
          <a:xfrm>
            <a:off x="2186608" y="5674602"/>
            <a:ext cx="7991061" cy="369332"/>
          </a:xfrm>
          <a:prstGeom prst="rect">
            <a:avLst/>
          </a:prstGeom>
          <a:noFill/>
        </p:spPr>
        <p:txBody>
          <a:bodyPr wrap="square" rtlCol="0">
            <a:spAutoFit/>
          </a:bodyPr>
          <a:lstStyle/>
          <a:p>
            <a:r>
              <a:rPr lang="en-US" b="1" dirty="0">
                <a:latin typeface="Times New Roman" panose="02020603050405020304"/>
              </a:rPr>
              <a:t>Fig.2:</a:t>
            </a:r>
            <a:r>
              <a:rPr lang="en-IN" b="1" dirty="0">
                <a:latin typeface="Times New Roman" panose="02020603050405020304"/>
              </a:rPr>
              <a:t> </a:t>
            </a:r>
            <a:r>
              <a:rPr lang="en-US" dirty="0">
                <a:latin typeface="Times New Roman" panose="02020603050405020304" pitchFamily="18" charset="0"/>
                <a:cs typeface="Times New Roman" panose="02020603050405020304" pitchFamily="18" charset="0"/>
              </a:rPr>
              <a:t>MRI image classified as Pituitary Tumor with 89.15% confidence.</a:t>
            </a: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8582437-7BB2-7403-3037-64EC33244F7F}"/>
              </a:ext>
            </a:extLst>
          </p:cNvPr>
          <p:cNvPicPr>
            <a:picLocks noChangeAspect="1"/>
          </p:cNvPicPr>
          <p:nvPr/>
        </p:nvPicPr>
        <p:blipFill>
          <a:blip r:embed="rId2"/>
          <a:stretch>
            <a:fillRect/>
          </a:stretch>
        </p:blipFill>
        <p:spPr>
          <a:xfrm>
            <a:off x="1866900" y="983031"/>
            <a:ext cx="8458200" cy="4478650"/>
          </a:xfrm>
          <a:prstGeom prst="rect">
            <a:avLst/>
          </a:prstGeom>
        </p:spPr>
      </p:pic>
    </p:spTree>
    <p:extLst>
      <p:ext uri="{BB962C8B-B14F-4D97-AF65-F5344CB8AC3E}">
        <p14:creationId xmlns:p14="http://schemas.microsoft.com/office/powerpoint/2010/main" val="3555068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66851-1121-59BA-79FB-574DBB26C3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A91DB6-0CB8-E718-F446-72F9AEFACF8C}"/>
              </a:ext>
            </a:extLst>
          </p:cNvPr>
          <p:cNvSpPr txBox="1"/>
          <p:nvPr/>
        </p:nvSpPr>
        <p:spPr>
          <a:xfrm>
            <a:off x="2286013" y="5635200"/>
            <a:ext cx="7816639" cy="369332"/>
          </a:xfrm>
          <a:prstGeom prst="rect">
            <a:avLst/>
          </a:prstGeom>
          <a:noFill/>
        </p:spPr>
        <p:txBody>
          <a:bodyPr wrap="square">
            <a:spAutoFit/>
          </a:bodyPr>
          <a:lstStyle/>
          <a:p>
            <a:r>
              <a:rPr lang="en-US" b="1" dirty="0">
                <a:latin typeface="Times New Roman" panose="02020603050405020304"/>
              </a:rPr>
              <a:t>Fig.3</a:t>
            </a:r>
            <a:r>
              <a:rPr lang="en-US" dirty="0">
                <a:latin typeface="Times New Roman" panose="02020603050405020304"/>
              </a:rPr>
              <a:t>:</a:t>
            </a:r>
            <a:r>
              <a:rPr lang="en-IN" dirty="0">
                <a:latin typeface="Times New Roman" panose="02020603050405020304"/>
              </a:rPr>
              <a:t> </a:t>
            </a:r>
            <a:r>
              <a:rPr lang="en-US" dirty="0">
                <a:latin typeface="Times New Roman" panose="02020603050405020304" pitchFamily="18" charset="0"/>
                <a:cs typeface="Times New Roman" panose="02020603050405020304" pitchFamily="18" charset="0"/>
              </a:rPr>
              <a:t>MRI image classified as Glioma Tumor with 91.58% confidence</a:t>
            </a:r>
          </a:p>
        </p:txBody>
      </p:sp>
      <p:pic>
        <p:nvPicPr>
          <p:cNvPr id="4" name="Picture 3">
            <a:extLst>
              <a:ext uri="{FF2B5EF4-FFF2-40B4-BE49-F238E27FC236}">
                <a16:creationId xmlns:a16="http://schemas.microsoft.com/office/drawing/2014/main" id="{CCAF6AED-C10F-16DA-18A1-D1B70F2943C8}"/>
              </a:ext>
            </a:extLst>
          </p:cNvPr>
          <p:cNvPicPr>
            <a:picLocks noChangeAspect="1"/>
          </p:cNvPicPr>
          <p:nvPr/>
        </p:nvPicPr>
        <p:blipFill>
          <a:blip r:embed="rId2"/>
          <a:stretch>
            <a:fillRect/>
          </a:stretch>
        </p:blipFill>
        <p:spPr>
          <a:xfrm>
            <a:off x="1817570" y="924339"/>
            <a:ext cx="8636233" cy="4581939"/>
          </a:xfrm>
          <a:prstGeom prst="rect">
            <a:avLst/>
          </a:prstGeom>
        </p:spPr>
      </p:pic>
    </p:spTree>
    <p:extLst>
      <p:ext uri="{BB962C8B-B14F-4D97-AF65-F5344CB8AC3E}">
        <p14:creationId xmlns:p14="http://schemas.microsoft.com/office/powerpoint/2010/main" val="225542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7FFD6-2FCF-5AA7-1351-0D0DA06701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5D3B7B-A01A-825F-80AF-30E9FC3780E7}"/>
              </a:ext>
            </a:extLst>
          </p:cNvPr>
          <p:cNvSpPr txBox="1"/>
          <p:nvPr/>
        </p:nvSpPr>
        <p:spPr>
          <a:xfrm>
            <a:off x="2395330" y="5569257"/>
            <a:ext cx="7434469" cy="369332"/>
          </a:xfrm>
          <a:prstGeom prst="rect">
            <a:avLst/>
          </a:prstGeom>
          <a:noFill/>
        </p:spPr>
        <p:txBody>
          <a:bodyPr wrap="square">
            <a:spAutoFit/>
          </a:bodyPr>
          <a:lstStyle/>
          <a:p>
            <a:r>
              <a:rPr lang="en-US" b="1" dirty="0">
                <a:latin typeface="Times New Roman" panose="02020603050405020304"/>
              </a:rPr>
              <a:t>Fig.4:</a:t>
            </a:r>
            <a:r>
              <a:rPr lang="en-IN" b="1" dirty="0">
                <a:latin typeface="Times New Roman" panose="02020603050405020304"/>
              </a:rPr>
              <a:t> </a:t>
            </a:r>
            <a:r>
              <a:rPr lang="en-US" dirty="0">
                <a:latin typeface="Times New Roman" panose="02020603050405020304" pitchFamily="18" charset="0"/>
                <a:cs typeface="Times New Roman" panose="02020603050405020304" pitchFamily="18" charset="0"/>
              </a:rPr>
              <a:t>MRI classified as No Tumor with high confidence of 99.66%</a:t>
            </a:r>
            <a:r>
              <a:rPr lang="en-US" dirty="0"/>
              <a:t>.</a:t>
            </a:r>
            <a:endParaRPr lang="en-US" b="1" dirty="0">
              <a:latin typeface="Times New Roman" panose="02020603050405020304"/>
            </a:endParaRPr>
          </a:p>
        </p:txBody>
      </p:sp>
      <p:pic>
        <p:nvPicPr>
          <p:cNvPr id="2" name="Picture 1">
            <a:extLst>
              <a:ext uri="{FF2B5EF4-FFF2-40B4-BE49-F238E27FC236}">
                <a16:creationId xmlns:a16="http://schemas.microsoft.com/office/drawing/2014/main" id="{A7F55E84-BD0B-10BC-6BF6-D675EDABD83B}"/>
              </a:ext>
            </a:extLst>
          </p:cNvPr>
          <p:cNvPicPr>
            <a:picLocks noChangeAspect="1"/>
          </p:cNvPicPr>
          <p:nvPr/>
        </p:nvPicPr>
        <p:blipFill>
          <a:blip r:embed="rId2"/>
          <a:stretch>
            <a:fillRect/>
          </a:stretch>
        </p:blipFill>
        <p:spPr>
          <a:xfrm>
            <a:off x="1938130" y="1084198"/>
            <a:ext cx="8271380" cy="4387839"/>
          </a:xfrm>
          <a:prstGeom prst="rect">
            <a:avLst/>
          </a:prstGeom>
        </p:spPr>
      </p:pic>
    </p:spTree>
    <p:extLst>
      <p:ext uri="{BB962C8B-B14F-4D97-AF65-F5344CB8AC3E}">
        <p14:creationId xmlns:p14="http://schemas.microsoft.com/office/powerpoint/2010/main" val="300975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87F0C-0790-FDB2-349D-84200B6168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48929A-2674-1DA0-3179-6A24FABB01E2}"/>
              </a:ext>
            </a:extLst>
          </p:cNvPr>
          <p:cNvSpPr txBox="1"/>
          <p:nvPr/>
        </p:nvSpPr>
        <p:spPr>
          <a:xfrm>
            <a:off x="2301461" y="5618805"/>
            <a:ext cx="7866269" cy="369332"/>
          </a:xfrm>
          <a:prstGeom prst="rect">
            <a:avLst/>
          </a:prstGeom>
          <a:noFill/>
        </p:spPr>
        <p:txBody>
          <a:bodyPr wrap="square">
            <a:spAutoFit/>
          </a:bodyPr>
          <a:lstStyle/>
          <a:p>
            <a:r>
              <a:rPr lang="en-US" b="1" dirty="0">
                <a:latin typeface="Times New Roman" panose="02020603050405020304"/>
              </a:rPr>
              <a:t>Fig.5: </a:t>
            </a:r>
            <a:r>
              <a:rPr lang="en-US" dirty="0">
                <a:latin typeface="Times New Roman" panose="02020603050405020304" pitchFamily="18" charset="0"/>
                <a:cs typeface="Times New Roman" panose="02020603050405020304" pitchFamily="18" charset="0"/>
              </a:rPr>
              <a:t>MRI classified as Meningioma Tumor with a confidence score of 93.16%.</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C2B734-791E-B4AF-916C-A14325CB6ECC}"/>
              </a:ext>
            </a:extLst>
          </p:cNvPr>
          <p:cNvPicPr>
            <a:picLocks noChangeAspect="1"/>
          </p:cNvPicPr>
          <p:nvPr/>
        </p:nvPicPr>
        <p:blipFill>
          <a:blip r:embed="rId2"/>
          <a:stretch>
            <a:fillRect/>
          </a:stretch>
        </p:blipFill>
        <p:spPr>
          <a:xfrm>
            <a:off x="1904179" y="979193"/>
            <a:ext cx="8383642" cy="4417754"/>
          </a:xfrm>
          <a:prstGeom prst="rect">
            <a:avLst/>
          </a:prstGeom>
        </p:spPr>
      </p:pic>
    </p:spTree>
    <p:extLst>
      <p:ext uri="{BB962C8B-B14F-4D97-AF65-F5344CB8AC3E}">
        <p14:creationId xmlns:p14="http://schemas.microsoft.com/office/powerpoint/2010/main" val="2602670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B8960A-0C91-C71E-7202-AB8B6E02278D}"/>
              </a:ext>
            </a:extLst>
          </p:cNvPr>
          <p:cNvSpPr>
            <a:spLocks noGrp="1"/>
          </p:cNvSpPr>
          <p:nvPr>
            <p:ph type="title"/>
          </p:nvPr>
        </p:nvSpPr>
        <p:spPr>
          <a:xfrm>
            <a:off x="792480" y="425095"/>
            <a:ext cx="4958080" cy="1066801"/>
          </a:xfrm>
        </p:spPr>
        <p:txBody>
          <a:bodyPr>
            <a:normAutofit fontScale="90000"/>
          </a:bodyPr>
          <a:lstStyle/>
          <a:p>
            <a:pPr algn="l"/>
            <a:br>
              <a:rPr lang="en-IN" sz="4000" b="1" dirty="0"/>
            </a:br>
            <a:br>
              <a:rPr lang="en-IN" sz="4000" b="1" dirty="0"/>
            </a:br>
            <a:br>
              <a:rPr lang="en-IN" sz="4000" b="1" dirty="0"/>
            </a:br>
            <a:br>
              <a:rPr lang="en-IN" sz="4000" b="1" dirty="0"/>
            </a:br>
            <a:r>
              <a:rPr lang="en-IN" sz="4000" b="1" dirty="0"/>
              <a:t>Execution Link </a:t>
            </a:r>
          </a:p>
        </p:txBody>
      </p:sp>
      <p:sp>
        <p:nvSpPr>
          <p:cNvPr id="5" name="TextBox 4">
            <a:extLst>
              <a:ext uri="{FF2B5EF4-FFF2-40B4-BE49-F238E27FC236}">
                <a16:creationId xmlns:a16="http://schemas.microsoft.com/office/drawing/2014/main" id="{83EC7176-9F86-AD2F-AB27-E351FDE43059}"/>
              </a:ext>
            </a:extLst>
          </p:cNvPr>
          <p:cNvSpPr txBox="1"/>
          <p:nvPr/>
        </p:nvSpPr>
        <p:spPr>
          <a:xfrm>
            <a:off x="2753140" y="3180522"/>
            <a:ext cx="7039388" cy="1077218"/>
          </a:xfrm>
          <a:prstGeom prst="rect">
            <a:avLst/>
          </a:prstGeom>
          <a:noFill/>
        </p:spPr>
        <p:txBody>
          <a:bodyPr wrap="square">
            <a:spAutoFit/>
          </a:bodyPr>
          <a:lstStyle/>
          <a:p>
            <a:r>
              <a:rPr lang="en-IN" sz="3200"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https://drive.google.com/file/d/1V0JXjKgJMPYP76s6tq2ye4gEDKCselVQ/view</a:t>
            </a:r>
            <a:endParaRPr lang="en-IN" sz="3200"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267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2EA43-C397-FE11-A22F-561BC61689F8}"/>
              </a:ext>
            </a:extLst>
          </p:cNvPr>
          <p:cNvSpPr txBox="1"/>
          <p:nvPr/>
        </p:nvSpPr>
        <p:spPr>
          <a:xfrm>
            <a:off x="4811632" y="1087574"/>
            <a:ext cx="5385733" cy="461665"/>
          </a:xfrm>
          <a:prstGeom prst="rect">
            <a:avLst/>
          </a:prstGeom>
          <a:noFill/>
        </p:spPr>
        <p:txBody>
          <a:bodyPr wrap="square" rtlCol="0">
            <a:spAutoFit/>
          </a:bodyPr>
          <a:lstStyle/>
          <a:p>
            <a:r>
              <a:rPr lang="en-US" sz="2400" b="1" dirty="0">
                <a:latin typeface="Times New Roman" panose="02020603050405020304"/>
              </a:rPr>
              <a:t>CONCLUSION</a:t>
            </a:r>
            <a:endParaRPr lang="en-IN" sz="2400" b="1" dirty="0">
              <a:latin typeface="Times New Roman" panose="02020603050405020304"/>
            </a:endParaRPr>
          </a:p>
        </p:txBody>
      </p:sp>
      <p:sp>
        <p:nvSpPr>
          <p:cNvPr id="3" name="TextBox 2">
            <a:extLst>
              <a:ext uri="{FF2B5EF4-FFF2-40B4-BE49-F238E27FC236}">
                <a16:creationId xmlns:a16="http://schemas.microsoft.com/office/drawing/2014/main" id="{B072B2C9-9237-57B5-63BD-A8168E45C333}"/>
              </a:ext>
            </a:extLst>
          </p:cNvPr>
          <p:cNvSpPr txBox="1"/>
          <p:nvPr/>
        </p:nvSpPr>
        <p:spPr>
          <a:xfrm>
            <a:off x="1281813" y="1953996"/>
            <a:ext cx="9628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successfully implements brain tumor classification using MRI images with the help of a deep learning model based on the </a:t>
            </a:r>
            <a:r>
              <a:rPr lang="en-US" b="1" dirty="0">
                <a:latin typeface="Times New Roman" panose="02020603050405020304" pitchFamily="18" charset="0"/>
                <a:cs typeface="Times New Roman" panose="02020603050405020304" pitchFamily="18" charset="0"/>
              </a:rPr>
              <a:t>ResNet-50</a:t>
            </a:r>
            <a:r>
              <a:rPr lang="en-US" dirty="0">
                <a:latin typeface="Times New Roman" panose="02020603050405020304" pitchFamily="18" charset="0"/>
                <a:cs typeface="Times New Roman" panose="02020603050405020304" pitchFamily="18" charset="0"/>
              </a:rPr>
              <a:t> architecture. The model was trained to classify brain scans into four categories: </a:t>
            </a:r>
            <a:r>
              <a:rPr lang="en-US" b="1" dirty="0">
                <a:latin typeface="Times New Roman" panose="02020603050405020304" pitchFamily="18" charset="0"/>
                <a:cs typeface="Times New Roman" panose="02020603050405020304" pitchFamily="18" charset="0"/>
              </a:rPr>
              <a:t>Glioma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Meningioma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Pituitary Tumor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No Tumor</a:t>
            </a:r>
            <a:r>
              <a:rPr lang="en-US" dirty="0">
                <a:latin typeface="Times New Roman" panose="02020603050405020304" pitchFamily="18" charset="0"/>
                <a:cs typeface="Times New Roman" panose="02020603050405020304" pitchFamily="18" charset="0"/>
              </a:rPr>
              <a:t>, achieving an accuracy of around </a:t>
            </a:r>
            <a:r>
              <a:rPr lang="en-US" b="1" dirty="0">
                <a:latin typeface="Times New Roman" panose="02020603050405020304" pitchFamily="18" charset="0"/>
                <a:cs typeface="Times New Roman" panose="02020603050405020304" pitchFamily="18" charset="0"/>
              </a:rPr>
              <a:t>90%</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improve performance, techniques like </a:t>
            </a:r>
            <a:r>
              <a:rPr lang="en-US" b="1" dirty="0">
                <a:latin typeface="Times New Roman" panose="02020603050405020304" pitchFamily="18" charset="0"/>
                <a:cs typeface="Times New Roman" panose="02020603050405020304" pitchFamily="18" charset="0"/>
              </a:rPr>
              <a:t>image preprocessing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augmentation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fine-tuning of a pre-trained model</a:t>
            </a:r>
            <a:r>
              <a:rPr lang="en-US" dirty="0">
                <a:latin typeface="Times New Roman" panose="02020603050405020304" pitchFamily="18" charset="0"/>
                <a:cs typeface="Times New Roman" panose="02020603050405020304" pitchFamily="18" charset="0"/>
              </a:rPr>
              <a:t> were applied.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simple and interactive </a:t>
            </a:r>
            <a:r>
              <a:rPr lang="en-US" b="1" dirty="0">
                <a:latin typeface="Times New Roman" panose="02020603050405020304" pitchFamily="18" charset="0"/>
                <a:cs typeface="Times New Roman" panose="02020603050405020304" pitchFamily="18" charset="0"/>
              </a:rPr>
              <a:t>GUI application</a:t>
            </a:r>
            <a:r>
              <a:rPr lang="en-US" dirty="0">
                <a:latin typeface="Times New Roman" panose="02020603050405020304" pitchFamily="18" charset="0"/>
                <a:cs typeface="Times New Roman" panose="02020603050405020304" pitchFamily="18" charset="0"/>
              </a:rPr>
              <a:t> was also developed using </a:t>
            </a:r>
            <a:r>
              <a:rPr lang="en-US" b="1"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allowing users to upload MRI images and receive immediate classification results, demonstrating a practical use case for medical assistance.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highlights the potential of deep learning in medical imaging and shows how AI can assist in </a:t>
            </a:r>
            <a:r>
              <a:rPr lang="en-US" b="1" dirty="0">
                <a:latin typeface="Times New Roman" panose="02020603050405020304" pitchFamily="18" charset="0"/>
                <a:cs typeface="Times New Roman" panose="02020603050405020304" pitchFamily="18" charset="0"/>
              </a:rPr>
              <a:t>early detection and faster diagnosis</a:t>
            </a:r>
            <a:r>
              <a:rPr lang="en-US" dirty="0">
                <a:latin typeface="Times New Roman" panose="02020603050405020304" pitchFamily="18" charset="0"/>
                <a:cs typeface="Times New Roman" panose="02020603050405020304" pitchFamily="18" charset="0"/>
              </a:rPr>
              <a:t> of brain tumors.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11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D4911-05A5-99B7-FA5C-5CE1BFAFF1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7529F3-DA41-30E6-9ACB-822EEA61C8FF}"/>
              </a:ext>
            </a:extLst>
          </p:cNvPr>
          <p:cNvSpPr txBox="1"/>
          <p:nvPr/>
        </p:nvSpPr>
        <p:spPr>
          <a:xfrm>
            <a:off x="4742260" y="1208989"/>
            <a:ext cx="2235666" cy="461665"/>
          </a:xfrm>
          <a:prstGeom prst="rect">
            <a:avLst/>
          </a:prstGeom>
          <a:noFill/>
        </p:spPr>
        <p:txBody>
          <a:bodyPr wrap="square">
            <a:spAutoFit/>
          </a:bodyPr>
          <a:lstStyle/>
          <a:p>
            <a:r>
              <a:rPr lang="en-US" sz="2400" b="1" dirty="0">
                <a:latin typeface="Times New Roman" panose="02020603050405020304" pitchFamily="18" charset="0"/>
              </a:rPr>
              <a:t>ABSTRACT</a:t>
            </a:r>
            <a:endParaRPr lang="en-IN" sz="2400" dirty="0"/>
          </a:p>
        </p:txBody>
      </p:sp>
      <p:sp>
        <p:nvSpPr>
          <p:cNvPr id="4" name="Rectangle 2">
            <a:extLst>
              <a:ext uri="{FF2B5EF4-FFF2-40B4-BE49-F238E27FC236}">
                <a16:creationId xmlns:a16="http://schemas.microsoft.com/office/drawing/2014/main" id="{C246D096-68ED-5042-94E0-7430C95B0CB3}"/>
              </a:ext>
            </a:extLst>
          </p:cNvPr>
          <p:cNvSpPr>
            <a:spLocks noChangeArrowheads="1"/>
          </p:cNvSpPr>
          <p:nvPr/>
        </p:nvSpPr>
        <p:spPr bwMode="auto">
          <a:xfrm>
            <a:off x="1091381" y="2568195"/>
            <a:ext cx="102094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uses deep learning, specifically ResNet-50, to automatically detect and classify brain tumors from MRI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accurately categorizes MRI scans into four classes: Glioma, Meningioma, Pituitary tumors</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Normal.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Transfer learning is applied to enhance the model's performance using a labeled MRI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Flask-based web application allows users to upload scans and receive real-time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aims to support early diagnosis and treatment by providing a reliable, accessible diagnostic tool for medical practitioners.</a:t>
            </a:r>
          </a:p>
        </p:txBody>
      </p:sp>
    </p:spTree>
    <p:extLst>
      <p:ext uri="{BB962C8B-B14F-4D97-AF65-F5344CB8AC3E}">
        <p14:creationId xmlns:p14="http://schemas.microsoft.com/office/powerpoint/2010/main" val="255048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A2C319-6274-017E-A708-CD2AF90EA8AF}"/>
              </a:ext>
            </a:extLst>
          </p:cNvPr>
          <p:cNvSpPr txBox="1"/>
          <p:nvPr/>
        </p:nvSpPr>
        <p:spPr>
          <a:xfrm>
            <a:off x="4094739" y="1240299"/>
            <a:ext cx="3800213" cy="461665"/>
          </a:xfrm>
          <a:prstGeom prst="rect">
            <a:avLst/>
          </a:prstGeom>
          <a:noFill/>
        </p:spPr>
        <p:txBody>
          <a:bodyPr wrap="square" rtlCol="0">
            <a:spAutoFit/>
          </a:bodyPr>
          <a:lstStyle/>
          <a:p>
            <a:r>
              <a:rPr lang="en-US" sz="2400" b="1" dirty="0">
                <a:latin typeface="Times New Roman" panose="02020603050405020304"/>
              </a:rPr>
              <a:t>FUTURE ENHANCEMET</a:t>
            </a:r>
            <a:endParaRPr lang="en-IN" sz="2400" b="1" dirty="0">
              <a:latin typeface="Times New Roman" panose="02020603050405020304"/>
            </a:endParaRPr>
          </a:p>
        </p:txBody>
      </p:sp>
      <p:sp>
        <p:nvSpPr>
          <p:cNvPr id="6" name="TextBox 5">
            <a:extLst>
              <a:ext uri="{FF2B5EF4-FFF2-40B4-BE49-F238E27FC236}">
                <a16:creationId xmlns:a16="http://schemas.microsoft.com/office/drawing/2014/main" id="{7880E910-D2BD-4727-05CD-4002F43B696E}"/>
              </a:ext>
            </a:extLst>
          </p:cNvPr>
          <p:cNvSpPr txBox="1"/>
          <p:nvPr/>
        </p:nvSpPr>
        <p:spPr>
          <a:xfrm>
            <a:off x="1617592" y="1901690"/>
            <a:ext cx="8371233" cy="3416320"/>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Increase Accuracy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Use more MRI images to make the model even more accurate.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Add More Results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Show extra details like how sure the model is, and where it might be wrong.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Try Better Models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Use newer or smarter models to get better results.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Make it Online or Mobile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Turn the project into a mobile app or website for easy use by doctors.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Connect with Hospitals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Link it with hospital systems for quick and real-time tumor checks.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Improve Image Quality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Add steps to clean and prepare the image automatically before prediction.</a:t>
            </a:r>
          </a:p>
        </p:txBody>
      </p:sp>
    </p:spTree>
    <p:extLst>
      <p:ext uri="{BB962C8B-B14F-4D97-AF65-F5344CB8AC3E}">
        <p14:creationId xmlns:p14="http://schemas.microsoft.com/office/powerpoint/2010/main" val="2858577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41F8A-EAF5-CF02-5B88-EAB1904F95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A0EB99-39C3-7471-1C14-E8A972CC9AF9}"/>
              </a:ext>
            </a:extLst>
          </p:cNvPr>
          <p:cNvSpPr txBox="1"/>
          <p:nvPr/>
        </p:nvSpPr>
        <p:spPr>
          <a:xfrm>
            <a:off x="4604369" y="1221258"/>
            <a:ext cx="2831285" cy="461665"/>
          </a:xfrm>
          <a:prstGeom prst="rect">
            <a:avLst/>
          </a:prstGeom>
          <a:noFill/>
        </p:spPr>
        <p:txBody>
          <a:bodyPr wrap="square">
            <a:spAutoFit/>
          </a:bodyPr>
          <a:lstStyle/>
          <a:p>
            <a:r>
              <a:rPr lang="en-US" sz="2400" b="1" dirty="0">
                <a:latin typeface="Times New Roman" panose="02020603050405020304" pitchFamily="18" charset="0"/>
              </a:rPr>
              <a:t>REFERENCES</a:t>
            </a:r>
            <a:endParaRPr lang="en-IN" sz="2400" b="1" dirty="0">
              <a:latin typeface="Times New Roman" panose="02020603050405020304" pitchFamily="18" charset="0"/>
            </a:endParaRPr>
          </a:p>
        </p:txBody>
      </p:sp>
      <p:sp>
        <p:nvSpPr>
          <p:cNvPr id="8" name="TextBox 7">
            <a:extLst>
              <a:ext uri="{FF2B5EF4-FFF2-40B4-BE49-F238E27FC236}">
                <a16:creationId xmlns:a16="http://schemas.microsoft.com/office/drawing/2014/main" id="{F9D1C6D6-8F95-8311-E759-90D8097D578B}"/>
              </a:ext>
            </a:extLst>
          </p:cNvPr>
          <p:cNvSpPr txBox="1"/>
          <p:nvPr/>
        </p:nvSpPr>
        <p:spPr>
          <a:xfrm>
            <a:off x="906011" y="1744478"/>
            <a:ext cx="10519794" cy="4524315"/>
          </a:xfrm>
          <a:prstGeom prst="rect">
            <a:avLst/>
          </a:prstGeom>
          <a:noFill/>
        </p:spPr>
        <p:txBody>
          <a:bodyPr wrap="square">
            <a:spAutoFit/>
          </a:bodyPr>
          <a:lstStyle/>
          <a:p>
            <a:r>
              <a:rPr lang="en-IN" sz="1800" u="sng" kern="100" dirty="0">
                <a:noFill/>
                <a:effectLst/>
                <a:latin typeface="Times New Roman" panose="02020603050405020304" pitchFamily="18" charset="0"/>
                <a:ea typeface="Times New Roman" panose="02020603050405020304" pitchFamily="18" charset="0"/>
                <a:hlinkClick r:id="rId2"/>
              </a:rPr>
              <a:t> </a:t>
            </a:r>
            <a:r>
              <a:rPr lang="en-IN" dirty="0">
                <a:latin typeface="Times New Roman" panose="02020603050405020304" pitchFamily="18" charset="0"/>
              </a:rPr>
              <a:t>[1] G. Hemanth, M. Janardhan, and S. Helen, “Convolutional Neural Networks (CNN), Conditional Random</a:t>
            </a:r>
            <a:br>
              <a:rPr lang="en-IN" dirty="0">
                <a:latin typeface="Times New Roman" panose="02020603050405020304" pitchFamily="18" charset="0"/>
              </a:rPr>
            </a:br>
            <a:r>
              <a:rPr lang="en-IN" dirty="0">
                <a:latin typeface="Times New Roman" panose="02020603050405020304" pitchFamily="18" charset="0"/>
              </a:rPr>
              <a:t>      Field(CRF), AdaBoost, SVM,” presented at the </a:t>
            </a:r>
            <a:r>
              <a:rPr lang="en-IN" i="1" dirty="0">
                <a:latin typeface="Times New Roman" panose="02020603050405020304" pitchFamily="18" charset="0"/>
              </a:rPr>
              <a:t>IEEE 3rd International Conference on Trends in Electronics and</a:t>
            </a:r>
            <a:br>
              <a:rPr lang="en-IN" i="1" dirty="0">
                <a:latin typeface="Times New Roman" panose="02020603050405020304" pitchFamily="18" charset="0"/>
              </a:rPr>
            </a:br>
            <a:r>
              <a:rPr lang="en-IN" i="1" dirty="0">
                <a:latin typeface="Times New Roman" panose="02020603050405020304" pitchFamily="18" charset="0"/>
              </a:rPr>
              <a:t>       Informatics (ICOEI)</a:t>
            </a:r>
            <a:r>
              <a:rPr lang="en-IN" dirty="0">
                <a:latin typeface="Times New Roman" panose="02020603050405020304" pitchFamily="18" charset="0"/>
              </a:rPr>
              <a:t>, 2019.</a:t>
            </a:r>
          </a:p>
          <a:p>
            <a:r>
              <a:rPr lang="en-IN" dirty="0">
                <a:latin typeface="Times New Roman" panose="02020603050405020304" pitchFamily="18" charset="0"/>
              </a:rPr>
              <a:t>[2] Vaishnavi R. </a:t>
            </a:r>
            <a:r>
              <a:rPr lang="en-IN" dirty="0" err="1">
                <a:latin typeface="Times New Roman" panose="02020603050405020304" pitchFamily="18" charset="0"/>
              </a:rPr>
              <a:t>Dhotaragi</a:t>
            </a:r>
            <a:r>
              <a:rPr lang="en-IN" dirty="0">
                <a:latin typeface="Times New Roman" panose="02020603050405020304" pitchFamily="18" charset="0"/>
              </a:rPr>
              <a:t>, S. </a:t>
            </a:r>
            <a:r>
              <a:rPr lang="en-IN" dirty="0" err="1">
                <a:latin typeface="Times New Roman" panose="02020603050405020304" pitchFamily="18" charset="0"/>
              </a:rPr>
              <a:t>Gramopurohit</a:t>
            </a:r>
            <a:r>
              <a:rPr lang="en-IN" dirty="0">
                <a:latin typeface="Times New Roman" panose="02020603050405020304" pitchFamily="18" charset="0"/>
              </a:rPr>
              <a:t>, V. </a:t>
            </a:r>
            <a:r>
              <a:rPr lang="en-IN" dirty="0" err="1">
                <a:latin typeface="Times New Roman" panose="02020603050405020304" pitchFamily="18" charset="0"/>
              </a:rPr>
              <a:t>Shalavadi</a:t>
            </a:r>
            <a:r>
              <a:rPr lang="en-IN" dirty="0">
                <a:latin typeface="Times New Roman" panose="02020603050405020304" pitchFamily="18" charset="0"/>
              </a:rPr>
              <a:t>, M. Kudari, and S. Jolad, “CNN and VGG-16 models</a:t>
            </a:r>
            <a:br>
              <a:rPr lang="en-IN" dirty="0">
                <a:latin typeface="Times New Roman" panose="02020603050405020304" pitchFamily="18" charset="0"/>
              </a:rPr>
            </a:br>
            <a:r>
              <a:rPr lang="en-IN" dirty="0">
                <a:latin typeface="Times New Roman" panose="02020603050405020304" pitchFamily="18" charset="0"/>
              </a:rPr>
              <a:t>      used for detecting brain </a:t>
            </a:r>
            <a:r>
              <a:rPr lang="en-IN" dirty="0" err="1">
                <a:latin typeface="Times New Roman" panose="02020603050405020304" pitchFamily="18" charset="0"/>
              </a:rPr>
              <a:t>tumors</a:t>
            </a:r>
            <a:r>
              <a:rPr lang="en-IN" dirty="0">
                <a:latin typeface="Times New Roman" panose="02020603050405020304" pitchFamily="18" charset="0"/>
              </a:rPr>
              <a:t> from MRI images,” presented at the </a:t>
            </a:r>
            <a:r>
              <a:rPr lang="en-IN" i="1" dirty="0">
                <a:latin typeface="Times New Roman" panose="02020603050405020304" pitchFamily="18" charset="0"/>
              </a:rPr>
              <a:t>2020 IEEE India Council International</a:t>
            </a:r>
            <a:br>
              <a:rPr lang="en-IN" i="1" dirty="0">
                <a:latin typeface="Times New Roman" panose="02020603050405020304" pitchFamily="18" charset="0"/>
              </a:rPr>
            </a:br>
            <a:r>
              <a:rPr lang="en-IN" i="1" dirty="0">
                <a:latin typeface="Times New Roman" panose="02020603050405020304" pitchFamily="18" charset="0"/>
              </a:rPr>
              <a:t>      Subsections Conference (INDISCON)</a:t>
            </a:r>
            <a:r>
              <a:rPr lang="en-IN" dirty="0">
                <a:latin typeface="Times New Roman" panose="02020603050405020304" pitchFamily="18" charset="0"/>
              </a:rPr>
              <a:t>, 2020.</a:t>
            </a:r>
          </a:p>
          <a:p>
            <a:r>
              <a:rPr lang="en-IN" dirty="0">
                <a:latin typeface="Times New Roman" panose="02020603050405020304" pitchFamily="18" charset="0"/>
              </a:rPr>
              <a:t>[3] C. Malik, S. Rehman, and S. Kumar, “CNN-based </a:t>
            </a:r>
            <a:r>
              <a:rPr lang="en-IN" dirty="0" err="1">
                <a:latin typeface="Times New Roman" panose="02020603050405020304" pitchFamily="18" charset="0"/>
              </a:rPr>
              <a:t>tumor</a:t>
            </a:r>
            <a:r>
              <a:rPr lang="en-IN" dirty="0">
                <a:latin typeface="Times New Roman" panose="02020603050405020304" pitchFamily="18" charset="0"/>
              </a:rPr>
              <a:t> detection on MRI images,” presented at the </a:t>
            </a:r>
            <a:r>
              <a:rPr lang="en-IN" i="1" dirty="0">
                <a:latin typeface="Times New Roman" panose="02020603050405020304" pitchFamily="18" charset="0"/>
              </a:rPr>
              <a:t>10</a:t>
            </a:r>
            <a:r>
              <a:rPr lang="en-IN" i="1" baseline="30000" dirty="0">
                <a:latin typeface="Times New Roman" panose="02020603050405020304" pitchFamily="18" charset="0"/>
              </a:rPr>
              <a:t>th</a:t>
            </a:r>
            <a:br>
              <a:rPr lang="en-IN" i="1" dirty="0">
                <a:latin typeface="Times New Roman" panose="02020603050405020304" pitchFamily="18" charset="0"/>
              </a:rPr>
            </a:br>
            <a:r>
              <a:rPr lang="en-IN" i="1" dirty="0">
                <a:latin typeface="Times New Roman" panose="02020603050405020304" pitchFamily="18" charset="0"/>
              </a:rPr>
              <a:t>      International Conference on Computing for Sustainable Global Development (</a:t>
            </a:r>
            <a:r>
              <a:rPr lang="en-IN" i="1" dirty="0" err="1">
                <a:latin typeface="Times New Roman" panose="02020603050405020304" pitchFamily="18" charset="0"/>
              </a:rPr>
              <a:t>INDIACom</a:t>
            </a:r>
            <a:r>
              <a:rPr lang="en-IN" i="1" dirty="0">
                <a:latin typeface="Times New Roman" panose="02020603050405020304" pitchFamily="18" charset="0"/>
              </a:rPr>
              <a:t>)</a:t>
            </a:r>
            <a:r>
              <a:rPr lang="en-IN" dirty="0">
                <a:latin typeface="Times New Roman" panose="02020603050405020304" pitchFamily="18" charset="0"/>
              </a:rPr>
              <a:t>, 2023.</a:t>
            </a:r>
          </a:p>
          <a:p>
            <a:r>
              <a:rPr lang="en-IN" dirty="0">
                <a:latin typeface="Times New Roman" panose="02020603050405020304" pitchFamily="18" charset="0"/>
              </a:rPr>
              <a:t>[4] M. Sajjad, S. Khan, A. Muhammad, K. Muhammad, S. W. Baik, and S. H. Ahmed, “Multi-grade brain </a:t>
            </a:r>
            <a:r>
              <a:rPr lang="en-IN" dirty="0" err="1">
                <a:latin typeface="Times New Roman" panose="02020603050405020304" pitchFamily="18" charset="0"/>
              </a:rPr>
              <a:t>tumor</a:t>
            </a:r>
            <a:r>
              <a:rPr lang="en-IN" dirty="0">
                <a:latin typeface="Times New Roman" panose="02020603050405020304" pitchFamily="18" charset="0"/>
              </a:rPr>
              <a:t>  </a:t>
            </a:r>
            <a:br>
              <a:rPr lang="en-IN" dirty="0">
                <a:latin typeface="Times New Roman" panose="02020603050405020304" pitchFamily="18" charset="0"/>
              </a:rPr>
            </a:br>
            <a:r>
              <a:rPr lang="en-IN" dirty="0">
                <a:latin typeface="Times New Roman" panose="02020603050405020304" pitchFamily="18" charset="0"/>
              </a:rPr>
              <a:t>      classification using deep CNN with extensive data augmentation,” in </a:t>
            </a:r>
            <a:r>
              <a:rPr lang="en-IN" i="1" dirty="0">
                <a:latin typeface="Times New Roman" panose="02020603050405020304" pitchFamily="18" charset="0"/>
              </a:rPr>
              <a:t>IEEE Access</a:t>
            </a:r>
            <a:r>
              <a:rPr lang="en-IN" dirty="0">
                <a:latin typeface="Times New Roman" panose="02020603050405020304" pitchFamily="18" charset="0"/>
              </a:rPr>
              <a:t>, vol. 7, pp. 42912–42924,</a:t>
            </a:r>
            <a:br>
              <a:rPr lang="en-IN" dirty="0">
                <a:latin typeface="Times New Roman" panose="02020603050405020304" pitchFamily="18" charset="0"/>
              </a:rPr>
            </a:br>
            <a:r>
              <a:rPr lang="en-IN" dirty="0">
                <a:latin typeface="Times New Roman" panose="02020603050405020304" pitchFamily="18" charset="0"/>
              </a:rPr>
              <a:t>      2019.</a:t>
            </a:r>
          </a:p>
          <a:p>
            <a:r>
              <a:rPr lang="en-IN" dirty="0">
                <a:latin typeface="Times New Roman" panose="02020603050405020304" pitchFamily="18" charset="0"/>
              </a:rPr>
              <a:t>[5] A. Deepak and M. Ameer, “Brain </a:t>
            </a:r>
            <a:r>
              <a:rPr lang="en-IN" dirty="0" err="1">
                <a:latin typeface="Times New Roman" panose="02020603050405020304" pitchFamily="18" charset="0"/>
              </a:rPr>
              <a:t>tumor</a:t>
            </a:r>
            <a:r>
              <a:rPr lang="en-IN" dirty="0">
                <a:latin typeface="Times New Roman" panose="02020603050405020304" pitchFamily="18" charset="0"/>
              </a:rPr>
              <a:t> classification using deep CNN features via transfer learning,” in</a:t>
            </a:r>
            <a:br>
              <a:rPr lang="en-IN" dirty="0">
                <a:latin typeface="Times New Roman" panose="02020603050405020304" pitchFamily="18" charset="0"/>
              </a:rPr>
            </a:br>
            <a:r>
              <a:rPr lang="en-IN" dirty="0">
                <a:latin typeface="Times New Roman" panose="02020603050405020304" pitchFamily="18" charset="0"/>
              </a:rPr>
              <a:t>      </a:t>
            </a:r>
            <a:r>
              <a:rPr lang="en-IN" i="1" dirty="0">
                <a:latin typeface="Times New Roman" panose="02020603050405020304" pitchFamily="18" charset="0"/>
              </a:rPr>
              <a:t>Computers in Biology and Medicine</a:t>
            </a:r>
            <a:r>
              <a:rPr lang="en-IN" dirty="0">
                <a:latin typeface="Times New Roman" panose="02020603050405020304" pitchFamily="18" charset="0"/>
              </a:rPr>
              <a:t>, vol. 111, p. 103345, 2019.</a:t>
            </a:r>
          </a:p>
          <a:p>
            <a:endParaRPr lang="en-IN" sz="1800" kern="100" dirty="0">
              <a:noFill/>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ndParaRPr>
          </a:p>
        </p:txBody>
      </p:sp>
    </p:spTree>
    <p:extLst>
      <p:ext uri="{BB962C8B-B14F-4D97-AF65-F5344CB8AC3E}">
        <p14:creationId xmlns:p14="http://schemas.microsoft.com/office/powerpoint/2010/main" val="124279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F4624-9158-B4D2-53A5-959407A553A7}"/>
              </a:ext>
            </a:extLst>
          </p:cNvPr>
          <p:cNvSpPr txBox="1"/>
          <p:nvPr/>
        </p:nvSpPr>
        <p:spPr>
          <a:xfrm>
            <a:off x="4110606" y="3017723"/>
            <a:ext cx="6140741" cy="553998"/>
          </a:xfrm>
          <a:prstGeom prst="rect">
            <a:avLst/>
          </a:prstGeom>
          <a:noFill/>
        </p:spPr>
        <p:txBody>
          <a:bodyPr wrap="square" rtlCol="0">
            <a:spAutoFit/>
          </a:bodyPr>
          <a:lstStyle/>
          <a:p>
            <a:r>
              <a:rPr lang="en-US" sz="3000" b="1" dirty="0">
                <a:latin typeface="Times New Roman" panose="02020603050405020304" pitchFamily="18" charset="0"/>
              </a:rPr>
              <a:t> THANK YOU!!</a:t>
            </a:r>
            <a:endParaRPr lang="en-IN" sz="3000" b="1" dirty="0">
              <a:latin typeface="Times New Roman" panose="02020603050405020304" pitchFamily="18" charset="0"/>
            </a:endParaRPr>
          </a:p>
        </p:txBody>
      </p:sp>
    </p:spTree>
    <p:extLst>
      <p:ext uri="{BB962C8B-B14F-4D97-AF65-F5344CB8AC3E}">
        <p14:creationId xmlns:p14="http://schemas.microsoft.com/office/powerpoint/2010/main" val="156506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F20F-B1D4-E5FF-E660-88E3CB21C8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D3A6F1-CD8F-2614-0BDA-361DB847ABB5}"/>
              </a:ext>
            </a:extLst>
          </p:cNvPr>
          <p:cNvSpPr txBox="1"/>
          <p:nvPr/>
        </p:nvSpPr>
        <p:spPr>
          <a:xfrm>
            <a:off x="4412981" y="1200926"/>
            <a:ext cx="3074566" cy="461665"/>
          </a:xfrm>
          <a:prstGeom prst="rect">
            <a:avLst/>
          </a:prstGeom>
          <a:noFill/>
        </p:spPr>
        <p:txBody>
          <a:bodyPr wrap="square">
            <a:spAutoFit/>
          </a:bodyPr>
          <a:lstStyle/>
          <a:p>
            <a:r>
              <a:rPr lang="en-US" sz="2400" b="1" dirty="0">
                <a:latin typeface="Times New Roman" panose="02020603050405020304" pitchFamily="18" charset="0"/>
              </a:rPr>
              <a:t>INTRODUCTION</a:t>
            </a:r>
            <a:endParaRPr lang="en-IN" sz="2400" dirty="0"/>
          </a:p>
        </p:txBody>
      </p:sp>
      <p:sp>
        <p:nvSpPr>
          <p:cNvPr id="5" name="TextBox 4">
            <a:extLst>
              <a:ext uri="{FF2B5EF4-FFF2-40B4-BE49-F238E27FC236}">
                <a16:creationId xmlns:a16="http://schemas.microsoft.com/office/drawing/2014/main" id="{6FC62D7D-6A6D-2E0B-7102-2ABF7D673852}"/>
              </a:ext>
            </a:extLst>
          </p:cNvPr>
          <p:cNvSpPr txBox="1"/>
          <p:nvPr/>
        </p:nvSpPr>
        <p:spPr>
          <a:xfrm>
            <a:off x="1434518" y="2238941"/>
            <a:ext cx="9471170" cy="369332"/>
          </a:xfrm>
          <a:prstGeom prst="rect">
            <a:avLst/>
          </a:prstGeom>
          <a:noFill/>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0FD9047-4FD9-5CE5-7DE7-D76D3BCCD385}"/>
              </a:ext>
            </a:extLst>
          </p:cNvPr>
          <p:cNvSpPr>
            <a:spLocks noChangeArrowheads="1"/>
          </p:cNvSpPr>
          <p:nvPr/>
        </p:nvSpPr>
        <p:spPr bwMode="auto">
          <a:xfrm>
            <a:off x="1243527" y="1895744"/>
            <a:ext cx="966216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brain is the central organ of the human body, responsible for controlling and managing   all other organs.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Brain tumors are abnormal and uncontrolled tissue growths in the brain that can interfere with normal brain function.</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Tumors are categorized into malignant (e.g., gliomas) and benign (e.g., meningiomas, pituitary tumors), both of which can be harmful if not treated properly.</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and accurate classification of brain tumors is crucial to ensure timely treatment and improve patient outcomes.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particularly CNNs like ResNet50, offers powerful tools for automating the classification of medical images.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ResNet50 helps overcome issues like vanishing gradients and excels at extracting features from complex MRI images.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uses ResNet50 to classify brain MRI images into four types: Glioma, Meningioma, Pituitary tumors, and Normal.</a:t>
            </a: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6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CEFC2-0BA3-FA9F-B06E-E93C3F997E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3B347D-6844-4616-EDF9-25D56EA2948F}"/>
              </a:ext>
            </a:extLst>
          </p:cNvPr>
          <p:cNvSpPr txBox="1"/>
          <p:nvPr/>
        </p:nvSpPr>
        <p:spPr>
          <a:xfrm>
            <a:off x="4110606" y="1459685"/>
            <a:ext cx="4848836" cy="461665"/>
          </a:xfrm>
          <a:prstGeom prst="rect">
            <a:avLst/>
          </a:prstGeom>
          <a:noFill/>
        </p:spPr>
        <p:txBody>
          <a:bodyPr wrap="square" rtlCol="0">
            <a:spAutoFit/>
          </a:bodyPr>
          <a:lstStyle/>
          <a:p>
            <a:r>
              <a:rPr lang="en-US" sz="2400" b="1" dirty="0">
                <a:latin typeface="Times New Roman" panose="02020603050405020304" pitchFamily="18" charset="0"/>
              </a:rPr>
              <a:t>EXISTING SYSTEM</a:t>
            </a:r>
            <a:endParaRPr lang="en-IN" sz="2400" b="1" dirty="0">
              <a:latin typeface="Times New Roman" panose="02020603050405020304" pitchFamily="18" charset="0"/>
            </a:endParaRPr>
          </a:p>
        </p:txBody>
      </p:sp>
      <p:sp>
        <p:nvSpPr>
          <p:cNvPr id="4" name="Rectangle 1">
            <a:extLst>
              <a:ext uri="{FF2B5EF4-FFF2-40B4-BE49-F238E27FC236}">
                <a16:creationId xmlns:a16="http://schemas.microsoft.com/office/drawing/2014/main" id="{2799F874-2474-D21B-D95C-8182FD24E685}"/>
              </a:ext>
            </a:extLst>
          </p:cNvPr>
          <p:cNvSpPr>
            <a:spLocks noChangeArrowheads="1"/>
          </p:cNvSpPr>
          <p:nvPr/>
        </p:nvSpPr>
        <p:spPr bwMode="auto">
          <a:xfrm>
            <a:off x="960120" y="2822416"/>
            <a:ext cx="111201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  Many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systems use special computer programs called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find and classify brain tumors.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Some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learn faster and work better with fewer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systems first find the tumor area in the MRI and then decide what type it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Others use a mix of deep learning and other machine learning methods to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few systems have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app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doctors can upload MRI scans and get quick results.</a:t>
            </a:r>
          </a:p>
        </p:txBody>
      </p:sp>
    </p:spTree>
    <p:extLst>
      <p:ext uri="{BB962C8B-B14F-4D97-AF65-F5344CB8AC3E}">
        <p14:creationId xmlns:p14="http://schemas.microsoft.com/office/powerpoint/2010/main" val="326161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DA992-5E6F-C1D1-EDD8-192B81107D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C12A5D-8956-D0B4-70A6-496125EA1BA6}"/>
              </a:ext>
            </a:extLst>
          </p:cNvPr>
          <p:cNvSpPr txBox="1"/>
          <p:nvPr/>
        </p:nvSpPr>
        <p:spPr>
          <a:xfrm>
            <a:off x="3674379" y="800824"/>
            <a:ext cx="4237838" cy="523220"/>
          </a:xfrm>
          <a:prstGeom prst="rect">
            <a:avLst/>
          </a:prstGeom>
          <a:noFill/>
        </p:spPr>
        <p:txBody>
          <a:bodyPr wrap="square" rtlCol="0">
            <a:spAutoFit/>
          </a:bodyPr>
          <a:lstStyle/>
          <a:p>
            <a:r>
              <a:rPr lang="en-US" sz="2800" b="1" dirty="0">
                <a:latin typeface="Times New Roman" panose="02020603050405020304" pitchFamily="18" charset="0"/>
              </a:rPr>
              <a:t>LITERATURE SURVEY</a:t>
            </a:r>
            <a:endParaRPr lang="en-IN" sz="2800" b="1" dirty="0">
              <a:latin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98956273"/>
              </p:ext>
            </p:extLst>
          </p:nvPr>
        </p:nvGraphicFramePr>
        <p:xfrm>
          <a:off x="1324552" y="1490870"/>
          <a:ext cx="9757576" cy="4342780"/>
        </p:xfrm>
        <a:graphic>
          <a:graphicData uri="http://schemas.openxmlformats.org/drawingml/2006/table">
            <a:tbl>
              <a:tblPr firstRow="1" bandRow="1">
                <a:tableStyleId>{2D5ABB26-0587-4C30-8999-92F81FD0307C}</a:tableStyleId>
              </a:tblPr>
              <a:tblGrid>
                <a:gridCol w="676968">
                  <a:extLst>
                    <a:ext uri="{9D8B030D-6E8A-4147-A177-3AD203B41FA5}">
                      <a16:colId xmlns:a16="http://schemas.microsoft.com/office/drawing/2014/main" val="20000"/>
                    </a:ext>
                  </a:extLst>
                </a:gridCol>
                <a:gridCol w="1564640">
                  <a:extLst>
                    <a:ext uri="{9D8B030D-6E8A-4147-A177-3AD203B41FA5}">
                      <a16:colId xmlns:a16="http://schemas.microsoft.com/office/drawing/2014/main" val="20001"/>
                    </a:ext>
                  </a:extLst>
                </a:gridCol>
                <a:gridCol w="1747520">
                  <a:extLst>
                    <a:ext uri="{9D8B030D-6E8A-4147-A177-3AD203B41FA5}">
                      <a16:colId xmlns:a16="http://schemas.microsoft.com/office/drawing/2014/main" val="20002"/>
                    </a:ext>
                  </a:extLst>
                </a:gridCol>
                <a:gridCol w="1574800">
                  <a:extLst>
                    <a:ext uri="{9D8B030D-6E8A-4147-A177-3AD203B41FA5}">
                      <a16:colId xmlns:a16="http://schemas.microsoft.com/office/drawing/2014/main" val="20003"/>
                    </a:ext>
                  </a:extLst>
                </a:gridCol>
                <a:gridCol w="1359408">
                  <a:extLst>
                    <a:ext uri="{9D8B030D-6E8A-4147-A177-3AD203B41FA5}">
                      <a16:colId xmlns:a16="http://schemas.microsoft.com/office/drawing/2014/main" val="20004"/>
                    </a:ext>
                  </a:extLst>
                </a:gridCol>
                <a:gridCol w="1241552">
                  <a:extLst>
                    <a:ext uri="{9D8B030D-6E8A-4147-A177-3AD203B41FA5}">
                      <a16:colId xmlns:a16="http://schemas.microsoft.com/office/drawing/2014/main" val="20005"/>
                    </a:ext>
                  </a:extLst>
                </a:gridCol>
                <a:gridCol w="1592688">
                  <a:extLst>
                    <a:ext uri="{9D8B030D-6E8A-4147-A177-3AD203B41FA5}">
                      <a16:colId xmlns:a16="http://schemas.microsoft.com/office/drawing/2014/main" val="20006"/>
                    </a:ext>
                  </a:extLst>
                </a:gridCol>
              </a:tblGrid>
              <a:tr h="785224">
                <a:tc>
                  <a:txBody>
                    <a:bodyPr/>
                    <a:lstStyle/>
                    <a:p>
                      <a:pPr algn="ctr">
                        <a:lnSpc>
                          <a:spcPct val="115000"/>
                        </a:lnSpc>
                        <a:spcAft>
                          <a:spcPts val="0"/>
                        </a:spcAft>
                      </a:pPr>
                      <a:r>
                        <a:rPr lang="en-US" sz="1100" baseline="0" dirty="0">
                          <a:latin typeface="Times New Roman" pitchFamily="18" charset="0"/>
                        </a:rPr>
                        <a:t>S.NO</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 AUTHOR NAMES,YEAR OF PUBLICATION</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a:latin typeface="Times New Roman" pitchFamily="18" charset="0"/>
                        </a:rPr>
                        <a:t> JOURNAL OR CONFERENCE NAME AND PUBLISHER NAME</a:t>
                      </a:r>
                      <a:endParaRPr lang="en-US" sz="1100" baseline="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METHODOLOGY/ ALGORITHM / TECHNIQUES USED</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MERITS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DEMERITS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100" baseline="0" dirty="0">
                          <a:latin typeface="Times New Roman" pitchFamily="18" charset="0"/>
                        </a:rPr>
                        <a:t>RESEARCH</a:t>
                      </a:r>
                    </a:p>
                    <a:p>
                      <a:pPr algn="ctr">
                        <a:lnSpc>
                          <a:spcPct val="115000"/>
                        </a:lnSpc>
                        <a:spcAft>
                          <a:spcPts val="0"/>
                        </a:spcAft>
                      </a:pPr>
                      <a:r>
                        <a:rPr lang="en-US" sz="1100" baseline="0" dirty="0">
                          <a:latin typeface="Times New Roman" pitchFamily="18" charset="0"/>
                        </a:rPr>
                        <a:t>GAPS</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85852">
                <a:tc>
                  <a:txBody>
                    <a:bodyPr/>
                    <a:lstStyle/>
                    <a:p>
                      <a:pPr algn="l">
                        <a:lnSpc>
                          <a:spcPct val="115000"/>
                        </a:lnSpc>
                        <a:spcAft>
                          <a:spcPts val="0"/>
                        </a:spcAft>
                      </a:pPr>
                      <a:r>
                        <a:rPr lang="en-US" sz="1100" baseline="0" dirty="0">
                          <a:latin typeface="Times New Roman" pitchFamily="18" charset="0"/>
                        </a:rPr>
                        <a:t>1</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err="1">
                          <a:latin typeface="Times New Roman" pitchFamily="18" charset="0"/>
                        </a:rPr>
                        <a:t>G.Hemanth</a:t>
                      </a:r>
                      <a:r>
                        <a:rPr lang="en-US" sz="1100" baseline="0" dirty="0">
                          <a:latin typeface="Times New Roman" pitchFamily="18" charset="0"/>
                        </a:rPr>
                        <a:t>, M.</a:t>
                      </a:r>
                    </a:p>
                    <a:p>
                      <a:pPr algn="l">
                        <a:lnSpc>
                          <a:spcPct val="115000"/>
                        </a:lnSpc>
                        <a:spcAft>
                          <a:spcPts val="0"/>
                        </a:spcAft>
                      </a:pPr>
                      <a:r>
                        <a:rPr lang="en-US" sz="1100" baseline="0" dirty="0">
                          <a:latin typeface="Times New Roman" pitchFamily="18" charset="0"/>
                        </a:rPr>
                        <a:t>Janardhan, Suji Helen</a:t>
                      </a:r>
                    </a:p>
                    <a:p>
                      <a:pPr algn="l">
                        <a:lnSpc>
                          <a:spcPct val="115000"/>
                        </a:lnSpc>
                        <a:spcAft>
                          <a:spcPts val="0"/>
                        </a:spcAft>
                      </a:pPr>
                      <a:r>
                        <a:rPr lang="en-US" sz="1100" baseline="0" dirty="0">
                          <a:latin typeface="Times New Roman" pitchFamily="18" charset="0"/>
                        </a:rPr>
                        <a:t> (2019)</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IEEE 3</a:t>
                      </a:r>
                      <a:r>
                        <a:rPr lang="en-US" sz="1100" baseline="30000" dirty="0">
                          <a:latin typeface="Times New Roman" pitchFamily="18" charset="0"/>
                          <a:ea typeface="Calibri"/>
                          <a:cs typeface="Times New Roman"/>
                        </a:rPr>
                        <a:t>rd</a:t>
                      </a:r>
                      <a:r>
                        <a:rPr lang="en-US" sz="1100" baseline="0" dirty="0">
                          <a:latin typeface="Times New Roman" pitchFamily="18" charset="0"/>
                          <a:ea typeface="Calibri"/>
                          <a:cs typeface="Times New Roman"/>
                        </a:rPr>
                        <a:t> International</a:t>
                      </a:r>
                    </a:p>
                    <a:p>
                      <a:pPr algn="l">
                        <a:lnSpc>
                          <a:spcPct val="115000"/>
                        </a:lnSpc>
                        <a:spcAft>
                          <a:spcPts val="0"/>
                        </a:spcAft>
                      </a:pPr>
                      <a:r>
                        <a:rPr lang="en-US" sz="1100" baseline="0" dirty="0">
                          <a:latin typeface="Times New Roman" pitchFamily="18" charset="0"/>
                          <a:ea typeface="Calibri"/>
                          <a:cs typeface="Times New Roman"/>
                        </a:rPr>
                        <a:t>Conference on Trends in</a:t>
                      </a:r>
                    </a:p>
                    <a:p>
                      <a:pPr algn="l">
                        <a:lnSpc>
                          <a:spcPct val="115000"/>
                        </a:lnSpc>
                        <a:spcAft>
                          <a:spcPts val="0"/>
                        </a:spcAft>
                      </a:pPr>
                      <a:r>
                        <a:rPr lang="en-US" sz="1100" baseline="0" dirty="0">
                          <a:latin typeface="Times New Roman" pitchFamily="18" charset="0"/>
                          <a:ea typeface="Calibri"/>
                          <a:cs typeface="Times New Roman"/>
                        </a:rPr>
                        <a:t> Electronics and Informatics(ICOEI)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Convolutional Neural Networks(CNN),</a:t>
                      </a:r>
                    </a:p>
                    <a:p>
                      <a:pPr algn="l">
                        <a:lnSpc>
                          <a:spcPct val="115000"/>
                        </a:lnSpc>
                        <a:spcAft>
                          <a:spcPts val="0"/>
                        </a:spcAft>
                      </a:pPr>
                      <a:r>
                        <a:rPr lang="en-US" sz="1100" baseline="0" dirty="0">
                          <a:latin typeface="Times New Roman" pitchFamily="18" charset="0"/>
                          <a:ea typeface="Calibri"/>
                          <a:cs typeface="Times New Roman"/>
                        </a:rPr>
                        <a:t>Conditional Random Field(CRF),AdaBoost,</a:t>
                      </a:r>
                    </a:p>
                    <a:p>
                      <a:pPr algn="l">
                        <a:lnSpc>
                          <a:spcPct val="115000"/>
                        </a:lnSpc>
                        <a:spcAft>
                          <a:spcPts val="0"/>
                        </a:spcAft>
                      </a:pPr>
                      <a:r>
                        <a:rPr lang="en-US" sz="1100" baseline="0" dirty="0">
                          <a:latin typeface="Times New Roman" pitchFamily="18" charset="0"/>
                          <a:ea typeface="Calibri"/>
                          <a:cs typeface="Times New Roman"/>
                        </a:rPr>
                        <a:t>SVM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High accuracy(91%),</a:t>
                      </a:r>
                    </a:p>
                    <a:p>
                      <a:pPr algn="l">
                        <a:lnSpc>
                          <a:spcPct val="115000"/>
                        </a:lnSpc>
                        <a:spcAft>
                          <a:spcPts val="0"/>
                        </a:spcAft>
                      </a:pPr>
                      <a:r>
                        <a:rPr lang="en-US" sz="1100" baseline="0" dirty="0">
                          <a:latin typeface="Times New Roman" pitchFamily="18" charset="0"/>
                          <a:ea typeface="Calibri"/>
                          <a:cs typeface="Times New Roman"/>
                        </a:rPr>
                        <a:t>Comprehensive,</a:t>
                      </a:r>
                    </a:p>
                    <a:p>
                      <a:pPr algn="l">
                        <a:lnSpc>
                          <a:spcPct val="115000"/>
                        </a:lnSpc>
                        <a:spcAft>
                          <a:spcPts val="0"/>
                        </a:spcAft>
                      </a:pPr>
                      <a:r>
                        <a:rPr lang="en-US" sz="1100" baseline="0" dirty="0">
                          <a:latin typeface="Times New Roman" pitchFamily="18" charset="0"/>
                          <a:ea typeface="Calibri"/>
                          <a:cs typeface="Times New Roman"/>
                        </a:rPr>
                        <a:t>Evaluation metrics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Overfitting risk due to small </a:t>
                      </a:r>
                      <a:r>
                        <a:rPr lang="en-US" sz="1100" baseline="0" dirty="0" err="1">
                          <a:latin typeface="Times New Roman" pitchFamily="18" charset="0"/>
                          <a:ea typeface="Calibri"/>
                          <a:cs typeface="Times New Roman"/>
                        </a:rPr>
                        <a:t>kernels,requires</a:t>
                      </a:r>
                      <a:r>
                        <a:rPr lang="en-US" sz="1100" baseline="0" dirty="0">
                          <a:latin typeface="Times New Roman" pitchFamily="18" charset="0"/>
                          <a:ea typeface="Calibri"/>
                          <a:cs typeface="Times New Roman"/>
                        </a:rPr>
                        <a:t> large datasets and computational resources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Limited dataset size and </a:t>
                      </a:r>
                      <a:r>
                        <a:rPr lang="en-US" sz="1100" baseline="0" dirty="0" err="1">
                          <a:latin typeface="Times New Roman" pitchFamily="18" charset="0"/>
                          <a:ea typeface="Calibri"/>
                          <a:cs typeface="Times New Roman"/>
                        </a:rPr>
                        <a:t>diversity,potential</a:t>
                      </a:r>
                      <a:r>
                        <a:rPr lang="en-US" sz="1100" baseline="0" dirty="0">
                          <a:latin typeface="Times New Roman" pitchFamily="18" charset="0"/>
                          <a:ea typeface="Calibri"/>
                          <a:cs typeface="Times New Roman"/>
                        </a:rPr>
                        <a:t> overfitting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85852">
                <a:tc>
                  <a:txBody>
                    <a:bodyPr/>
                    <a:lstStyle/>
                    <a:p>
                      <a:pPr algn="l">
                        <a:lnSpc>
                          <a:spcPct val="115000"/>
                        </a:lnSpc>
                        <a:spcAft>
                          <a:spcPts val="0"/>
                        </a:spcAft>
                      </a:pPr>
                      <a:r>
                        <a:rPr lang="en-US" sz="1100" baseline="0" dirty="0">
                          <a:latin typeface="Times New Roman" pitchFamily="18" charset="0"/>
                        </a:rPr>
                        <a:t>2</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Vaishnavi </a:t>
                      </a:r>
                      <a:r>
                        <a:rPr lang="en-US" sz="1100" baseline="0" dirty="0" err="1">
                          <a:latin typeface="Times New Roman" pitchFamily="18" charset="0"/>
                          <a:ea typeface="Calibri"/>
                          <a:cs typeface="Times New Roman"/>
                        </a:rPr>
                        <a:t>R.Dhotargavi</a:t>
                      </a:r>
                      <a:r>
                        <a:rPr lang="en-US" sz="1100" baseline="0" dirty="0">
                          <a:latin typeface="Times New Roman" pitchFamily="18" charset="0"/>
                          <a:ea typeface="Calibri"/>
                          <a:cs typeface="Times New Roman"/>
                        </a:rPr>
                        <a:t>,</a:t>
                      </a:r>
                    </a:p>
                    <a:p>
                      <a:pPr algn="l">
                        <a:lnSpc>
                          <a:spcPct val="115000"/>
                        </a:lnSpc>
                        <a:spcAft>
                          <a:spcPts val="0"/>
                        </a:spcAft>
                      </a:pPr>
                      <a:r>
                        <a:rPr lang="en-US" sz="1100" baseline="0" dirty="0">
                          <a:latin typeface="Times New Roman" pitchFamily="18" charset="0"/>
                          <a:ea typeface="Calibri"/>
                          <a:cs typeface="Times New Roman"/>
                        </a:rPr>
                        <a:t>Sneha </a:t>
                      </a:r>
                      <a:r>
                        <a:rPr lang="en-US" sz="1100" baseline="0" dirty="0" err="1">
                          <a:latin typeface="Times New Roman" pitchFamily="18" charset="0"/>
                          <a:ea typeface="Calibri"/>
                          <a:cs typeface="Times New Roman"/>
                        </a:rPr>
                        <a:t>Grampurohit</a:t>
                      </a:r>
                      <a:r>
                        <a:rPr lang="en-US" sz="1100" baseline="0" dirty="0">
                          <a:latin typeface="Times New Roman" pitchFamily="18" charset="0"/>
                          <a:ea typeface="Calibri"/>
                          <a:cs typeface="Times New Roman"/>
                        </a:rPr>
                        <a:t>,</a:t>
                      </a:r>
                    </a:p>
                    <a:p>
                      <a:pPr algn="l">
                        <a:lnSpc>
                          <a:spcPct val="115000"/>
                        </a:lnSpc>
                        <a:spcAft>
                          <a:spcPts val="0"/>
                        </a:spcAft>
                      </a:pPr>
                      <a:r>
                        <a:rPr lang="en-US" sz="1100" baseline="0" dirty="0">
                          <a:latin typeface="Times New Roman" pitchFamily="18" charset="0"/>
                          <a:ea typeface="Calibri"/>
                          <a:cs typeface="Times New Roman"/>
                        </a:rPr>
                        <a:t>Venkamma </a:t>
                      </a:r>
                      <a:r>
                        <a:rPr lang="en-US" sz="1100" baseline="0" dirty="0" err="1">
                          <a:latin typeface="Times New Roman" pitchFamily="18" charset="0"/>
                          <a:ea typeface="Calibri"/>
                          <a:cs typeface="Times New Roman"/>
                        </a:rPr>
                        <a:t>Shalavadi</a:t>
                      </a:r>
                      <a:r>
                        <a:rPr lang="en-US" sz="1100" baseline="0" dirty="0">
                          <a:latin typeface="Times New Roman" pitchFamily="18" charset="0"/>
                          <a:ea typeface="Calibri"/>
                          <a:cs typeface="Times New Roman"/>
                        </a:rPr>
                        <a:t>,</a:t>
                      </a:r>
                    </a:p>
                    <a:p>
                      <a:pPr algn="l">
                        <a:lnSpc>
                          <a:spcPct val="115000"/>
                        </a:lnSpc>
                        <a:spcAft>
                          <a:spcPts val="0"/>
                        </a:spcAft>
                      </a:pPr>
                      <a:r>
                        <a:rPr lang="en-US" sz="1100" baseline="0" dirty="0">
                          <a:latin typeface="Times New Roman" pitchFamily="18" charset="0"/>
                          <a:ea typeface="Calibri"/>
                          <a:cs typeface="Times New Roman"/>
                        </a:rPr>
                        <a:t>Megha </a:t>
                      </a:r>
                      <a:r>
                        <a:rPr lang="en-US" sz="1100" baseline="0" dirty="0" err="1">
                          <a:latin typeface="Times New Roman" pitchFamily="18" charset="0"/>
                          <a:ea typeface="Calibri"/>
                          <a:cs typeface="Times New Roman"/>
                        </a:rPr>
                        <a:t>Kudari,Soumya</a:t>
                      </a:r>
                      <a:endParaRPr lang="en-US" sz="1100" baseline="0" dirty="0">
                        <a:latin typeface="Times New Roman" pitchFamily="18" charset="0"/>
                        <a:ea typeface="Calibri"/>
                        <a:cs typeface="Times New Roman"/>
                      </a:endParaRPr>
                    </a:p>
                    <a:p>
                      <a:pPr algn="l">
                        <a:lnSpc>
                          <a:spcPct val="115000"/>
                        </a:lnSpc>
                        <a:spcAft>
                          <a:spcPts val="0"/>
                        </a:spcAft>
                      </a:pPr>
                      <a:r>
                        <a:rPr lang="en-US" sz="1100" baseline="0" dirty="0">
                          <a:latin typeface="Times New Roman" pitchFamily="18" charset="0"/>
                          <a:ea typeface="Calibri"/>
                          <a:cs typeface="Times New Roman"/>
                        </a:rPr>
                        <a:t>Jolad(2020)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2020 IEEE India Council International Subsections Conference(INDISCON),</a:t>
                      </a:r>
                    </a:p>
                    <a:p>
                      <a:pPr algn="l">
                        <a:lnSpc>
                          <a:spcPct val="115000"/>
                        </a:lnSpc>
                        <a:spcAft>
                          <a:spcPts val="0"/>
                        </a:spcAft>
                      </a:pPr>
                      <a:r>
                        <a:rPr lang="en-US" sz="1100" baseline="0" dirty="0">
                          <a:latin typeface="Times New Roman" pitchFamily="18" charset="0"/>
                          <a:ea typeface="Calibri"/>
                          <a:cs typeface="Times New Roman"/>
                        </a:rPr>
                        <a:t>IEEE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CNN and VGG-16 models used for detecting brain tumors from MRI images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Effective binary classification of tumor presence,</a:t>
                      </a:r>
                    </a:p>
                    <a:p>
                      <a:pPr algn="l">
                        <a:lnSpc>
                          <a:spcPct val="115000"/>
                        </a:lnSpc>
                        <a:spcAft>
                          <a:spcPts val="0"/>
                        </a:spcAft>
                      </a:pPr>
                      <a:r>
                        <a:rPr lang="en-US" sz="1100" baseline="0" dirty="0">
                          <a:latin typeface="Times New Roman" pitchFamily="18" charset="0"/>
                          <a:ea typeface="Calibri"/>
                          <a:cs typeface="Times New Roman"/>
                        </a:rPr>
                        <a:t>Comparative Analysis of CNN and VGG-16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VGG-16 showed overfitting, no</a:t>
                      </a:r>
                    </a:p>
                    <a:p>
                      <a:pPr algn="l">
                        <a:lnSpc>
                          <a:spcPct val="115000"/>
                        </a:lnSpc>
                        <a:spcAft>
                          <a:spcPts val="0"/>
                        </a:spcAft>
                      </a:pPr>
                      <a:r>
                        <a:rPr lang="en-US" sz="1100" baseline="0" dirty="0">
                          <a:latin typeface="Times New Roman" pitchFamily="18" charset="0"/>
                          <a:ea typeface="Calibri"/>
                          <a:cs typeface="Times New Roman"/>
                        </a:rPr>
                        <a:t>Multi-class tumor classification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Only tumor presence/absence detection,</a:t>
                      </a:r>
                    </a:p>
                    <a:p>
                      <a:pPr algn="l">
                        <a:lnSpc>
                          <a:spcPct val="115000"/>
                        </a:lnSpc>
                        <a:spcAft>
                          <a:spcPts val="0"/>
                        </a:spcAft>
                      </a:pPr>
                      <a:r>
                        <a:rPr lang="en-US" sz="1100" baseline="0" dirty="0">
                          <a:latin typeface="Times New Roman" pitchFamily="18" charset="0"/>
                          <a:ea typeface="Calibri"/>
                          <a:cs typeface="Times New Roman"/>
                        </a:rPr>
                        <a:t>Lacks tumor type/stage identification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85852">
                <a:tc>
                  <a:txBody>
                    <a:bodyPr/>
                    <a:lstStyle/>
                    <a:p>
                      <a:pPr algn="l">
                        <a:lnSpc>
                          <a:spcPct val="115000"/>
                        </a:lnSpc>
                        <a:spcAft>
                          <a:spcPts val="0"/>
                        </a:spcAft>
                      </a:pPr>
                      <a:r>
                        <a:rPr lang="en-US" sz="1100" baseline="0" dirty="0">
                          <a:latin typeface="Times New Roman" pitchFamily="18" charset="0"/>
                        </a:rPr>
                        <a:t>3</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Chirag Malik, Saad</a:t>
                      </a:r>
                    </a:p>
                    <a:p>
                      <a:pPr algn="l">
                        <a:lnSpc>
                          <a:spcPct val="115000"/>
                        </a:lnSpc>
                        <a:spcAft>
                          <a:spcPts val="0"/>
                        </a:spcAft>
                      </a:pPr>
                      <a:r>
                        <a:rPr lang="en-US" sz="1100" baseline="0" dirty="0">
                          <a:latin typeface="Times New Roman" pitchFamily="18" charset="0"/>
                        </a:rPr>
                        <a:t>Rehman, Sunil Kumar (2023)</a:t>
                      </a:r>
                      <a:endParaRPr lang="en-US" sz="1100" baseline="0" dirty="0">
                        <a:latin typeface="Times New Roman"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rPr>
                        <a:t>10th International Conference on Computing for Sustainable Global </a:t>
                      </a:r>
                    </a:p>
                    <a:p>
                      <a:pPr algn="l">
                        <a:lnSpc>
                          <a:spcPct val="115000"/>
                        </a:lnSpc>
                        <a:spcAft>
                          <a:spcPts val="0"/>
                        </a:spcAft>
                      </a:pPr>
                      <a:r>
                        <a:rPr lang="en-US" sz="1100" baseline="0" dirty="0">
                          <a:latin typeface="Times New Roman" pitchFamily="18" charset="0"/>
                          <a:ea typeface="Calibri"/>
                          <a:cs typeface="Times New Roman"/>
                        </a:rPr>
                        <a:t>Development (</a:t>
                      </a:r>
                      <a:r>
                        <a:rPr lang="en-US" sz="1100" baseline="0" dirty="0" err="1">
                          <a:latin typeface="Times New Roman" pitchFamily="18" charset="0"/>
                          <a:ea typeface="Calibri"/>
                          <a:cs typeface="Times New Roman"/>
                        </a:rPr>
                        <a:t>INDIACom</a:t>
                      </a:r>
                      <a:r>
                        <a:rPr lang="en-US" sz="1100" baseline="0" dirty="0">
                          <a:latin typeface="Times New Roman" pitchFamily="18" charset="0"/>
                          <a:ea typeface="Calibri"/>
                          <a:cs typeface="Times New Roman"/>
                        </a:rPr>
                        <a:t>),IEEE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CNN(Convolutional</a:t>
                      </a:r>
                    </a:p>
                    <a:p>
                      <a:pPr algn="l">
                        <a:lnSpc>
                          <a:spcPct val="115000"/>
                        </a:lnSpc>
                        <a:spcAft>
                          <a:spcPts val="0"/>
                        </a:spcAft>
                      </a:pPr>
                      <a:r>
                        <a:rPr lang="en-US" sz="1100" baseline="0" dirty="0">
                          <a:latin typeface="Times New Roman" pitchFamily="18" charset="0"/>
                          <a:ea typeface="Calibri"/>
                          <a:cs typeface="Times New Roman"/>
                        </a:rPr>
                        <a:t>Neural Network) used </a:t>
                      </a:r>
                    </a:p>
                    <a:p>
                      <a:pPr algn="l">
                        <a:lnSpc>
                          <a:spcPct val="115000"/>
                        </a:lnSpc>
                        <a:spcAft>
                          <a:spcPts val="0"/>
                        </a:spcAft>
                      </a:pPr>
                      <a:r>
                        <a:rPr lang="en-US" sz="1100" baseline="0" dirty="0">
                          <a:latin typeface="Times New Roman" pitchFamily="18" charset="0"/>
                          <a:ea typeface="Calibri"/>
                          <a:cs typeface="Times New Roman"/>
                        </a:rPr>
                        <a:t>On MRI images for </a:t>
                      </a:r>
                    </a:p>
                    <a:p>
                      <a:pPr algn="l">
                        <a:lnSpc>
                          <a:spcPct val="115000"/>
                        </a:lnSpc>
                        <a:spcAft>
                          <a:spcPts val="0"/>
                        </a:spcAft>
                      </a:pPr>
                      <a:r>
                        <a:rPr lang="en-US" sz="1100" baseline="0" dirty="0">
                          <a:latin typeface="Times New Roman" pitchFamily="18" charset="0"/>
                          <a:ea typeface="Calibri"/>
                          <a:cs typeface="Times New Roman"/>
                        </a:rPr>
                        <a:t>Tumor detection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spcAft>
                          <a:spcPts val="0"/>
                        </a:spcAft>
                      </a:pPr>
                      <a:r>
                        <a:rPr lang="en-US" sz="1100" baseline="0" dirty="0">
                          <a:latin typeface="Times New Roman" pitchFamily="18" charset="0"/>
                          <a:ea typeface="Calibri"/>
                          <a:cs typeface="Times New Roman"/>
                        </a:rPr>
                        <a:t>High training </a:t>
                      </a:r>
                      <a:r>
                        <a:rPr lang="en-US" sz="1100" baseline="0" dirty="0" err="1">
                          <a:latin typeface="Times New Roman" pitchFamily="18" charset="0"/>
                          <a:ea typeface="Calibri"/>
                          <a:cs typeface="Times New Roman"/>
                        </a:rPr>
                        <a:t>accuracy,effective</a:t>
                      </a:r>
                      <a:r>
                        <a:rPr lang="en-US" sz="1100" baseline="0" dirty="0">
                          <a:latin typeface="Times New Roman" pitchFamily="18" charset="0"/>
                          <a:ea typeface="Calibri"/>
                          <a:cs typeface="Times New Roman"/>
                        </a:rPr>
                        <a:t> for early tumor detection using deep learning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Only binary classification (tumor</a:t>
                      </a:r>
                    </a:p>
                    <a:p>
                      <a:pPr algn="l">
                        <a:lnSpc>
                          <a:spcPct val="115000"/>
                        </a:lnSpc>
                        <a:spcAft>
                          <a:spcPts val="0"/>
                        </a:spcAft>
                      </a:pPr>
                      <a:r>
                        <a:rPr lang="en-US" sz="1100" baseline="0" dirty="0">
                          <a:latin typeface="Times New Roman" pitchFamily="18" charset="0"/>
                          <a:ea typeface="Calibri"/>
                          <a:cs typeface="Times New Roman"/>
                        </a:rPr>
                        <a:t>/ no tumor),does not differentiate tumor types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0"/>
                        </a:spcAft>
                      </a:pPr>
                      <a:r>
                        <a:rPr lang="en-US" sz="1100" baseline="0" dirty="0">
                          <a:latin typeface="Times New Roman" pitchFamily="18" charset="0"/>
                          <a:ea typeface="Calibri"/>
                          <a:cs typeface="Times New Roman"/>
                        </a:rPr>
                        <a:t>No multi-class tumor </a:t>
                      </a:r>
                      <a:r>
                        <a:rPr lang="en-US" sz="1100" baseline="0" dirty="0" err="1">
                          <a:latin typeface="Times New Roman" pitchFamily="18" charset="0"/>
                          <a:ea typeface="Calibri"/>
                          <a:cs typeface="Times New Roman"/>
                        </a:rPr>
                        <a:t>classification,limited</a:t>
                      </a:r>
                      <a:r>
                        <a:rPr lang="en-US" sz="1100" baseline="0" dirty="0">
                          <a:latin typeface="Times New Roman" pitchFamily="18" charset="0"/>
                          <a:ea typeface="Calibri"/>
                          <a:cs typeface="Times New Roman"/>
                        </a:rPr>
                        <a:t> clinical interpretability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309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2DC8F-933D-5708-7DD5-21570F5EC4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9D4FE9-FE28-B98B-3649-C4C8226D817C}"/>
              </a:ext>
            </a:extLst>
          </p:cNvPr>
          <p:cNvSpPr txBox="1"/>
          <p:nvPr/>
        </p:nvSpPr>
        <p:spPr>
          <a:xfrm>
            <a:off x="3624044" y="1107348"/>
            <a:ext cx="4840448" cy="461665"/>
          </a:xfrm>
          <a:prstGeom prst="rect">
            <a:avLst/>
          </a:prstGeom>
          <a:noFill/>
        </p:spPr>
        <p:txBody>
          <a:bodyPr wrap="square" rtlCol="0">
            <a:spAutoFit/>
          </a:bodyPr>
          <a:lstStyle/>
          <a:p>
            <a:r>
              <a:rPr lang="en-US" sz="2400" b="1" dirty="0">
                <a:latin typeface="Times New Roman" panose="02020603050405020304" pitchFamily="18" charset="0"/>
              </a:rPr>
              <a:t>PROBLEM STATEMENT</a:t>
            </a:r>
            <a:endParaRPr lang="en-IN" sz="2400" b="1" dirty="0">
              <a:latin typeface="Times New Roman" panose="02020603050405020304" pitchFamily="18" charset="0"/>
            </a:endParaRPr>
          </a:p>
        </p:txBody>
      </p:sp>
      <p:sp>
        <p:nvSpPr>
          <p:cNvPr id="5" name="TextBox 4">
            <a:extLst>
              <a:ext uri="{FF2B5EF4-FFF2-40B4-BE49-F238E27FC236}">
                <a16:creationId xmlns:a16="http://schemas.microsoft.com/office/drawing/2014/main" id="{DBD14DC0-04DF-5D9B-B3A2-785C65A8B314}"/>
              </a:ext>
            </a:extLst>
          </p:cNvPr>
          <p:cNvSpPr txBox="1"/>
          <p:nvPr/>
        </p:nvSpPr>
        <p:spPr>
          <a:xfrm>
            <a:off x="955040" y="1798320"/>
            <a:ext cx="10088880" cy="4630300"/>
          </a:xfrm>
          <a:prstGeom prst="rect">
            <a:avLst/>
          </a:prstGeom>
          <a:noFill/>
        </p:spPr>
        <p:txBody>
          <a:bodyPr wrap="square">
            <a:spAutoFit/>
          </a:bodyPr>
          <a:lstStyle/>
          <a:p>
            <a:pPr marL="6350" marR="92075" indent="-6350">
              <a:lnSpc>
                <a:spcPct val="107000"/>
              </a:lnSpc>
              <a:buNone/>
            </a:pPr>
            <a:r>
              <a:rPr lang="en-US" sz="1800" b="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Brain tumors, such as Glioma, Meningioma, and Pituitary tumors, present significant challenges in medical diagnosis due to their complex structures, growth patterns, and varying treatment requirements. Accurate classification of these tumors is crucial for determining the most effective treatment, but manual interpretation of MRI scans by radiologists is labor-intensive and prone to errors, particularly when distinguishing between different tumor types. This makes early and precise detection difficult, often leading to delays in diagnosis and treatment.</a:t>
            </a:r>
            <a:endParaRPr lang="en-IN" sz="2400" b="1" u="sng"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6350" marR="92075" indent="-6350">
              <a:lnSpc>
                <a:spcPct val="107000"/>
              </a:lnSpc>
              <a:buNone/>
            </a:pPr>
            <a:r>
              <a:rPr lang="en-US" sz="1800" b="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To address this issue, the project proposes the use of deep learning techniques, specifically a fine-tuned ResNet50 model, for automating the classification of brain tumor types in MRI images. The deep learning model will categorize images into four classes: Glioma, Meningioma, Pituitary tumors, and Normal, providing high accuracy and consistency. The system is further enhanced by integrating it into a Flask-based web application, allowing medical professionals to easily upload MRI scans and receive real-time predictions. This approach reduces the reliance on manual interpretation, improves diagnostic accuracy, and ensures faster and more accessible treatment for patients, ultimately improving healthcare delivery in medical settings.</a:t>
            </a:r>
            <a:endParaRPr lang="en-IN" sz="2400" b="1" u="sng"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6350" marR="92075" indent="-6350">
              <a:lnSpc>
                <a:spcPct val="107000"/>
              </a:lnSpc>
            </a:pPr>
            <a:r>
              <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endParaRPr lang="en-IN" sz="2400" b="1" u="sng"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275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D3ED-CFC1-0B4C-9594-D8156C1DD5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6DB3DD-37EF-235D-18B6-E18A71D7AE01}"/>
              </a:ext>
            </a:extLst>
          </p:cNvPr>
          <p:cNvSpPr txBox="1"/>
          <p:nvPr/>
        </p:nvSpPr>
        <p:spPr>
          <a:xfrm>
            <a:off x="4349692" y="892752"/>
            <a:ext cx="6115574" cy="461665"/>
          </a:xfrm>
          <a:prstGeom prst="rect">
            <a:avLst/>
          </a:prstGeom>
          <a:noFill/>
        </p:spPr>
        <p:txBody>
          <a:bodyPr wrap="square">
            <a:spAutoFit/>
          </a:bodyPr>
          <a:lstStyle/>
          <a:p>
            <a:r>
              <a:rPr lang="en-US" sz="2400" b="1" dirty="0">
                <a:latin typeface="Times New Roman" panose="02020603050405020304" pitchFamily="18" charset="0"/>
              </a:rPr>
              <a:t>REQUIREMENTS</a:t>
            </a:r>
            <a:endParaRPr lang="en-IN" sz="2400" b="1" dirty="0">
              <a:latin typeface="Times New Roman" panose="02020603050405020304" pitchFamily="18" charset="0"/>
            </a:endParaRPr>
          </a:p>
        </p:txBody>
      </p:sp>
      <p:sp>
        <p:nvSpPr>
          <p:cNvPr id="5" name="TextBox 4">
            <a:extLst>
              <a:ext uri="{FF2B5EF4-FFF2-40B4-BE49-F238E27FC236}">
                <a16:creationId xmlns:a16="http://schemas.microsoft.com/office/drawing/2014/main" id="{79B5E9D2-9137-FFE1-FEEC-4A5D377873B4}"/>
              </a:ext>
            </a:extLst>
          </p:cNvPr>
          <p:cNvSpPr txBox="1"/>
          <p:nvPr/>
        </p:nvSpPr>
        <p:spPr>
          <a:xfrm>
            <a:off x="1170264" y="1775144"/>
            <a:ext cx="6115574" cy="369332"/>
          </a:xfrm>
          <a:prstGeom prst="rect">
            <a:avLst/>
          </a:prstGeom>
          <a:noFill/>
        </p:spPr>
        <p:txBody>
          <a:bodyPr wrap="square">
            <a:spAutoFit/>
          </a:bodyPr>
          <a:lstStyle/>
          <a:p>
            <a:r>
              <a:rPr lang="en-US" sz="1800" b="1" dirty="0">
                <a:latin typeface="Times New Roman" panose="02020603050405020304" pitchFamily="18" charset="0"/>
              </a:rPr>
              <a:t>SOFTWARE:</a:t>
            </a:r>
            <a:endParaRPr lang="en-IN" b="1" dirty="0"/>
          </a:p>
        </p:txBody>
      </p:sp>
      <p:sp>
        <p:nvSpPr>
          <p:cNvPr id="4" name="Rectangle 2">
            <a:extLst>
              <a:ext uri="{FF2B5EF4-FFF2-40B4-BE49-F238E27FC236}">
                <a16:creationId xmlns:a16="http://schemas.microsoft.com/office/drawing/2014/main" id="{8964934B-C73A-2CFD-9DA3-4838E2600D68}"/>
              </a:ext>
            </a:extLst>
          </p:cNvPr>
          <p:cNvSpPr>
            <a:spLocks noChangeArrowheads="1"/>
          </p:cNvSpPr>
          <p:nvPr/>
        </p:nvSpPr>
        <p:spPr bwMode="auto">
          <a:xfrm>
            <a:off x="1473200" y="2154636"/>
            <a:ext cx="609981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Operating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 (or later)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Environment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Studio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Version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3.7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Libraries/Frameworks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 (Pillow)</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TQDM</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(for web app development)</a:t>
            </a:r>
          </a:p>
          <a:p>
            <a:pPr marL="4651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shutil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(built-in Python modules for file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77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4E86F-E9E8-E9C7-91C0-0FA9F50598FE}"/>
              </a:ext>
            </a:extLst>
          </p:cNvPr>
          <p:cNvSpPr txBox="1"/>
          <p:nvPr/>
        </p:nvSpPr>
        <p:spPr>
          <a:xfrm>
            <a:off x="1403944" y="1582104"/>
            <a:ext cx="6115574" cy="369332"/>
          </a:xfrm>
          <a:prstGeom prst="rect">
            <a:avLst/>
          </a:prstGeom>
          <a:noFill/>
        </p:spPr>
        <p:txBody>
          <a:bodyPr wrap="square">
            <a:spAutoFit/>
          </a:bodyPr>
          <a:lstStyle/>
          <a:p>
            <a:r>
              <a:rPr lang="en-US" b="1" dirty="0">
                <a:latin typeface="Times New Roman" panose="02020603050405020304" pitchFamily="18" charset="0"/>
              </a:rPr>
              <a:t>HARD</a:t>
            </a:r>
            <a:r>
              <a:rPr lang="en-US" sz="1800" b="1" dirty="0">
                <a:latin typeface="Times New Roman" panose="02020603050405020304" pitchFamily="18" charset="0"/>
              </a:rPr>
              <a:t>WARE:</a:t>
            </a:r>
            <a:endParaRPr lang="en-IN" b="1" dirty="0"/>
          </a:p>
        </p:txBody>
      </p:sp>
      <p:sp>
        <p:nvSpPr>
          <p:cNvPr id="5" name="TextBox 4">
            <a:extLst>
              <a:ext uri="{FF2B5EF4-FFF2-40B4-BE49-F238E27FC236}">
                <a16:creationId xmlns:a16="http://schemas.microsoft.com/office/drawing/2014/main" id="{91D700A3-AAD4-3689-BFEA-254728BBF032}"/>
              </a:ext>
            </a:extLst>
          </p:cNvPr>
          <p:cNvSpPr txBox="1"/>
          <p:nvPr/>
        </p:nvSpPr>
        <p:spPr>
          <a:xfrm>
            <a:off x="1981200" y="2053036"/>
            <a:ext cx="8229600" cy="2031325"/>
          </a:xfrm>
          <a:prstGeom prst="rect">
            <a:avLst/>
          </a:prstGeom>
          <a:noFill/>
        </p:spPr>
        <p:txBody>
          <a:bodyPr wrap="square">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Processor (CPU)</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Intel Core i5  processor or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5</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16 GB of RAM</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Storage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Required for downloading datasets, libraries, and model updates</a:t>
            </a:r>
          </a:p>
        </p:txBody>
      </p:sp>
    </p:spTree>
    <p:extLst>
      <p:ext uri="{BB962C8B-B14F-4D97-AF65-F5344CB8AC3E}">
        <p14:creationId xmlns:p14="http://schemas.microsoft.com/office/powerpoint/2010/main" val="19770331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6085</TotalTime>
  <Words>2140</Words>
  <Application>Microsoft Office PowerPoint</Application>
  <PresentationFormat>Widescreen</PresentationFormat>
  <Paragraphs>207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Execution Link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BOGA SNEHITHA</dc:creator>
  <cp:lastModifiedBy>Uday Dendukuri</cp:lastModifiedBy>
  <cp:revision>24</cp:revision>
  <dcterms:created xsi:type="dcterms:W3CDTF">2025-04-05T01:57:32Z</dcterms:created>
  <dcterms:modified xsi:type="dcterms:W3CDTF">2025-06-26T15:12:50Z</dcterms:modified>
</cp:coreProperties>
</file>