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6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6204-456B-41EF-BD21-7CD235289D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DC41-F75A-4DA6-A6A9-DC2813EB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2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94" y="1122363"/>
            <a:ext cx="1093361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Secure Web Programming</a:t>
            </a:r>
            <a:br>
              <a:rPr lang="en-US" dirty="0" smtClean="0"/>
            </a:br>
            <a:r>
              <a:rPr lang="en-US" dirty="0" smtClean="0"/>
              <a:t>(TLEN 5839)</a:t>
            </a:r>
            <a:br>
              <a:rPr lang="en-US" dirty="0" smtClean="0"/>
            </a:br>
            <a:r>
              <a:rPr lang="en-US" dirty="0" smtClean="0"/>
              <a:t> Bank application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Vaishnavi Viswanathan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8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functionalities – Make Transfers </a:t>
            </a:r>
            <a:br>
              <a:rPr lang="en-US" dirty="0" smtClean="0"/>
            </a:br>
            <a:r>
              <a:rPr lang="en-US" dirty="0" smtClean="0"/>
              <a:t>(Form is validated before a transfer is made)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Validations made – The form throws an error if </a:t>
            </a:r>
          </a:p>
          <a:p>
            <a:pPr>
              <a:buFontTx/>
              <a:buChar char="-"/>
            </a:pPr>
            <a:r>
              <a:rPr lang="en-US" dirty="0" smtClean="0"/>
              <a:t>From Account: If it does not match the account number of the user who has logged in.</a:t>
            </a:r>
          </a:p>
          <a:p>
            <a:pPr>
              <a:buFontTx/>
              <a:buChar char="-"/>
            </a:pPr>
            <a:r>
              <a:rPr lang="en-US" dirty="0" smtClean="0"/>
              <a:t>To Account:</a:t>
            </a:r>
            <a:r>
              <a:rPr lang="en-US" dirty="0" smtClean="0"/>
              <a:t> If it does not match to an existing account holder of the bank.</a:t>
            </a:r>
          </a:p>
          <a:p>
            <a:pPr>
              <a:buFontTx/>
              <a:buChar char="-"/>
            </a:pPr>
            <a:r>
              <a:rPr lang="en-US" dirty="0" smtClean="0"/>
              <a:t>Receiver name: The To account entry and the corresponding receiver name should match.</a:t>
            </a:r>
          </a:p>
          <a:p>
            <a:pPr>
              <a:buFontTx/>
              <a:buChar char="-"/>
            </a:pPr>
            <a:r>
              <a:rPr lang="en-US" dirty="0" smtClean="0"/>
              <a:t>Amount : Amount entered should be less than the available balance.</a:t>
            </a:r>
          </a:p>
          <a:p>
            <a:pPr>
              <a:buFontTx/>
              <a:buChar char="-"/>
            </a:pPr>
            <a:r>
              <a:rPr lang="en-US" dirty="0" smtClean="0"/>
              <a:t>Date, Description, From account, To Account, Receiver name and the amount - are all required fields and they cannot be empty.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also throws an error if the From Account, To Account and Amount has alphabets instead of numbers in them. </a:t>
            </a:r>
          </a:p>
          <a:p>
            <a:pPr marL="0" indent="0">
              <a:buNone/>
            </a:pPr>
            <a:r>
              <a:rPr lang="en-US" dirty="0" smtClean="0"/>
              <a:t>Also, the receiver name field should not contain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functionalities – Statements tab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56" y="1825625"/>
            <a:ext cx="6508088" cy="4351338"/>
          </a:xfrm>
        </p:spPr>
      </p:pic>
    </p:spTree>
    <p:extLst>
      <p:ext uri="{BB962C8B-B14F-4D97-AF65-F5344CB8AC3E}">
        <p14:creationId xmlns:p14="http://schemas.microsoft.com/office/powerpoint/2010/main" val="286415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3"/>
            <a:endParaRPr lang="en-US" sz="2400" dirty="0" smtClean="0"/>
          </a:p>
          <a:p>
            <a:pPr lvl="3"/>
            <a:endParaRPr lang="en-US" sz="2400" dirty="0"/>
          </a:p>
          <a:p>
            <a:pPr lvl="3"/>
            <a:endParaRPr lang="en-US" sz="2400" dirty="0" smtClean="0"/>
          </a:p>
          <a:p>
            <a:pPr lvl="3"/>
            <a:endParaRPr lang="en-US" sz="2400" dirty="0"/>
          </a:p>
          <a:p>
            <a:pPr lvl="3"/>
            <a:endParaRPr lang="en-US" sz="2400" dirty="0" smtClean="0"/>
          </a:p>
          <a:p>
            <a:pPr lvl="3"/>
            <a:endParaRPr lang="en-US" sz="2400" dirty="0"/>
          </a:p>
          <a:p>
            <a:pPr lvl="3"/>
            <a:endParaRPr lang="en-US" sz="2400" dirty="0" smtClean="0"/>
          </a:p>
          <a:p>
            <a:pPr marL="3657600" lvl="8" indent="0">
              <a:buNone/>
            </a:pPr>
            <a:r>
              <a:rPr lang="en-US" sz="2400" dirty="0" smtClean="0"/>
              <a:t>  		Thankyou!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86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Users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Bank </a:t>
            </a:r>
            <a:r>
              <a:rPr lang="en-US" b="1" dirty="0"/>
              <a:t>Admin</a:t>
            </a:r>
            <a:r>
              <a:rPr lang="en-US" dirty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They are the ones who can create new accounts.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Only </a:t>
            </a:r>
            <a:r>
              <a:rPr lang="en-US" dirty="0"/>
              <a:t>the admin has the access privilege to login into the database and view all the existing accounts and their details.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They </a:t>
            </a:r>
            <a:r>
              <a:rPr lang="en-US" dirty="0"/>
              <a:t>also have the privilege to </a:t>
            </a:r>
            <a:r>
              <a:rPr lang="en-US" dirty="0" smtClean="0"/>
              <a:t>delete </a:t>
            </a:r>
            <a:r>
              <a:rPr lang="en-US" dirty="0"/>
              <a:t>an account in case of reported fraud theft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Bank </a:t>
            </a:r>
            <a:r>
              <a:rPr lang="en-US" b="1" dirty="0"/>
              <a:t>account </a:t>
            </a:r>
            <a:r>
              <a:rPr lang="en-US" b="1" dirty="0" smtClean="0"/>
              <a:t>holders</a:t>
            </a:r>
          </a:p>
          <a:p>
            <a:pPr>
              <a:buFontTx/>
              <a:buChar char="-"/>
            </a:pPr>
            <a:r>
              <a:rPr lang="en-US" dirty="0" smtClean="0"/>
              <a:t>Those </a:t>
            </a:r>
            <a:r>
              <a:rPr lang="en-US" dirty="0"/>
              <a:t>who have an account in </a:t>
            </a:r>
            <a:r>
              <a:rPr lang="en-US" dirty="0" smtClean="0"/>
              <a:t>this bank </a:t>
            </a:r>
            <a:r>
              <a:rPr lang="en-US" dirty="0"/>
              <a:t>can login and view their account </a:t>
            </a:r>
            <a:r>
              <a:rPr lang="en-US" dirty="0" smtClean="0"/>
              <a:t>balances,</a:t>
            </a:r>
          </a:p>
          <a:p>
            <a:pPr>
              <a:buFontTx/>
              <a:buChar char="-"/>
            </a:pPr>
            <a:r>
              <a:rPr lang="en-US" dirty="0" smtClean="0"/>
              <a:t>make </a:t>
            </a:r>
            <a:r>
              <a:rPr lang="en-US" dirty="0"/>
              <a:t>transfers </a:t>
            </a:r>
            <a:r>
              <a:rPr lang="en-US" dirty="0" smtClean="0"/>
              <a:t>to </a:t>
            </a:r>
            <a:r>
              <a:rPr lang="en-US" dirty="0"/>
              <a:t>different </a:t>
            </a:r>
            <a:r>
              <a:rPr lang="en-US" dirty="0" smtClean="0"/>
              <a:t>accounts within the bank and</a:t>
            </a:r>
          </a:p>
          <a:p>
            <a:pPr>
              <a:buFontTx/>
              <a:buChar char="-"/>
            </a:pPr>
            <a:r>
              <a:rPr lang="en-US" dirty="0" smtClean="0"/>
              <a:t> view </a:t>
            </a:r>
            <a:r>
              <a:rPr lang="en-US" dirty="0"/>
              <a:t>their bank </a:t>
            </a:r>
            <a:r>
              <a:rPr lang="en-US" dirty="0" smtClean="0"/>
              <a:t>statements.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Admin</a:t>
            </a:r>
          </a:p>
          <a:p>
            <a:pPr>
              <a:buFontTx/>
              <a:buChar char="-"/>
            </a:pPr>
            <a:r>
              <a:rPr lang="en-US" dirty="0" smtClean="0"/>
              <a:t>Admin logs into the system.</a:t>
            </a:r>
          </a:p>
          <a:p>
            <a:pPr>
              <a:buFontTx/>
              <a:buChar char="-"/>
            </a:pPr>
            <a:r>
              <a:rPr lang="en-US" dirty="0" smtClean="0"/>
              <a:t>After the admin creates an account for a customer, the details of the customer will be included in the database and he will be able to login into his account.</a:t>
            </a:r>
          </a:p>
          <a:p>
            <a:pPr>
              <a:buFontTx/>
              <a:buChar char="-"/>
            </a:pPr>
            <a:r>
              <a:rPr lang="en-US" dirty="0" smtClean="0"/>
              <a:t>Once a theft is reported, the admin deletes the account holder’s information along with his credit card details by using his SSN number.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Customers/Account Holders</a:t>
            </a:r>
          </a:p>
          <a:p>
            <a:pPr marL="0" lvl="0" indent="0">
              <a:buNone/>
            </a:pPr>
            <a:r>
              <a:rPr lang="en-US" dirty="0" smtClean="0"/>
              <a:t>- After </a:t>
            </a:r>
            <a:r>
              <a:rPr lang="en-US" dirty="0"/>
              <a:t>a user logs into the system he will be directed to the default tab </a:t>
            </a:r>
            <a:r>
              <a:rPr lang="en-US" b="1" dirty="0" smtClean="0"/>
              <a:t>Accounts</a:t>
            </a:r>
            <a:r>
              <a:rPr lang="en-US" dirty="0" smtClean="0"/>
              <a:t> </a:t>
            </a:r>
            <a:r>
              <a:rPr lang="en-US" dirty="0"/>
              <a:t>page which displays his account </a:t>
            </a:r>
            <a:r>
              <a:rPr lang="en-US" dirty="0" smtClean="0"/>
              <a:t>details with balances.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- The </a:t>
            </a:r>
            <a:r>
              <a:rPr lang="en-US" b="1" dirty="0"/>
              <a:t>Transfers</a:t>
            </a:r>
            <a:r>
              <a:rPr lang="en-US" dirty="0"/>
              <a:t> tab </a:t>
            </a:r>
            <a:r>
              <a:rPr lang="en-US" dirty="0" smtClean="0"/>
              <a:t>provides amount transfer feature. User can transfer </a:t>
            </a:r>
            <a:r>
              <a:rPr lang="en-US" dirty="0"/>
              <a:t>cash </a:t>
            </a:r>
            <a:r>
              <a:rPr lang="en-US" dirty="0" smtClean="0"/>
              <a:t>between </a:t>
            </a:r>
            <a:r>
              <a:rPr lang="en-US" dirty="0"/>
              <a:t>different </a:t>
            </a:r>
            <a:r>
              <a:rPr lang="en-US" dirty="0" smtClean="0"/>
              <a:t>accounts </a:t>
            </a:r>
            <a:r>
              <a:rPr lang="en-US" dirty="0"/>
              <a:t>within </a:t>
            </a:r>
            <a:r>
              <a:rPr lang="en-US" dirty="0" smtClean="0"/>
              <a:t>the bank (Form validation is done for this functionality).</a:t>
            </a:r>
            <a:endParaRPr lang="en-US" dirty="0"/>
          </a:p>
          <a:p>
            <a:pPr lvl="0">
              <a:buFontTx/>
              <a:buChar char="-"/>
            </a:pPr>
            <a:r>
              <a:rPr lang="en-US" dirty="0" smtClean="0"/>
              <a:t>The </a:t>
            </a:r>
            <a:r>
              <a:rPr lang="en-US" b="1" dirty="0"/>
              <a:t>Statements</a:t>
            </a:r>
            <a:r>
              <a:rPr lang="en-US" dirty="0"/>
              <a:t> tab </a:t>
            </a:r>
            <a:r>
              <a:rPr lang="en-US" dirty="0" smtClean="0"/>
              <a:t>displays the details about each transfer that the customers make.</a:t>
            </a:r>
          </a:p>
          <a:p>
            <a:pPr lvl="0">
              <a:buFontTx/>
              <a:buChar char="-"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System</a:t>
            </a:r>
          </a:p>
          <a:p>
            <a:pPr lvl="0">
              <a:buFontTx/>
              <a:buChar char="-"/>
            </a:pPr>
            <a:r>
              <a:rPr lang="en-US" dirty="0" smtClean="0"/>
              <a:t>It keep records of IP addresses that tries to login and blocks an unauthorized user after 5 failed attempts.</a:t>
            </a:r>
          </a:p>
          <a:p>
            <a:pPr lvl="0">
              <a:buFontTx/>
              <a:buChar char="-"/>
            </a:pPr>
            <a:r>
              <a:rPr lang="en-US" dirty="0" smtClean="0"/>
              <a:t>It automatically updates the balances of accounts involved in a transaction.</a:t>
            </a:r>
            <a:endParaRPr lang="en-US" dirty="0"/>
          </a:p>
          <a:p>
            <a:pPr marL="0" lv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2540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r>
              <a:rPr lang="en-US" dirty="0" smtClean="0"/>
              <a:t>Admin functionalities – Login page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88" y="1825625"/>
            <a:ext cx="7892624" cy="4351338"/>
          </a:xfrm>
        </p:spPr>
      </p:pic>
    </p:spTree>
    <p:extLst>
      <p:ext uri="{BB962C8B-B14F-4D97-AF65-F5344CB8AC3E}">
        <p14:creationId xmlns:p14="http://schemas.microsoft.com/office/powerpoint/2010/main" val="20493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functionalities – Account Creation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280160"/>
            <a:ext cx="9196251" cy="5225143"/>
          </a:xfrm>
        </p:spPr>
      </p:pic>
    </p:spTree>
    <p:extLst>
      <p:ext uri="{BB962C8B-B14F-4D97-AF65-F5344CB8AC3E}">
        <p14:creationId xmlns:p14="http://schemas.microsoft.com/office/powerpoint/2010/main" val="188869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functionalities </a:t>
            </a:r>
            <a:br>
              <a:rPr lang="en-US" dirty="0" smtClean="0"/>
            </a:br>
            <a:r>
              <a:rPr lang="en-US" dirty="0" smtClean="0"/>
              <a:t>Viewing account holders of the bank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006" y="1825625"/>
            <a:ext cx="80759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functionalities - Deleting an account in case of reported frauds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2" y="1580881"/>
            <a:ext cx="4872444" cy="212897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2" y="1306561"/>
            <a:ext cx="5734595" cy="30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5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r>
              <a:rPr lang="en-US" dirty="0" smtClean="0"/>
              <a:t>Customer functionalities – Check Balances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54" y="1436460"/>
            <a:ext cx="8973292" cy="5132388"/>
          </a:xfrm>
        </p:spPr>
      </p:pic>
    </p:spTree>
    <p:extLst>
      <p:ext uri="{BB962C8B-B14F-4D97-AF65-F5344CB8AC3E}">
        <p14:creationId xmlns:p14="http://schemas.microsoft.com/office/powerpoint/2010/main" val="393425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functionalities – Make Transfers </a:t>
            </a:r>
            <a:br>
              <a:rPr lang="en-US" dirty="0" smtClean="0"/>
            </a:br>
            <a:r>
              <a:rPr lang="en-US" dirty="0" smtClean="0"/>
              <a:t>(Form is validated before a transfer is made)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57" y="1162050"/>
            <a:ext cx="9131885" cy="5014913"/>
          </a:xfrm>
        </p:spPr>
      </p:pic>
    </p:spTree>
    <p:extLst>
      <p:ext uri="{BB962C8B-B14F-4D97-AF65-F5344CB8AC3E}">
        <p14:creationId xmlns:p14="http://schemas.microsoft.com/office/powerpoint/2010/main" val="74877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437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Secure Web Programming (TLEN 5839)  Bank application System</vt:lpstr>
      <vt:lpstr>Application Users </vt:lpstr>
      <vt:lpstr>Application usage</vt:lpstr>
      <vt:lpstr>Admin functionalities – Login page</vt:lpstr>
      <vt:lpstr>Admin functionalities – Account Creation page</vt:lpstr>
      <vt:lpstr>Admin functionalities  Viewing account holders of the bank</vt:lpstr>
      <vt:lpstr>Admin functionalities - Deleting an account in case of reported frauds</vt:lpstr>
      <vt:lpstr>Customer functionalities – Check Balances </vt:lpstr>
      <vt:lpstr>Customer functionalities – Make Transfers  (Form is validated before a transfer is made)</vt:lpstr>
      <vt:lpstr>Customer functionalities – Make Transfers  (Form is validated before a transfer is made)</vt:lpstr>
      <vt:lpstr>Customer functionalities – Statements tab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application System</dc:title>
  <dc:creator>vaishnavi viswanathan</dc:creator>
  <cp:lastModifiedBy>vaishnavi viswanathan</cp:lastModifiedBy>
  <cp:revision>18</cp:revision>
  <dcterms:created xsi:type="dcterms:W3CDTF">2016-04-25T04:24:11Z</dcterms:created>
  <dcterms:modified xsi:type="dcterms:W3CDTF">2016-04-25T05:51:07Z</dcterms:modified>
</cp:coreProperties>
</file>