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8" r:id="rId3"/>
    <p:sldId id="263" r:id="rId4"/>
    <p:sldId id="265" r:id="rId5"/>
    <p:sldId id="300" r:id="rId6"/>
    <p:sldId id="297" r:id="rId7"/>
    <p:sldId id="261" r:id="rId8"/>
    <p:sldId id="301" r:id="rId9"/>
    <p:sldId id="305" r:id="rId10"/>
    <p:sldId id="303" r:id="rId11"/>
    <p:sldId id="306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 Thin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DD"/>
    <a:srgbClr val="6B9BD1"/>
    <a:srgbClr val="9D9AD9"/>
    <a:srgbClr val="CE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9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c620bbb03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c620bbb03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48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62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69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98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47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ty skyline with tall buildings&#10;&#10;Description automatically generated with low confidence">
            <a:extLst>
              <a:ext uri="{FF2B5EF4-FFF2-40B4-BE49-F238E27FC236}">
                <a16:creationId xmlns:a16="http://schemas.microsoft.com/office/drawing/2014/main" id="{3D43E20A-1737-4E1B-A3E7-2C9AD61C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3551" y="1547032"/>
            <a:ext cx="5865607" cy="20494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Next Online Grocery Shopping Platform - </a:t>
            </a:r>
            <a:r>
              <a:rPr lang="en-US" b="1" dirty="0" err="1"/>
              <a:t>iGro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67525" y="603537"/>
            <a:ext cx="5640900" cy="666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strategy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Social Media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Search engine optimization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Search engine marketing</a:t>
            </a:r>
          </a:p>
          <a:p>
            <a:pPr>
              <a:spcBef>
                <a:spcPts val="0"/>
              </a:spcBef>
            </a:pPr>
            <a:r>
              <a:rPr lang="en-US" dirty="0"/>
              <a:t>Billboards and posters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5" name="Google Shape;1748;p30">
            <a:extLst>
              <a:ext uri="{FF2B5EF4-FFF2-40B4-BE49-F238E27FC236}">
                <a16:creationId xmlns:a16="http://schemas.microsoft.com/office/drawing/2014/main" id="{9DBA0FF8-B9E4-4707-AF66-0523AC58AF01}"/>
              </a:ext>
            </a:extLst>
          </p:cNvPr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46" name="Google Shape;1749;p30">
              <a:extLst>
                <a:ext uri="{FF2B5EF4-FFF2-40B4-BE49-F238E27FC236}">
                  <a16:creationId xmlns:a16="http://schemas.microsoft.com/office/drawing/2014/main" id="{43374D88-9F15-495A-9C73-71E5430C5B74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750;p30">
              <a:extLst>
                <a:ext uri="{FF2B5EF4-FFF2-40B4-BE49-F238E27FC236}">
                  <a16:creationId xmlns:a16="http://schemas.microsoft.com/office/drawing/2014/main" id="{07C56912-44D6-4B76-A4D3-8632A4FF6FCB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751;p30">
              <a:extLst>
                <a:ext uri="{FF2B5EF4-FFF2-40B4-BE49-F238E27FC236}">
                  <a16:creationId xmlns:a16="http://schemas.microsoft.com/office/drawing/2014/main" id="{AC49D0F1-0C0A-4CC1-9B3D-F6834838238B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752;p30">
              <a:extLst>
                <a:ext uri="{FF2B5EF4-FFF2-40B4-BE49-F238E27FC236}">
                  <a16:creationId xmlns:a16="http://schemas.microsoft.com/office/drawing/2014/main" id="{786A3F46-4EAB-4618-8AB5-7DDFC9FCB05D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753;p30">
              <a:extLst>
                <a:ext uri="{FF2B5EF4-FFF2-40B4-BE49-F238E27FC236}">
                  <a16:creationId xmlns:a16="http://schemas.microsoft.com/office/drawing/2014/main" id="{BF28BEEF-0475-474A-AA47-EAC6F4FF1DE4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754;p30">
              <a:extLst>
                <a:ext uri="{FF2B5EF4-FFF2-40B4-BE49-F238E27FC236}">
                  <a16:creationId xmlns:a16="http://schemas.microsoft.com/office/drawing/2014/main" id="{71A22414-D1C2-4C43-91F8-616C96E84B70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755;p30">
              <a:extLst>
                <a:ext uri="{FF2B5EF4-FFF2-40B4-BE49-F238E27FC236}">
                  <a16:creationId xmlns:a16="http://schemas.microsoft.com/office/drawing/2014/main" id="{154930B9-BB7E-4B05-82FB-E94F64852984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756;p30">
              <a:extLst>
                <a:ext uri="{FF2B5EF4-FFF2-40B4-BE49-F238E27FC236}">
                  <a16:creationId xmlns:a16="http://schemas.microsoft.com/office/drawing/2014/main" id="{8ABC95BC-D1EE-4AC2-8BC0-A9DB365C5914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757;p30">
              <a:extLst>
                <a:ext uri="{FF2B5EF4-FFF2-40B4-BE49-F238E27FC236}">
                  <a16:creationId xmlns:a16="http://schemas.microsoft.com/office/drawing/2014/main" id="{BC1F166E-7AD5-4B04-B43F-94C6C36C0D11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758;p30">
              <a:extLst>
                <a:ext uri="{FF2B5EF4-FFF2-40B4-BE49-F238E27FC236}">
                  <a16:creationId xmlns:a16="http://schemas.microsoft.com/office/drawing/2014/main" id="{855A46A3-1FE3-47A0-A9D4-77BAEBAD4637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759;p30">
              <a:extLst>
                <a:ext uri="{FF2B5EF4-FFF2-40B4-BE49-F238E27FC236}">
                  <a16:creationId xmlns:a16="http://schemas.microsoft.com/office/drawing/2014/main" id="{A41FC41C-B963-485D-A533-6F8874702890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760;p30">
              <a:extLst>
                <a:ext uri="{FF2B5EF4-FFF2-40B4-BE49-F238E27FC236}">
                  <a16:creationId xmlns:a16="http://schemas.microsoft.com/office/drawing/2014/main" id="{53EFCB15-5AC0-44EA-ABEB-8CB1BFF5C16C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761;p30">
              <a:extLst>
                <a:ext uri="{FF2B5EF4-FFF2-40B4-BE49-F238E27FC236}">
                  <a16:creationId xmlns:a16="http://schemas.microsoft.com/office/drawing/2014/main" id="{494236F3-67FC-4377-A821-E229EEB0CB13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762;p30">
              <a:extLst>
                <a:ext uri="{FF2B5EF4-FFF2-40B4-BE49-F238E27FC236}">
                  <a16:creationId xmlns:a16="http://schemas.microsoft.com/office/drawing/2014/main" id="{CE6BDA5D-A1EA-4529-B015-D2CA9C79A8A0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763;p30">
              <a:extLst>
                <a:ext uri="{FF2B5EF4-FFF2-40B4-BE49-F238E27FC236}">
                  <a16:creationId xmlns:a16="http://schemas.microsoft.com/office/drawing/2014/main" id="{D5DC9AA5-6A46-4F75-AA34-84462B0F147E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764;p30">
              <a:extLst>
                <a:ext uri="{FF2B5EF4-FFF2-40B4-BE49-F238E27FC236}">
                  <a16:creationId xmlns:a16="http://schemas.microsoft.com/office/drawing/2014/main" id="{5BED5295-03DF-4408-A610-BC78A7C54AD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765;p30">
              <a:extLst>
                <a:ext uri="{FF2B5EF4-FFF2-40B4-BE49-F238E27FC236}">
                  <a16:creationId xmlns:a16="http://schemas.microsoft.com/office/drawing/2014/main" id="{94D4536E-7882-4525-9FA3-B159E992E411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766;p30">
              <a:extLst>
                <a:ext uri="{FF2B5EF4-FFF2-40B4-BE49-F238E27FC236}">
                  <a16:creationId xmlns:a16="http://schemas.microsoft.com/office/drawing/2014/main" id="{69A72636-BDDE-4830-96D3-19E2A6466320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767;p30">
              <a:extLst>
                <a:ext uri="{FF2B5EF4-FFF2-40B4-BE49-F238E27FC236}">
                  <a16:creationId xmlns:a16="http://schemas.microsoft.com/office/drawing/2014/main" id="{D543F014-D40E-4C32-B18C-3AD61CF6D5C4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768;p30">
              <a:extLst>
                <a:ext uri="{FF2B5EF4-FFF2-40B4-BE49-F238E27FC236}">
                  <a16:creationId xmlns:a16="http://schemas.microsoft.com/office/drawing/2014/main" id="{3794D451-E535-413C-8AFE-5A525B0AE7F9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769;p30">
              <a:extLst>
                <a:ext uri="{FF2B5EF4-FFF2-40B4-BE49-F238E27FC236}">
                  <a16:creationId xmlns:a16="http://schemas.microsoft.com/office/drawing/2014/main" id="{04B29821-464B-42D2-97BB-59C9FA1EFAC5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770;p30">
              <a:extLst>
                <a:ext uri="{FF2B5EF4-FFF2-40B4-BE49-F238E27FC236}">
                  <a16:creationId xmlns:a16="http://schemas.microsoft.com/office/drawing/2014/main" id="{0A47323B-D8C8-4089-8F3C-6BB6C45700A7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771;p30">
              <a:extLst>
                <a:ext uri="{FF2B5EF4-FFF2-40B4-BE49-F238E27FC236}">
                  <a16:creationId xmlns:a16="http://schemas.microsoft.com/office/drawing/2014/main" id="{F6EA55A0-A2B9-425F-B754-349294F81B26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772;p30">
              <a:extLst>
                <a:ext uri="{FF2B5EF4-FFF2-40B4-BE49-F238E27FC236}">
                  <a16:creationId xmlns:a16="http://schemas.microsoft.com/office/drawing/2014/main" id="{0C9EE6A2-629C-437C-886F-F9570A975B33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73;p30">
              <a:extLst>
                <a:ext uri="{FF2B5EF4-FFF2-40B4-BE49-F238E27FC236}">
                  <a16:creationId xmlns:a16="http://schemas.microsoft.com/office/drawing/2014/main" id="{9D0C5C2A-9DFC-4CC4-B9E3-01269E428AF8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74;p30">
              <a:extLst>
                <a:ext uri="{FF2B5EF4-FFF2-40B4-BE49-F238E27FC236}">
                  <a16:creationId xmlns:a16="http://schemas.microsoft.com/office/drawing/2014/main" id="{DA27F717-4665-44F9-81EF-3BC45C4D910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75;p30">
              <a:extLst>
                <a:ext uri="{FF2B5EF4-FFF2-40B4-BE49-F238E27FC236}">
                  <a16:creationId xmlns:a16="http://schemas.microsoft.com/office/drawing/2014/main" id="{55D19F18-966D-4245-9028-25DC3F2AD92F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76;p30">
              <a:extLst>
                <a:ext uri="{FF2B5EF4-FFF2-40B4-BE49-F238E27FC236}">
                  <a16:creationId xmlns:a16="http://schemas.microsoft.com/office/drawing/2014/main" id="{89CCA140-0F87-490F-9FCD-F1342B1B4A18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77;p30">
              <a:extLst>
                <a:ext uri="{FF2B5EF4-FFF2-40B4-BE49-F238E27FC236}">
                  <a16:creationId xmlns:a16="http://schemas.microsoft.com/office/drawing/2014/main" id="{148D6AE4-B423-4B18-842C-B0E13E3C8AE3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78;p30">
              <a:extLst>
                <a:ext uri="{FF2B5EF4-FFF2-40B4-BE49-F238E27FC236}">
                  <a16:creationId xmlns:a16="http://schemas.microsoft.com/office/drawing/2014/main" id="{FB45BFE4-FA02-4177-8D2D-0A8F110E5FAC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79;p30">
              <a:extLst>
                <a:ext uri="{FF2B5EF4-FFF2-40B4-BE49-F238E27FC236}">
                  <a16:creationId xmlns:a16="http://schemas.microsoft.com/office/drawing/2014/main" id="{1AB297C6-E879-4C09-B2BA-61D86A68E2C9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80;p30">
              <a:extLst>
                <a:ext uri="{FF2B5EF4-FFF2-40B4-BE49-F238E27FC236}">
                  <a16:creationId xmlns:a16="http://schemas.microsoft.com/office/drawing/2014/main" id="{0C788A74-C71E-458C-ACEC-C4AA405F941E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1;p30">
              <a:extLst>
                <a:ext uri="{FF2B5EF4-FFF2-40B4-BE49-F238E27FC236}">
                  <a16:creationId xmlns:a16="http://schemas.microsoft.com/office/drawing/2014/main" id="{5A593EE4-C260-407D-83E7-70C6ABD21BA2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82;p30">
              <a:extLst>
                <a:ext uri="{FF2B5EF4-FFF2-40B4-BE49-F238E27FC236}">
                  <a16:creationId xmlns:a16="http://schemas.microsoft.com/office/drawing/2014/main" id="{D0FE1840-0EAD-4A09-80C3-AB442A80EB2C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783;p30">
              <a:extLst>
                <a:ext uri="{FF2B5EF4-FFF2-40B4-BE49-F238E27FC236}">
                  <a16:creationId xmlns:a16="http://schemas.microsoft.com/office/drawing/2014/main" id="{A99C1B3E-12D2-4A1F-BCCC-1A824D0E9D84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784;p30">
              <a:extLst>
                <a:ext uri="{FF2B5EF4-FFF2-40B4-BE49-F238E27FC236}">
                  <a16:creationId xmlns:a16="http://schemas.microsoft.com/office/drawing/2014/main" id="{A0852CE1-073E-429E-BB6C-1FC16ABDF626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785;p30">
              <a:extLst>
                <a:ext uri="{FF2B5EF4-FFF2-40B4-BE49-F238E27FC236}">
                  <a16:creationId xmlns:a16="http://schemas.microsoft.com/office/drawing/2014/main" id="{F5503619-D50A-4FD9-87D9-DBE032429378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786;p30">
              <a:extLst>
                <a:ext uri="{FF2B5EF4-FFF2-40B4-BE49-F238E27FC236}">
                  <a16:creationId xmlns:a16="http://schemas.microsoft.com/office/drawing/2014/main" id="{4FD42084-4B75-49F5-9F22-00BE05865EDE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787;p30">
              <a:extLst>
                <a:ext uri="{FF2B5EF4-FFF2-40B4-BE49-F238E27FC236}">
                  <a16:creationId xmlns:a16="http://schemas.microsoft.com/office/drawing/2014/main" id="{74BD1EA2-5529-4C63-BE85-FC30012F23FD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336" name="Google Shape;1788;p30">
                <a:extLst>
                  <a:ext uri="{FF2B5EF4-FFF2-40B4-BE49-F238E27FC236}">
                    <a16:creationId xmlns:a16="http://schemas.microsoft.com/office/drawing/2014/main" id="{CE6582FA-5113-4E36-9371-BE46E25EA771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1789;p30">
                <a:extLst>
                  <a:ext uri="{FF2B5EF4-FFF2-40B4-BE49-F238E27FC236}">
                    <a16:creationId xmlns:a16="http://schemas.microsoft.com/office/drawing/2014/main" id="{754851AE-6C69-4B38-A0FE-E49B29A71045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1790;p30">
                <a:extLst>
                  <a:ext uri="{FF2B5EF4-FFF2-40B4-BE49-F238E27FC236}">
                    <a16:creationId xmlns:a16="http://schemas.microsoft.com/office/drawing/2014/main" id="{7DAD1E93-3C5D-490B-BACE-A11E0F12569B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1791;p30">
                <a:extLst>
                  <a:ext uri="{FF2B5EF4-FFF2-40B4-BE49-F238E27FC236}">
                    <a16:creationId xmlns:a16="http://schemas.microsoft.com/office/drawing/2014/main" id="{026F0B83-3CD3-41E5-8F28-4EA32DE975FD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1792;p30">
                <a:extLst>
                  <a:ext uri="{FF2B5EF4-FFF2-40B4-BE49-F238E27FC236}">
                    <a16:creationId xmlns:a16="http://schemas.microsoft.com/office/drawing/2014/main" id="{8235A14E-3147-4C31-BEB0-4BF950957F92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1793;p30">
                <a:extLst>
                  <a:ext uri="{FF2B5EF4-FFF2-40B4-BE49-F238E27FC236}">
                    <a16:creationId xmlns:a16="http://schemas.microsoft.com/office/drawing/2014/main" id="{45AF32D2-A326-4F06-A551-51BFB3CCCFDA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1794;p30">
                <a:extLst>
                  <a:ext uri="{FF2B5EF4-FFF2-40B4-BE49-F238E27FC236}">
                    <a16:creationId xmlns:a16="http://schemas.microsoft.com/office/drawing/2014/main" id="{4FA49A5D-D345-43EC-80C3-EAA05625E39C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1795;p30">
                <a:extLst>
                  <a:ext uri="{FF2B5EF4-FFF2-40B4-BE49-F238E27FC236}">
                    <a16:creationId xmlns:a16="http://schemas.microsoft.com/office/drawing/2014/main" id="{6CE7AD97-E498-4E17-8848-3530C2486D6D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1796;p30">
                <a:extLst>
                  <a:ext uri="{FF2B5EF4-FFF2-40B4-BE49-F238E27FC236}">
                    <a16:creationId xmlns:a16="http://schemas.microsoft.com/office/drawing/2014/main" id="{B176985B-6AEC-4601-ADE6-A26F6457560D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1797;p30">
                <a:extLst>
                  <a:ext uri="{FF2B5EF4-FFF2-40B4-BE49-F238E27FC236}">
                    <a16:creationId xmlns:a16="http://schemas.microsoft.com/office/drawing/2014/main" id="{EBE421A7-88DB-4CC4-BA38-01069094D54B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1798;p30">
                <a:extLst>
                  <a:ext uri="{FF2B5EF4-FFF2-40B4-BE49-F238E27FC236}">
                    <a16:creationId xmlns:a16="http://schemas.microsoft.com/office/drawing/2014/main" id="{4B4E6153-2278-4096-BD8E-C03D5A6E5CA2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1799;p30">
                <a:extLst>
                  <a:ext uri="{FF2B5EF4-FFF2-40B4-BE49-F238E27FC236}">
                    <a16:creationId xmlns:a16="http://schemas.microsoft.com/office/drawing/2014/main" id="{A95E6ACE-B12F-4D96-8433-38786DE471A8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1800;p30">
                <a:extLst>
                  <a:ext uri="{FF2B5EF4-FFF2-40B4-BE49-F238E27FC236}">
                    <a16:creationId xmlns:a16="http://schemas.microsoft.com/office/drawing/2014/main" id="{E8C4383B-DE24-4767-97CC-208BC58062D5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1801;p30">
                <a:extLst>
                  <a:ext uri="{FF2B5EF4-FFF2-40B4-BE49-F238E27FC236}">
                    <a16:creationId xmlns:a16="http://schemas.microsoft.com/office/drawing/2014/main" id="{EEA58139-EC94-48EC-A69E-E81B9F6A5F78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1802;p30">
                <a:extLst>
                  <a:ext uri="{FF2B5EF4-FFF2-40B4-BE49-F238E27FC236}">
                    <a16:creationId xmlns:a16="http://schemas.microsoft.com/office/drawing/2014/main" id="{DF8EFAA4-F20D-4154-AE26-88BB6E2F78BE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1803;p30">
                <a:extLst>
                  <a:ext uri="{FF2B5EF4-FFF2-40B4-BE49-F238E27FC236}">
                    <a16:creationId xmlns:a16="http://schemas.microsoft.com/office/drawing/2014/main" id="{56E0F684-2AE1-45DB-B9AB-A2D6F0FCCDDA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1804;p30">
                <a:extLst>
                  <a:ext uri="{FF2B5EF4-FFF2-40B4-BE49-F238E27FC236}">
                    <a16:creationId xmlns:a16="http://schemas.microsoft.com/office/drawing/2014/main" id="{5D6FF442-3A84-464F-9950-31C5DC2328CF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05;p30">
              <a:extLst>
                <a:ext uri="{FF2B5EF4-FFF2-40B4-BE49-F238E27FC236}">
                  <a16:creationId xmlns:a16="http://schemas.microsoft.com/office/drawing/2014/main" id="{EA165DCB-67F3-4E17-AECA-1F1828BF5025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320" name="Google Shape;1806;p30">
                <a:extLst>
                  <a:ext uri="{FF2B5EF4-FFF2-40B4-BE49-F238E27FC236}">
                    <a16:creationId xmlns:a16="http://schemas.microsoft.com/office/drawing/2014/main" id="{E1D8CE50-B31F-43A9-9DEA-2943E15F0F8B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1807;p30">
                <a:extLst>
                  <a:ext uri="{FF2B5EF4-FFF2-40B4-BE49-F238E27FC236}">
                    <a16:creationId xmlns:a16="http://schemas.microsoft.com/office/drawing/2014/main" id="{D04C4343-C9A0-4E6F-BB8C-577C090851FF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1808;p30">
                <a:extLst>
                  <a:ext uri="{FF2B5EF4-FFF2-40B4-BE49-F238E27FC236}">
                    <a16:creationId xmlns:a16="http://schemas.microsoft.com/office/drawing/2014/main" id="{F52A1EC2-99F5-40EF-A458-88011DB62C36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1809;p30">
                <a:extLst>
                  <a:ext uri="{FF2B5EF4-FFF2-40B4-BE49-F238E27FC236}">
                    <a16:creationId xmlns:a16="http://schemas.microsoft.com/office/drawing/2014/main" id="{79098CEB-D74C-4D82-A321-87549FF893FB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1810;p30">
                <a:extLst>
                  <a:ext uri="{FF2B5EF4-FFF2-40B4-BE49-F238E27FC236}">
                    <a16:creationId xmlns:a16="http://schemas.microsoft.com/office/drawing/2014/main" id="{CBC49DFD-5254-4CC2-ABAB-CD7714AA43FB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1811;p30">
                <a:extLst>
                  <a:ext uri="{FF2B5EF4-FFF2-40B4-BE49-F238E27FC236}">
                    <a16:creationId xmlns:a16="http://schemas.microsoft.com/office/drawing/2014/main" id="{B195C6FD-EC56-40D2-9D08-44B310A2BB1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1812;p30">
                <a:extLst>
                  <a:ext uri="{FF2B5EF4-FFF2-40B4-BE49-F238E27FC236}">
                    <a16:creationId xmlns:a16="http://schemas.microsoft.com/office/drawing/2014/main" id="{D9CAE2DC-A6A2-403D-9ED5-451CE8810942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1813;p30">
                <a:extLst>
                  <a:ext uri="{FF2B5EF4-FFF2-40B4-BE49-F238E27FC236}">
                    <a16:creationId xmlns:a16="http://schemas.microsoft.com/office/drawing/2014/main" id="{AD54A435-E52D-4772-9524-49813AB78BC3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1814;p30">
                <a:extLst>
                  <a:ext uri="{FF2B5EF4-FFF2-40B4-BE49-F238E27FC236}">
                    <a16:creationId xmlns:a16="http://schemas.microsoft.com/office/drawing/2014/main" id="{78C36CBF-279F-4133-AFCA-FC6845791C3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1815;p30">
                <a:extLst>
                  <a:ext uri="{FF2B5EF4-FFF2-40B4-BE49-F238E27FC236}">
                    <a16:creationId xmlns:a16="http://schemas.microsoft.com/office/drawing/2014/main" id="{C5FCCD0B-427D-4DE7-91FC-B5774480877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1816;p30">
                <a:extLst>
                  <a:ext uri="{FF2B5EF4-FFF2-40B4-BE49-F238E27FC236}">
                    <a16:creationId xmlns:a16="http://schemas.microsoft.com/office/drawing/2014/main" id="{8AA73173-DF89-4F65-90F2-6AF1B66EFF87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1817;p30">
                <a:extLst>
                  <a:ext uri="{FF2B5EF4-FFF2-40B4-BE49-F238E27FC236}">
                    <a16:creationId xmlns:a16="http://schemas.microsoft.com/office/drawing/2014/main" id="{08B60A1C-0529-40A8-B8D3-A44F296A89C3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1818;p30">
                <a:extLst>
                  <a:ext uri="{FF2B5EF4-FFF2-40B4-BE49-F238E27FC236}">
                    <a16:creationId xmlns:a16="http://schemas.microsoft.com/office/drawing/2014/main" id="{18A70841-D7EE-425A-A460-DEFFFC7E4062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1819;p30">
                <a:extLst>
                  <a:ext uri="{FF2B5EF4-FFF2-40B4-BE49-F238E27FC236}">
                    <a16:creationId xmlns:a16="http://schemas.microsoft.com/office/drawing/2014/main" id="{31FE30BD-041A-4643-8AE5-8BD7EE74BD68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1820;p30">
                <a:extLst>
                  <a:ext uri="{FF2B5EF4-FFF2-40B4-BE49-F238E27FC236}">
                    <a16:creationId xmlns:a16="http://schemas.microsoft.com/office/drawing/2014/main" id="{5986EEA9-C2D3-49DC-9E19-48C3D6F18ABE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1821;p30">
                <a:extLst>
                  <a:ext uri="{FF2B5EF4-FFF2-40B4-BE49-F238E27FC236}">
                    <a16:creationId xmlns:a16="http://schemas.microsoft.com/office/drawing/2014/main" id="{AF8FB1A5-3D4E-4190-BE30-658E66F463C4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22;p30">
              <a:extLst>
                <a:ext uri="{FF2B5EF4-FFF2-40B4-BE49-F238E27FC236}">
                  <a16:creationId xmlns:a16="http://schemas.microsoft.com/office/drawing/2014/main" id="{F242AA27-C737-451B-994F-54FF0E7BA6CF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304" name="Google Shape;1823;p30">
                <a:extLst>
                  <a:ext uri="{FF2B5EF4-FFF2-40B4-BE49-F238E27FC236}">
                    <a16:creationId xmlns:a16="http://schemas.microsoft.com/office/drawing/2014/main" id="{3B948724-8991-4CE1-BF3F-B9C67F33DD3A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1824;p30">
                <a:extLst>
                  <a:ext uri="{FF2B5EF4-FFF2-40B4-BE49-F238E27FC236}">
                    <a16:creationId xmlns:a16="http://schemas.microsoft.com/office/drawing/2014/main" id="{A6421166-083D-4BF2-8E9E-DD593C9B2F06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1825;p30">
                <a:extLst>
                  <a:ext uri="{FF2B5EF4-FFF2-40B4-BE49-F238E27FC236}">
                    <a16:creationId xmlns:a16="http://schemas.microsoft.com/office/drawing/2014/main" id="{1AEAD674-C8CA-4667-9274-991BCC7F5428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1826;p30">
                <a:extLst>
                  <a:ext uri="{FF2B5EF4-FFF2-40B4-BE49-F238E27FC236}">
                    <a16:creationId xmlns:a16="http://schemas.microsoft.com/office/drawing/2014/main" id="{51047829-14F8-4D5C-ACDE-20AD5C36C816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1827;p30">
                <a:extLst>
                  <a:ext uri="{FF2B5EF4-FFF2-40B4-BE49-F238E27FC236}">
                    <a16:creationId xmlns:a16="http://schemas.microsoft.com/office/drawing/2014/main" id="{A3A26E26-CE6D-4C0F-8B0B-4F91903BFF52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1828;p30">
                <a:extLst>
                  <a:ext uri="{FF2B5EF4-FFF2-40B4-BE49-F238E27FC236}">
                    <a16:creationId xmlns:a16="http://schemas.microsoft.com/office/drawing/2014/main" id="{BED4C7F7-9DD7-4D5B-B6B5-EA1B3CFFD9CE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1829;p30">
                <a:extLst>
                  <a:ext uri="{FF2B5EF4-FFF2-40B4-BE49-F238E27FC236}">
                    <a16:creationId xmlns:a16="http://schemas.microsoft.com/office/drawing/2014/main" id="{F947A51B-F4C1-4C79-923E-EB1598D42C76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1830;p30">
                <a:extLst>
                  <a:ext uri="{FF2B5EF4-FFF2-40B4-BE49-F238E27FC236}">
                    <a16:creationId xmlns:a16="http://schemas.microsoft.com/office/drawing/2014/main" id="{EB64D329-1503-409E-B410-F286382DFC9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1831;p30">
                <a:extLst>
                  <a:ext uri="{FF2B5EF4-FFF2-40B4-BE49-F238E27FC236}">
                    <a16:creationId xmlns:a16="http://schemas.microsoft.com/office/drawing/2014/main" id="{B5119ECE-9658-4084-8985-3509F76A86D4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1832;p30">
                <a:extLst>
                  <a:ext uri="{FF2B5EF4-FFF2-40B4-BE49-F238E27FC236}">
                    <a16:creationId xmlns:a16="http://schemas.microsoft.com/office/drawing/2014/main" id="{6DA1DAAA-D3E5-4A46-8A0E-FE0EB297545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1833;p30">
                <a:extLst>
                  <a:ext uri="{FF2B5EF4-FFF2-40B4-BE49-F238E27FC236}">
                    <a16:creationId xmlns:a16="http://schemas.microsoft.com/office/drawing/2014/main" id="{25971D1F-797C-4FC6-9AFC-2B06CF559523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1834;p30">
                <a:extLst>
                  <a:ext uri="{FF2B5EF4-FFF2-40B4-BE49-F238E27FC236}">
                    <a16:creationId xmlns:a16="http://schemas.microsoft.com/office/drawing/2014/main" id="{2399A2E1-43B5-4866-A444-EA6858738645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1835;p30">
                <a:extLst>
                  <a:ext uri="{FF2B5EF4-FFF2-40B4-BE49-F238E27FC236}">
                    <a16:creationId xmlns:a16="http://schemas.microsoft.com/office/drawing/2014/main" id="{6B9F8DC8-2904-42D0-87CD-538438F2CE85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1836;p30">
                <a:extLst>
                  <a:ext uri="{FF2B5EF4-FFF2-40B4-BE49-F238E27FC236}">
                    <a16:creationId xmlns:a16="http://schemas.microsoft.com/office/drawing/2014/main" id="{6B53907E-CB4A-45AA-93CE-3C1C47555EC9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1837;p30">
                <a:extLst>
                  <a:ext uri="{FF2B5EF4-FFF2-40B4-BE49-F238E27FC236}">
                    <a16:creationId xmlns:a16="http://schemas.microsoft.com/office/drawing/2014/main" id="{B2744EF5-F9E6-4BC0-B6E8-007D93F1D4FB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1838;p30">
                <a:extLst>
                  <a:ext uri="{FF2B5EF4-FFF2-40B4-BE49-F238E27FC236}">
                    <a16:creationId xmlns:a16="http://schemas.microsoft.com/office/drawing/2014/main" id="{C8A22938-E09B-4BB3-A8C6-A4130A647220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39;p30">
              <a:extLst>
                <a:ext uri="{FF2B5EF4-FFF2-40B4-BE49-F238E27FC236}">
                  <a16:creationId xmlns:a16="http://schemas.microsoft.com/office/drawing/2014/main" id="{3E6F549F-35B5-460F-80BA-189DE055A001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288" name="Google Shape;1840;p30">
                <a:extLst>
                  <a:ext uri="{FF2B5EF4-FFF2-40B4-BE49-F238E27FC236}">
                    <a16:creationId xmlns:a16="http://schemas.microsoft.com/office/drawing/2014/main" id="{6D022236-03E3-482B-8142-6A2B74A962CE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1841;p30">
                <a:extLst>
                  <a:ext uri="{FF2B5EF4-FFF2-40B4-BE49-F238E27FC236}">
                    <a16:creationId xmlns:a16="http://schemas.microsoft.com/office/drawing/2014/main" id="{7CCA531A-6115-414B-AC1B-B6D6CF71BE1E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1842;p30">
                <a:extLst>
                  <a:ext uri="{FF2B5EF4-FFF2-40B4-BE49-F238E27FC236}">
                    <a16:creationId xmlns:a16="http://schemas.microsoft.com/office/drawing/2014/main" id="{0566DB04-1869-4705-9CD0-1C76F116FD52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1843;p30">
                <a:extLst>
                  <a:ext uri="{FF2B5EF4-FFF2-40B4-BE49-F238E27FC236}">
                    <a16:creationId xmlns:a16="http://schemas.microsoft.com/office/drawing/2014/main" id="{BE8A44C3-734A-4EB6-925D-7872183FE96D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1844;p30">
                <a:extLst>
                  <a:ext uri="{FF2B5EF4-FFF2-40B4-BE49-F238E27FC236}">
                    <a16:creationId xmlns:a16="http://schemas.microsoft.com/office/drawing/2014/main" id="{A21BA708-C3EE-4D4A-91C5-66BAC7DD12E7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1845;p30">
                <a:extLst>
                  <a:ext uri="{FF2B5EF4-FFF2-40B4-BE49-F238E27FC236}">
                    <a16:creationId xmlns:a16="http://schemas.microsoft.com/office/drawing/2014/main" id="{FB075373-7103-4F32-8682-E4BCE5570D29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1846;p30">
                <a:extLst>
                  <a:ext uri="{FF2B5EF4-FFF2-40B4-BE49-F238E27FC236}">
                    <a16:creationId xmlns:a16="http://schemas.microsoft.com/office/drawing/2014/main" id="{FE62171D-19B0-44A6-8720-0201704391E5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1847;p30">
                <a:extLst>
                  <a:ext uri="{FF2B5EF4-FFF2-40B4-BE49-F238E27FC236}">
                    <a16:creationId xmlns:a16="http://schemas.microsoft.com/office/drawing/2014/main" id="{344FD292-6685-43BF-B3F9-17D3D6B35F1A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1848;p30">
                <a:extLst>
                  <a:ext uri="{FF2B5EF4-FFF2-40B4-BE49-F238E27FC236}">
                    <a16:creationId xmlns:a16="http://schemas.microsoft.com/office/drawing/2014/main" id="{78D98131-5022-4C29-A22F-336349A68C28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1849;p30">
                <a:extLst>
                  <a:ext uri="{FF2B5EF4-FFF2-40B4-BE49-F238E27FC236}">
                    <a16:creationId xmlns:a16="http://schemas.microsoft.com/office/drawing/2014/main" id="{F9F8AB7D-ED39-4998-B65E-7C303356622C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1850;p30">
                <a:extLst>
                  <a:ext uri="{FF2B5EF4-FFF2-40B4-BE49-F238E27FC236}">
                    <a16:creationId xmlns:a16="http://schemas.microsoft.com/office/drawing/2014/main" id="{6B67E3BF-C030-4163-ACE0-610BF7B5F39B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1851;p30">
                <a:extLst>
                  <a:ext uri="{FF2B5EF4-FFF2-40B4-BE49-F238E27FC236}">
                    <a16:creationId xmlns:a16="http://schemas.microsoft.com/office/drawing/2014/main" id="{06453355-B71E-4A8A-B387-85C65A997729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1852;p30">
                <a:extLst>
                  <a:ext uri="{FF2B5EF4-FFF2-40B4-BE49-F238E27FC236}">
                    <a16:creationId xmlns:a16="http://schemas.microsoft.com/office/drawing/2014/main" id="{6B54EDCE-622D-4A8F-89AA-B0A6ACDDAD8B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1853;p30">
                <a:extLst>
                  <a:ext uri="{FF2B5EF4-FFF2-40B4-BE49-F238E27FC236}">
                    <a16:creationId xmlns:a16="http://schemas.microsoft.com/office/drawing/2014/main" id="{D05287F2-521B-4223-93A8-93D9FC53F35E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1854;p30">
                <a:extLst>
                  <a:ext uri="{FF2B5EF4-FFF2-40B4-BE49-F238E27FC236}">
                    <a16:creationId xmlns:a16="http://schemas.microsoft.com/office/drawing/2014/main" id="{9CF637C9-3DBE-4512-864F-285812980E0C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1855;p30">
                <a:extLst>
                  <a:ext uri="{FF2B5EF4-FFF2-40B4-BE49-F238E27FC236}">
                    <a16:creationId xmlns:a16="http://schemas.microsoft.com/office/drawing/2014/main" id="{B9B344EE-EBC1-477C-8E53-80783E50D088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56;p30">
              <a:extLst>
                <a:ext uri="{FF2B5EF4-FFF2-40B4-BE49-F238E27FC236}">
                  <a16:creationId xmlns:a16="http://schemas.microsoft.com/office/drawing/2014/main" id="{8899ADAA-30D8-4B99-BFD1-CA557FFFC31E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272" name="Google Shape;1857;p30">
                <a:extLst>
                  <a:ext uri="{FF2B5EF4-FFF2-40B4-BE49-F238E27FC236}">
                    <a16:creationId xmlns:a16="http://schemas.microsoft.com/office/drawing/2014/main" id="{426BA822-7C80-4907-BB9B-6E29D23E18F9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858;p30">
                <a:extLst>
                  <a:ext uri="{FF2B5EF4-FFF2-40B4-BE49-F238E27FC236}">
                    <a16:creationId xmlns:a16="http://schemas.microsoft.com/office/drawing/2014/main" id="{4C849C7E-D105-44D5-AA11-29023FF0F1C8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859;p30">
                <a:extLst>
                  <a:ext uri="{FF2B5EF4-FFF2-40B4-BE49-F238E27FC236}">
                    <a16:creationId xmlns:a16="http://schemas.microsoft.com/office/drawing/2014/main" id="{0866BAC7-5BE1-4BCB-8806-6CBDE35526AC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860;p30">
                <a:extLst>
                  <a:ext uri="{FF2B5EF4-FFF2-40B4-BE49-F238E27FC236}">
                    <a16:creationId xmlns:a16="http://schemas.microsoft.com/office/drawing/2014/main" id="{8C7D810A-41D3-467D-A060-A659069FDCD9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861;p30">
                <a:extLst>
                  <a:ext uri="{FF2B5EF4-FFF2-40B4-BE49-F238E27FC236}">
                    <a16:creationId xmlns:a16="http://schemas.microsoft.com/office/drawing/2014/main" id="{2A97E636-9765-498B-95DB-2887C2825388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862;p30">
                <a:extLst>
                  <a:ext uri="{FF2B5EF4-FFF2-40B4-BE49-F238E27FC236}">
                    <a16:creationId xmlns:a16="http://schemas.microsoft.com/office/drawing/2014/main" id="{2F3D9F96-D6F0-4DE3-A38F-8F220F23E35B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863;p30">
                <a:extLst>
                  <a:ext uri="{FF2B5EF4-FFF2-40B4-BE49-F238E27FC236}">
                    <a16:creationId xmlns:a16="http://schemas.microsoft.com/office/drawing/2014/main" id="{BC525AF5-C01E-44AB-B81B-4547FEEE58A1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864;p30">
                <a:extLst>
                  <a:ext uri="{FF2B5EF4-FFF2-40B4-BE49-F238E27FC236}">
                    <a16:creationId xmlns:a16="http://schemas.microsoft.com/office/drawing/2014/main" id="{FB97CC62-F27B-4FB1-99B3-703E7A722C2B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865;p30">
                <a:extLst>
                  <a:ext uri="{FF2B5EF4-FFF2-40B4-BE49-F238E27FC236}">
                    <a16:creationId xmlns:a16="http://schemas.microsoft.com/office/drawing/2014/main" id="{DF517F1B-6E67-46ED-9DF6-257F42E26490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1866;p30">
                <a:extLst>
                  <a:ext uri="{FF2B5EF4-FFF2-40B4-BE49-F238E27FC236}">
                    <a16:creationId xmlns:a16="http://schemas.microsoft.com/office/drawing/2014/main" id="{013B5EE4-F3E0-4F91-8D4D-077F2C1EA9F6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1867;p30">
                <a:extLst>
                  <a:ext uri="{FF2B5EF4-FFF2-40B4-BE49-F238E27FC236}">
                    <a16:creationId xmlns:a16="http://schemas.microsoft.com/office/drawing/2014/main" id="{0499D42B-F3C1-4DB4-8A34-9CD8BDC7312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1868;p30">
                <a:extLst>
                  <a:ext uri="{FF2B5EF4-FFF2-40B4-BE49-F238E27FC236}">
                    <a16:creationId xmlns:a16="http://schemas.microsoft.com/office/drawing/2014/main" id="{50C1128F-6A07-4EF9-988D-6214F6288F72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1869;p30">
                <a:extLst>
                  <a:ext uri="{FF2B5EF4-FFF2-40B4-BE49-F238E27FC236}">
                    <a16:creationId xmlns:a16="http://schemas.microsoft.com/office/drawing/2014/main" id="{E2876079-378B-4BDF-9D27-A35E48BCE220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1870;p30">
                <a:extLst>
                  <a:ext uri="{FF2B5EF4-FFF2-40B4-BE49-F238E27FC236}">
                    <a16:creationId xmlns:a16="http://schemas.microsoft.com/office/drawing/2014/main" id="{1D65A559-23AF-4956-B0BB-76EDD1FFE969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1871;p30">
                <a:extLst>
                  <a:ext uri="{FF2B5EF4-FFF2-40B4-BE49-F238E27FC236}">
                    <a16:creationId xmlns:a16="http://schemas.microsoft.com/office/drawing/2014/main" id="{F9C70502-FF85-4125-8F8B-3C3A123E5A13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1872;p30">
                <a:extLst>
                  <a:ext uri="{FF2B5EF4-FFF2-40B4-BE49-F238E27FC236}">
                    <a16:creationId xmlns:a16="http://schemas.microsoft.com/office/drawing/2014/main" id="{9BA4DA43-0F4C-4B03-915E-45DD7992D2B5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73;p30">
              <a:extLst>
                <a:ext uri="{FF2B5EF4-FFF2-40B4-BE49-F238E27FC236}">
                  <a16:creationId xmlns:a16="http://schemas.microsoft.com/office/drawing/2014/main" id="{7E1D5A47-E0E3-4FF2-92BC-1E6C69F3851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255" name="Google Shape;1874;p30">
                <a:extLst>
                  <a:ext uri="{FF2B5EF4-FFF2-40B4-BE49-F238E27FC236}">
                    <a16:creationId xmlns:a16="http://schemas.microsoft.com/office/drawing/2014/main" id="{6FF30756-A84E-4C92-AAAC-6147D5D06981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875;p30">
                <a:extLst>
                  <a:ext uri="{FF2B5EF4-FFF2-40B4-BE49-F238E27FC236}">
                    <a16:creationId xmlns:a16="http://schemas.microsoft.com/office/drawing/2014/main" id="{DECD0045-1383-4A84-A245-48BC18A14A39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1876;p30">
                <a:extLst>
                  <a:ext uri="{FF2B5EF4-FFF2-40B4-BE49-F238E27FC236}">
                    <a16:creationId xmlns:a16="http://schemas.microsoft.com/office/drawing/2014/main" id="{F82E91B5-1854-421A-9F1E-7D3931374D39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877;p30">
                <a:extLst>
                  <a:ext uri="{FF2B5EF4-FFF2-40B4-BE49-F238E27FC236}">
                    <a16:creationId xmlns:a16="http://schemas.microsoft.com/office/drawing/2014/main" id="{C27E8BDC-31EA-4A9C-A692-B193AC42D01C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878;p30">
                <a:extLst>
                  <a:ext uri="{FF2B5EF4-FFF2-40B4-BE49-F238E27FC236}">
                    <a16:creationId xmlns:a16="http://schemas.microsoft.com/office/drawing/2014/main" id="{75DFBDF7-4EE7-4498-B8D6-EEF82BD11E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1879;p30">
                <a:extLst>
                  <a:ext uri="{FF2B5EF4-FFF2-40B4-BE49-F238E27FC236}">
                    <a16:creationId xmlns:a16="http://schemas.microsoft.com/office/drawing/2014/main" id="{3A1C1E82-F2DD-43D2-A380-009E9562F6B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1880;p30">
                <a:extLst>
                  <a:ext uri="{FF2B5EF4-FFF2-40B4-BE49-F238E27FC236}">
                    <a16:creationId xmlns:a16="http://schemas.microsoft.com/office/drawing/2014/main" id="{316F9664-DE6F-4A27-A971-6960A0604087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881;p30">
                <a:extLst>
                  <a:ext uri="{FF2B5EF4-FFF2-40B4-BE49-F238E27FC236}">
                    <a16:creationId xmlns:a16="http://schemas.microsoft.com/office/drawing/2014/main" id="{652004DA-F267-460B-9426-8ED5A1C8CEE0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882;p30">
                <a:extLst>
                  <a:ext uri="{FF2B5EF4-FFF2-40B4-BE49-F238E27FC236}">
                    <a16:creationId xmlns:a16="http://schemas.microsoft.com/office/drawing/2014/main" id="{BD11F7E9-D65B-4CF9-A756-24C237454789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883;p30">
                <a:extLst>
                  <a:ext uri="{FF2B5EF4-FFF2-40B4-BE49-F238E27FC236}">
                    <a16:creationId xmlns:a16="http://schemas.microsoft.com/office/drawing/2014/main" id="{3E810D96-808D-4309-9207-93F15D30B4E2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884;p30">
                <a:extLst>
                  <a:ext uri="{FF2B5EF4-FFF2-40B4-BE49-F238E27FC236}">
                    <a16:creationId xmlns:a16="http://schemas.microsoft.com/office/drawing/2014/main" id="{95CD8949-2770-4BE5-B691-95958657691C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1885;p30">
                <a:extLst>
                  <a:ext uri="{FF2B5EF4-FFF2-40B4-BE49-F238E27FC236}">
                    <a16:creationId xmlns:a16="http://schemas.microsoft.com/office/drawing/2014/main" id="{716D00BA-B86B-46AD-9C14-97348BB0F9D4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1886;p30">
                <a:extLst>
                  <a:ext uri="{FF2B5EF4-FFF2-40B4-BE49-F238E27FC236}">
                    <a16:creationId xmlns:a16="http://schemas.microsoft.com/office/drawing/2014/main" id="{9C37239B-9867-4C1C-83AA-6BC2523182DF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1887;p30">
                <a:extLst>
                  <a:ext uri="{FF2B5EF4-FFF2-40B4-BE49-F238E27FC236}">
                    <a16:creationId xmlns:a16="http://schemas.microsoft.com/office/drawing/2014/main" id="{8309B196-4F2B-4B88-9740-8D764DB3B899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1888;p30">
                <a:extLst>
                  <a:ext uri="{FF2B5EF4-FFF2-40B4-BE49-F238E27FC236}">
                    <a16:creationId xmlns:a16="http://schemas.microsoft.com/office/drawing/2014/main" id="{A361071E-428A-48B3-878D-64AF0893DC45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1889;p30">
                <a:extLst>
                  <a:ext uri="{FF2B5EF4-FFF2-40B4-BE49-F238E27FC236}">
                    <a16:creationId xmlns:a16="http://schemas.microsoft.com/office/drawing/2014/main" id="{A5EDB5E3-5368-407D-B518-627BC92A3FEF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890;p30">
                <a:extLst>
                  <a:ext uri="{FF2B5EF4-FFF2-40B4-BE49-F238E27FC236}">
                    <a16:creationId xmlns:a16="http://schemas.microsoft.com/office/drawing/2014/main" id="{7F4E4E40-955A-4D58-8141-F5B344CAD827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891;p30">
              <a:extLst>
                <a:ext uri="{FF2B5EF4-FFF2-40B4-BE49-F238E27FC236}">
                  <a16:creationId xmlns:a16="http://schemas.microsoft.com/office/drawing/2014/main" id="{EF1D8810-49B5-4B2B-B9E2-D620295F4D62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239" name="Google Shape;1892;p30">
                <a:extLst>
                  <a:ext uri="{FF2B5EF4-FFF2-40B4-BE49-F238E27FC236}">
                    <a16:creationId xmlns:a16="http://schemas.microsoft.com/office/drawing/2014/main" id="{6FB10D57-45F1-4776-8E20-8029EB3DF764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893;p30">
                <a:extLst>
                  <a:ext uri="{FF2B5EF4-FFF2-40B4-BE49-F238E27FC236}">
                    <a16:creationId xmlns:a16="http://schemas.microsoft.com/office/drawing/2014/main" id="{5D50A17A-2F42-444F-9FEC-66950BE28DFD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1894;p30">
                <a:extLst>
                  <a:ext uri="{FF2B5EF4-FFF2-40B4-BE49-F238E27FC236}">
                    <a16:creationId xmlns:a16="http://schemas.microsoft.com/office/drawing/2014/main" id="{13111AE8-2D71-43FD-9BCF-B8EEEDF95B7C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895;p30">
                <a:extLst>
                  <a:ext uri="{FF2B5EF4-FFF2-40B4-BE49-F238E27FC236}">
                    <a16:creationId xmlns:a16="http://schemas.microsoft.com/office/drawing/2014/main" id="{AD2841CC-FEC6-45FF-8743-24DC9823E745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896;p30">
                <a:extLst>
                  <a:ext uri="{FF2B5EF4-FFF2-40B4-BE49-F238E27FC236}">
                    <a16:creationId xmlns:a16="http://schemas.microsoft.com/office/drawing/2014/main" id="{655BDD2A-DCBB-426C-868C-E46145AF5E20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897;p30">
                <a:extLst>
                  <a:ext uri="{FF2B5EF4-FFF2-40B4-BE49-F238E27FC236}">
                    <a16:creationId xmlns:a16="http://schemas.microsoft.com/office/drawing/2014/main" id="{E4AF369C-2D72-4660-A5FD-6C157B5BD1E0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898;p30">
                <a:extLst>
                  <a:ext uri="{FF2B5EF4-FFF2-40B4-BE49-F238E27FC236}">
                    <a16:creationId xmlns:a16="http://schemas.microsoft.com/office/drawing/2014/main" id="{AC007975-4CAD-4633-8790-2E51FAD00BED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899;p30">
                <a:extLst>
                  <a:ext uri="{FF2B5EF4-FFF2-40B4-BE49-F238E27FC236}">
                    <a16:creationId xmlns:a16="http://schemas.microsoft.com/office/drawing/2014/main" id="{9831185B-5F8A-46AA-B7A5-A0F33527D6F2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900;p30">
                <a:extLst>
                  <a:ext uri="{FF2B5EF4-FFF2-40B4-BE49-F238E27FC236}">
                    <a16:creationId xmlns:a16="http://schemas.microsoft.com/office/drawing/2014/main" id="{980B9CB0-C08B-4B83-AD8E-3B7CB58AA0E1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1901;p30">
                <a:extLst>
                  <a:ext uri="{FF2B5EF4-FFF2-40B4-BE49-F238E27FC236}">
                    <a16:creationId xmlns:a16="http://schemas.microsoft.com/office/drawing/2014/main" id="{15A96880-3941-45C3-8B03-9BC3EFC2D99F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902;p30">
                <a:extLst>
                  <a:ext uri="{FF2B5EF4-FFF2-40B4-BE49-F238E27FC236}">
                    <a16:creationId xmlns:a16="http://schemas.microsoft.com/office/drawing/2014/main" id="{2790E218-D612-41DF-812B-85CB5E249B01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903;p30">
                <a:extLst>
                  <a:ext uri="{FF2B5EF4-FFF2-40B4-BE49-F238E27FC236}">
                    <a16:creationId xmlns:a16="http://schemas.microsoft.com/office/drawing/2014/main" id="{E7956BFF-40BB-4E7A-A312-46ABE289AD1F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1904;p30">
                <a:extLst>
                  <a:ext uri="{FF2B5EF4-FFF2-40B4-BE49-F238E27FC236}">
                    <a16:creationId xmlns:a16="http://schemas.microsoft.com/office/drawing/2014/main" id="{16625367-6D19-4FC7-813E-4FE4261EF2AC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905;p30">
                <a:extLst>
                  <a:ext uri="{FF2B5EF4-FFF2-40B4-BE49-F238E27FC236}">
                    <a16:creationId xmlns:a16="http://schemas.microsoft.com/office/drawing/2014/main" id="{C96A27C6-0B1E-4AA3-98E3-12E538F87338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906;p30">
                <a:extLst>
                  <a:ext uri="{FF2B5EF4-FFF2-40B4-BE49-F238E27FC236}">
                    <a16:creationId xmlns:a16="http://schemas.microsoft.com/office/drawing/2014/main" id="{A4FF4D43-3A98-4DE9-B20E-7D3515C8BBF6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907;p30">
                <a:extLst>
                  <a:ext uri="{FF2B5EF4-FFF2-40B4-BE49-F238E27FC236}">
                    <a16:creationId xmlns:a16="http://schemas.microsoft.com/office/drawing/2014/main" id="{87655163-0479-427B-A60A-0E0E4FC51348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08;p30">
              <a:extLst>
                <a:ext uri="{FF2B5EF4-FFF2-40B4-BE49-F238E27FC236}">
                  <a16:creationId xmlns:a16="http://schemas.microsoft.com/office/drawing/2014/main" id="{B0720859-3DE7-4074-B0B0-6C7666514E5B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222" name="Google Shape;1909;p30">
                <a:extLst>
                  <a:ext uri="{FF2B5EF4-FFF2-40B4-BE49-F238E27FC236}">
                    <a16:creationId xmlns:a16="http://schemas.microsoft.com/office/drawing/2014/main" id="{F2896215-97C7-42BA-AFD9-0DF72AAD1B97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910;p30">
                <a:extLst>
                  <a:ext uri="{FF2B5EF4-FFF2-40B4-BE49-F238E27FC236}">
                    <a16:creationId xmlns:a16="http://schemas.microsoft.com/office/drawing/2014/main" id="{356773D6-6B61-4D61-90D6-B4B91A1174CA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911;p30">
                <a:extLst>
                  <a:ext uri="{FF2B5EF4-FFF2-40B4-BE49-F238E27FC236}">
                    <a16:creationId xmlns:a16="http://schemas.microsoft.com/office/drawing/2014/main" id="{764A87C3-77C9-4ACD-ACB9-B83EC52E69F9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912;p30">
                <a:extLst>
                  <a:ext uri="{FF2B5EF4-FFF2-40B4-BE49-F238E27FC236}">
                    <a16:creationId xmlns:a16="http://schemas.microsoft.com/office/drawing/2014/main" id="{023525BA-7696-486C-A9D8-CFD3B72BB54D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913;p30">
                <a:extLst>
                  <a:ext uri="{FF2B5EF4-FFF2-40B4-BE49-F238E27FC236}">
                    <a16:creationId xmlns:a16="http://schemas.microsoft.com/office/drawing/2014/main" id="{9E097901-4484-4AC1-83AD-940EC435BBD5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914;p30">
                <a:extLst>
                  <a:ext uri="{FF2B5EF4-FFF2-40B4-BE49-F238E27FC236}">
                    <a16:creationId xmlns:a16="http://schemas.microsoft.com/office/drawing/2014/main" id="{351E6CCA-F6D2-4636-B7B3-6448CDE4260B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915;p30">
                <a:extLst>
                  <a:ext uri="{FF2B5EF4-FFF2-40B4-BE49-F238E27FC236}">
                    <a16:creationId xmlns:a16="http://schemas.microsoft.com/office/drawing/2014/main" id="{56DA6DF9-39DB-4DDB-B2F4-3872324E46F3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916;p30">
                <a:extLst>
                  <a:ext uri="{FF2B5EF4-FFF2-40B4-BE49-F238E27FC236}">
                    <a16:creationId xmlns:a16="http://schemas.microsoft.com/office/drawing/2014/main" id="{3141FCCC-C732-46DB-99FC-BFDBB7F4D883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917;p30">
                <a:extLst>
                  <a:ext uri="{FF2B5EF4-FFF2-40B4-BE49-F238E27FC236}">
                    <a16:creationId xmlns:a16="http://schemas.microsoft.com/office/drawing/2014/main" id="{3F4A06E9-B052-4F2A-A8A8-A783FDE25B8B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918;p30">
                <a:extLst>
                  <a:ext uri="{FF2B5EF4-FFF2-40B4-BE49-F238E27FC236}">
                    <a16:creationId xmlns:a16="http://schemas.microsoft.com/office/drawing/2014/main" id="{FD8EA61A-C009-472B-9F9A-27526E25B9F3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919;p30">
                <a:extLst>
                  <a:ext uri="{FF2B5EF4-FFF2-40B4-BE49-F238E27FC236}">
                    <a16:creationId xmlns:a16="http://schemas.microsoft.com/office/drawing/2014/main" id="{78E5A5E6-0136-4BAF-B106-F3E3B5424A31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1920;p30">
                <a:extLst>
                  <a:ext uri="{FF2B5EF4-FFF2-40B4-BE49-F238E27FC236}">
                    <a16:creationId xmlns:a16="http://schemas.microsoft.com/office/drawing/2014/main" id="{06F0FCDA-0FB3-4599-A1C9-5D938318D7C1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1921;p30">
                <a:extLst>
                  <a:ext uri="{FF2B5EF4-FFF2-40B4-BE49-F238E27FC236}">
                    <a16:creationId xmlns:a16="http://schemas.microsoft.com/office/drawing/2014/main" id="{587EB402-4B6E-418F-AE8E-566CC553D131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1922;p30">
                <a:extLst>
                  <a:ext uri="{FF2B5EF4-FFF2-40B4-BE49-F238E27FC236}">
                    <a16:creationId xmlns:a16="http://schemas.microsoft.com/office/drawing/2014/main" id="{45351EC5-B9A0-4C34-A785-8A479CFEA683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1923;p30">
                <a:extLst>
                  <a:ext uri="{FF2B5EF4-FFF2-40B4-BE49-F238E27FC236}">
                    <a16:creationId xmlns:a16="http://schemas.microsoft.com/office/drawing/2014/main" id="{E071B5C1-0EFA-4874-87D2-D8017FC14FA5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1924;p30">
                <a:extLst>
                  <a:ext uri="{FF2B5EF4-FFF2-40B4-BE49-F238E27FC236}">
                    <a16:creationId xmlns:a16="http://schemas.microsoft.com/office/drawing/2014/main" id="{87DBBE9B-9EC0-4906-A175-E7DC7B4AC14B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1925;p30">
                <a:extLst>
                  <a:ext uri="{FF2B5EF4-FFF2-40B4-BE49-F238E27FC236}">
                    <a16:creationId xmlns:a16="http://schemas.microsoft.com/office/drawing/2014/main" id="{A823BD85-03DC-43D3-B8AD-0FB8DCA8C3CD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Google Shape;1926;p30">
              <a:extLst>
                <a:ext uri="{FF2B5EF4-FFF2-40B4-BE49-F238E27FC236}">
                  <a16:creationId xmlns:a16="http://schemas.microsoft.com/office/drawing/2014/main" id="{79D8EC52-ACE6-4063-8BDB-BEF85281E812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27;p30">
              <a:extLst>
                <a:ext uri="{FF2B5EF4-FFF2-40B4-BE49-F238E27FC236}">
                  <a16:creationId xmlns:a16="http://schemas.microsoft.com/office/drawing/2014/main" id="{DD69B868-74C6-4DB8-A0AB-239CC48D2F1C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28;p30">
              <a:extLst>
                <a:ext uri="{FF2B5EF4-FFF2-40B4-BE49-F238E27FC236}">
                  <a16:creationId xmlns:a16="http://schemas.microsoft.com/office/drawing/2014/main" id="{0213487B-D5EF-40FE-B33A-3D03C3EB47AA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29;p30">
              <a:extLst>
                <a:ext uri="{FF2B5EF4-FFF2-40B4-BE49-F238E27FC236}">
                  <a16:creationId xmlns:a16="http://schemas.microsoft.com/office/drawing/2014/main" id="{6DCFC7E5-CF70-4FAA-9581-F283727B33BF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30;p30">
              <a:extLst>
                <a:ext uri="{FF2B5EF4-FFF2-40B4-BE49-F238E27FC236}">
                  <a16:creationId xmlns:a16="http://schemas.microsoft.com/office/drawing/2014/main" id="{7C311E80-878F-4D28-B88D-06A92CFF3443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31;p30">
              <a:extLst>
                <a:ext uri="{FF2B5EF4-FFF2-40B4-BE49-F238E27FC236}">
                  <a16:creationId xmlns:a16="http://schemas.microsoft.com/office/drawing/2014/main" id="{5F324135-1D03-4AD1-B657-DD83F436554C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32;p30">
              <a:extLst>
                <a:ext uri="{FF2B5EF4-FFF2-40B4-BE49-F238E27FC236}">
                  <a16:creationId xmlns:a16="http://schemas.microsoft.com/office/drawing/2014/main" id="{B544C8F3-A994-4AC6-979B-BC02D34C6FA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33;p30">
              <a:extLst>
                <a:ext uri="{FF2B5EF4-FFF2-40B4-BE49-F238E27FC236}">
                  <a16:creationId xmlns:a16="http://schemas.microsoft.com/office/drawing/2014/main" id="{6816D33C-D253-4EA0-8F2D-CFBC62B6E12A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934;p30">
              <a:extLst>
                <a:ext uri="{FF2B5EF4-FFF2-40B4-BE49-F238E27FC236}">
                  <a16:creationId xmlns:a16="http://schemas.microsoft.com/office/drawing/2014/main" id="{00738128-6877-4477-971E-3C2997A2FC76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935;p30">
              <a:extLst>
                <a:ext uri="{FF2B5EF4-FFF2-40B4-BE49-F238E27FC236}">
                  <a16:creationId xmlns:a16="http://schemas.microsoft.com/office/drawing/2014/main" id="{D5D4F790-3A2A-4F35-A4AB-61F69AC6A019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936;p30">
              <a:extLst>
                <a:ext uri="{FF2B5EF4-FFF2-40B4-BE49-F238E27FC236}">
                  <a16:creationId xmlns:a16="http://schemas.microsoft.com/office/drawing/2014/main" id="{6DDF33D0-3BFF-4099-8A56-9A24C7AE8D82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937;p30">
              <a:extLst>
                <a:ext uri="{FF2B5EF4-FFF2-40B4-BE49-F238E27FC236}">
                  <a16:creationId xmlns:a16="http://schemas.microsoft.com/office/drawing/2014/main" id="{B2845A7C-7C3E-4A08-8C7E-B9E0ADE42F09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938;p30">
              <a:extLst>
                <a:ext uri="{FF2B5EF4-FFF2-40B4-BE49-F238E27FC236}">
                  <a16:creationId xmlns:a16="http://schemas.microsoft.com/office/drawing/2014/main" id="{F872C9AA-40C4-4ED2-ABD6-09E9C3666DA9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939;p30">
              <a:extLst>
                <a:ext uri="{FF2B5EF4-FFF2-40B4-BE49-F238E27FC236}">
                  <a16:creationId xmlns:a16="http://schemas.microsoft.com/office/drawing/2014/main" id="{61898CFD-6B92-4828-A674-5ABFA3DA6FF3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940;p30">
              <a:extLst>
                <a:ext uri="{FF2B5EF4-FFF2-40B4-BE49-F238E27FC236}">
                  <a16:creationId xmlns:a16="http://schemas.microsoft.com/office/drawing/2014/main" id="{32D602B0-7D2A-4953-B1BE-DD0EACDA4026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941;p30">
              <a:extLst>
                <a:ext uri="{FF2B5EF4-FFF2-40B4-BE49-F238E27FC236}">
                  <a16:creationId xmlns:a16="http://schemas.microsoft.com/office/drawing/2014/main" id="{F2A33D30-46A5-4F65-B735-CD7D56EBB0DB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942;p30">
              <a:extLst>
                <a:ext uri="{FF2B5EF4-FFF2-40B4-BE49-F238E27FC236}">
                  <a16:creationId xmlns:a16="http://schemas.microsoft.com/office/drawing/2014/main" id="{7ADD82F9-099B-46F8-B68E-36998F136F37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943;p30">
              <a:extLst>
                <a:ext uri="{FF2B5EF4-FFF2-40B4-BE49-F238E27FC236}">
                  <a16:creationId xmlns:a16="http://schemas.microsoft.com/office/drawing/2014/main" id="{FC333B9D-F7ED-4A19-8CE7-07FF6322D3CD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1944;p30">
              <a:extLst>
                <a:ext uri="{FF2B5EF4-FFF2-40B4-BE49-F238E27FC236}">
                  <a16:creationId xmlns:a16="http://schemas.microsoft.com/office/drawing/2014/main" id="{F445410C-57D3-40D5-916F-297249830BAC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945;p30">
              <a:extLst>
                <a:ext uri="{FF2B5EF4-FFF2-40B4-BE49-F238E27FC236}">
                  <a16:creationId xmlns:a16="http://schemas.microsoft.com/office/drawing/2014/main" id="{16360392-37A7-45AE-A627-E296E8EC430C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946;p30">
              <a:extLst>
                <a:ext uri="{FF2B5EF4-FFF2-40B4-BE49-F238E27FC236}">
                  <a16:creationId xmlns:a16="http://schemas.microsoft.com/office/drawing/2014/main" id="{3FE698CE-46ED-4FB8-B81B-FA2FF080DAD2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947;p30">
              <a:extLst>
                <a:ext uri="{FF2B5EF4-FFF2-40B4-BE49-F238E27FC236}">
                  <a16:creationId xmlns:a16="http://schemas.microsoft.com/office/drawing/2014/main" id="{8EA12ADE-AB0C-4363-AB47-7AA164EB6227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948;p30">
              <a:extLst>
                <a:ext uri="{FF2B5EF4-FFF2-40B4-BE49-F238E27FC236}">
                  <a16:creationId xmlns:a16="http://schemas.microsoft.com/office/drawing/2014/main" id="{AC71EEEA-BF6F-4546-B5BF-AFEB0CCF0FA2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949;p30">
              <a:extLst>
                <a:ext uri="{FF2B5EF4-FFF2-40B4-BE49-F238E27FC236}">
                  <a16:creationId xmlns:a16="http://schemas.microsoft.com/office/drawing/2014/main" id="{6CC96484-4F7A-4EE4-A725-6C4F59377E4A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950;p30">
              <a:extLst>
                <a:ext uri="{FF2B5EF4-FFF2-40B4-BE49-F238E27FC236}">
                  <a16:creationId xmlns:a16="http://schemas.microsoft.com/office/drawing/2014/main" id="{F583E147-A6BD-4934-BC40-3E4D0A4C452B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1951;p30">
              <a:extLst>
                <a:ext uri="{FF2B5EF4-FFF2-40B4-BE49-F238E27FC236}">
                  <a16:creationId xmlns:a16="http://schemas.microsoft.com/office/drawing/2014/main" id="{40F63EF6-CF9E-4CEF-98B9-E71B139CDA2C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1952;p30">
              <a:extLst>
                <a:ext uri="{FF2B5EF4-FFF2-40B4-BE49-F238E27FC236}">
                  <a16:creationId xmlns:a16="http://schemas.microsoft.com/office/drawing/2014/main" id="{2A6D1EC5-DD69-4C3F-9B8D-ACA7DBE8D1A3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953;p30">
              <a:extLst>
                <a:ext uri="{FF2B5EF4-FFF2-40B4-BE49-F238E27FC236}">
                  <a16:creationId xmlns:a16="http://schemas.microsoft.com/office/drawing/2014/main" id="{607900EE-06E7-4684-A9EC-5CE781C0E371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954;p30">
              <a:extLst>
                <a:ext uri="{FF2B5EF4-FFF2-40B4-BE49-F238E27FC236}">
                  <a16:creationId xmlns:a16="http://schemas.microsoft.com/office/drawing/2014/main" id="{256A46DE-24C6-438A-9D74-6F6F0D9E40A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955;p30">
              <a:extLst>
                <a:ext uri="{FF2B5EF4-FFF2-40B4-BE49-F238E27FC236}">
                  <a16:creationId xmlns:a16="http://schemas.microsoft.com/office/drawing/2014/main" id="{3104811E-948D-4432-BC6A-7F7A11782837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49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Brand matrix</a:t>
            </a:r>
            <a:endParaRPr sz="1200" dirty="0"/>
          </a:p>
        </p:txBody>
      </p:sp>
      <p:sp>
        <p:nvSpPr>
          <p:cNvPr id="2432" name="Google Shape;2432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3" name="Google Shape;2433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2434" name="Google Shape;2434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5" name="Google Shape;2435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6" name="Google Shape;2436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7" name="Google Shape;2437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8" name="Google Shape;2438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9" name="Google Shape;2439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2" name="Google Shape;2442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4" name="Google Shape;2444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5" name="Google Shape;2445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7" name="Google Shape;2447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8" name="Google Shape;2448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0" name="Google Shape;2450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1" name="Google Shape;2451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2" name="Google Shape;2452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3" name="Google Shape;2453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4" name="Google Shape;2454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5" name="Google Shape;2455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7" name="Google Shape;2457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0" name="Google Shape;2470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1" name="Google Shape;2471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2" name="Google Shape;2472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3" name="Google Shape;2473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6" name="Google Shape;2476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9" name="Google Shape;2479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0" name="Google Shape;2480;p4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481" name="Google Shape;2481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2482" name="Google Shape;2482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3" name="Google Shape;2483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4" name="Google Shape;2484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5" name="Google Shape;2485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6" name="Google Shape;2486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7" name="Google Shape;2487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8" name="Google Shape;2488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9" name="Google Shape;2489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0" name="Google Shape;2490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1" name="Google Shape;2491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2" name="Google Shape;2492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3" name="Google Shape;2493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4" name="Google Shape;2494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5" name="Google Shape;2495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6" name="Google Shape;2496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7" name="Google Shape;2497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8" name="Google Shape;2498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9" name="Google Shape;2499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0" name="Google Shape;2500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1" name="Google Shape;2501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2" name="Google Shape;2502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3" name="Google Shape;2503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04" name="Google Shape;2504;p45"/>
          <p:cNvCxnSpPr>
            <a:cxnSpLocks/>
          </p:cNvCxnSpPr>
          <p:nvPr/>
        </p:nvCxnSpPr>
        <p:spPr>
          <a:xfrm>
            <a:off x="467100" y="467088"/>
            <a:ext cx="0" cy="420897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5" name="Google Shape;2505;p45"/>
          <p:cNvCxnSpPr/>
          <p:nvPr/>
        </p:nvCxnSpPr>
        <p:spPr>
          <a:xfrm>
            <a:off x="467100" y="4676063"/>
            <a:ext cx="82098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6" name="Google Shape;2506;p45"/>
          <p:cNvSpPr txBox="1"/>
          <p:nvPr/>
        </p:nvSpPr>
        <p:spPr>
          <a:xfrm rot="-5400000">
            <a:off x="-278962" y="1436696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08" name="Google Shape;2508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6" name="Google Shape;2516;p45"/>
          <p:cNvSpPr/>
          <p:nvPr/>
        </p:nvSpPr>
        <p:spPr>
          <a:xfrm>
            <a:off x="6134502" y="2527533"/>
            <a:ext cx="1664021" cy="1666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Other local business</a:t>
            </a:r>
            <a:endParaRPr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3" name="Google Shape;2508;p45">
            <a:extLst>
              <a:ext uri="{FF2B5EF4-FFF2-40B4-BE49-F238E27FC236}">
                <a16:creationId xmlns:a16="http://schemas.microsoft.com/office/drawing/2014/main" id="{E5379116-48F5-4B74-8AB0-ACCE0175C376}"/>
              </a:ext>
            </a:extLst>
          </p:cNvPr>
          <p:cNvSpPr txBox="1"/>
          <p:nvPr/>
        </p:nvSpPr>
        <p:spPr>
          <a:xfrm>
            <a:off x="856625" y="4676027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" name="Google Shape;2508;p45">
            <a:extLst>
              <a:ext uri="{FF2B5EF4-FFF2-40B4-BE49-F238E27FC236}">
                <a16:creationId xmlns:a16="http://schemas.microsoft.com/office/drawing/2014/main" id="{1E4FB534-74F9-4088-A60A-678164C86D46}"/>
              </a:ext>
            </a:extLst>
          </p:cNvPr>
          <p:cNvSpPr txBox="1"/>
          <p:nvPr/>
        </p:nvSpPr>
        <p:spPr>
          <a:xfrm>
            <a:off x="6364263" y="4676027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184934A-6836-400F-9923-5D3DD50C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03" y="1287217"/>
            <a:ext cx="3290522" cy="246931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C12447D-5994-4D48-9993-C92238718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244" y="351166"/>
            <a:ext cx="1775289" cy="1930951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0B27865B-5295-4568-B8DB-BB018D553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266" y="1316934"/>
            <a:ext cx="3068391" cy="15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2418" name="Google Shape;2418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20" name="Google Shape;2420;p44"/>
          <p:cNvSpPr txBox="1"/>
          <p:nvPr/>
        </p:nvSpPr>
        <p:spPr>
          <a:xfrm>
            <a:off x="457200" y="338129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Denis Remesnik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Blalala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4547228E-1BAC-4A68-BA56-387BEBFD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52" y="1618701"/>
            <a:ext cx="1634999" cy="16349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Google Shape;2420;p44">
            <a:extLst>
              <a:ext uri="{FF2B5EF4-FFF2-40B4-BE49-F238E27FC236}">
                <a16:creationId xmlns:a16="http://schemas.microsoft.com/office/drawing/2014/main" id="{22FAC569-327D-40C5-9441-2DA91B3E193C}"/>
              </a:ext>
            </a:extLst>
          </p:cNvPr>
          <p:cNvSpPr txBox="1"/>
          <p:nvPr/>
        </p:nvSpPr>
        <p:spPr>
          <a:xfrm>
            <a:off x="2385060" y="338129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Denis Remesnik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Blalala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" name="Picture 16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2FE6538B-6AA5-492A-9A2C-8B5A6F16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12" y="1618701"/>
            <a:ext cx="1634999" cy="16349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Google Shape;2420;p44">
            <a:extLst>
              <a:ext uri="{FF2B5EF4-FFF2-40B4-BE49-F238E27FC236}">
                <a16:creationId xmlns:a16="http://schemas.microsoft.com/office/drawing/2014/main" id="{3A50285F-AE7F-4F69-B3A4-B58F4417C9DA}"/>
              </a:ext>
            </a:extLst>
          </p:cNvPr>
          <p:cNvSpPr txBox="1"/>
          <p:nvPr/>
        </p:nvSpPr>
        <p:spPr>
          <a:xfrm>
            <a:off x="5922974" y="338129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Denis Remesnik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Blalala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" name="Picture 18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E0BF017E-308A-4BC9-BCFC-83D026FB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26" y="1618701"/>
            <a:ext cx="1634999" cy="16349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Google Shape;2420;p44">
            <a:extLst>
              <a:ext uri="{FF2B5EF4-FFF2-40B4-BE49-F238E27FC236}">
                <a16:creationId xmlns:a16="http://schemas.microsoft.com/office/drawing/2014/main" id="{0423AF9D-7E1A-4C29-A3C9-4826E6DA1476}"/>
              </a:ext>
            </a:extLst>
          </p:cNvPr>
          <p:cNvSpPr txBox="1"/>
          <p:nvPr/>
        </p:nvSpPr>
        <p:spPr>
          <a:xfrm>
            <a:off x="4155136" y="338129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Denis Remesnik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Blalala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" name="Picture 20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F7356614-2549-4526-BC6B-43C63DAC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88" y="1618701"/>
            <a:ext cx="1634999" cy="16349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5476" y="1324831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Problem statement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About 80% of the US adults did not opt for online grocery shopping even during the pandemic.</a:t>
            </a:r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5476" y="605601"/>
            <a:ext cx="5640900" cy="583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254957" y="1324830"/>
            <a:ext cx="3029710" cy="32130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Positioning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Unlike other competitors, who do not provide the option of convenient product selection based on the desired recipe: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iGro</a:t>
            </a:r>
            <a:r>
              <a:rPr lang="en-US" dirty="0"/>
              <a:t> provides a service for purchasing products based on recipes from the specific store website and its ingredients exclusive to the store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430121A-7A3D-40D3-90A2-B5C3A244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167" y="2755826"/>
            <a:ext cx="474655" cy="474655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08648"/>
            <a:ext cx="4895088" cy="506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proposition</a:t>
            </a:r>
            <a:endParaRPr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199" y="1760176"/>
            <a:ext cx="3977341" cy="25274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iGro</a:t>
            </a:r>
            <a:r>
              <a:rPr lang="en-US" dirty="0"/>
              <a:t> offers a convenient service to buy recipe-based groceries of their favorite brands from their favorite stores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Gives an easy way to decide on the choice of products for cooking their favorite dish</a:t>
            </a:r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2A05B8-6513-4886-ACE1-314437C4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15" y="1054745"/>
            <a:ext cx="1858129" cy="3716258"/>
          </a:xfrm>
          <a:prstGeom prst="rect">
            <a:avLst/>
          </a:prstGeom>
        </p:spPr>
      </p:pic>
      <p:grpSp>
        <p:nvGrpSpPr>
          <p:cNvPr id="8" name="Google Shape;1986;p31">
            <a:extLst>
              <a:ext uri="{FF2B5EF4-FFF2-40B4-BE49-F238E27FC236}">
                <a16:creationId xmlns:a16="http://schemas.microsoft.com/office/drawing/2014/main" id="{637C0FC2-25F3-457F-BBA2-D2610D80081B}"/>
              </a:ext>
            </a:extLst>
          </p:cNvPr>
          <p:cNvGrpSpPr/>
          <p:nvPr/>
        </p:nvGrpSpPr>
        <p:grpSpPr>
          <a:xfrm>
            <a:off x="7400043" y="2357538"/>
            <a:ext cx="1041945" cy="2747812"/>
            <a:chOff x="2217389" y="2145281"/>
            <a:chExt cx="771754" cy="2035265"/>
          </a:xfrm>
        </p:grpSpPr>
        <p:sp>
          <p:nvSpPr>
            <p:cNvPr id="9" name="Google Shape;1987;p31">
              <a:extLst>
                <a:ext uri="{FF2B5EF4-FFF2-40B4-BE49-F238E27FC236}">
                  <a16:creationId xmlns:a16="http://schemas.microsoft.com/office/drawing/2014/main" id="{15053A5B-CF41-4E27-8B5F-058EAF16420F}"/>
                </a:ext>
              </a:extLst>
            </p:cNvPr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988;p31">
              <a:extLst>
                <a:ext uri="{FF2B5EF4-FFF2-40B4-BE49-F238E27FC236}">
                  <a16:creationId xmlns:a16="http://schemas.microsoft.com/office/drawing/2014/main" id="{46D92790-718E-4E5B-901F-653E98010DB5}"/>
                </a:ext>
              </a:extLst>
            </p:cNvPr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89;p31">
              <a:extLst>
                <a:ext uri="{FF2B5EF4-FFF2-40B4-BE49-F238E27FC236}">
                  <a16:creationId xmlns:a16="http://schemas.microsoft.com/office/drawing/2014/main" id="{C57172D9-3B6F-4F30-920F-247ADC0C8E6D}"/>
                </a:ext>
              </a:extLst>
            </p:cNvPr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990;p31">
              <a:extLst>
                <a:ext uri="{FF2B5EF4-FFF2-40B4-BE49-F238E27FC236}">
                  <a16:creationId xmlns:a16="http://schemas.microsoft.com/office/drawing/2014/main" id="{15FDEBD0-62CB-4A86-ADB3-E4438344A3F4}"/>
                </a:ext>
              </a:extLst>
            </p:cNvPr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91;p31">
              <a:extLst>
                <a:ext uri="{FF2B5EF4-FFF2-40B4-BE49-F238E27FC236}">
                  <a16:creationId xmlns:a16="http://schemas.microsoft.com/office/drawing/2014/main" id="{73786F6F-E034-4364-8A3C-4D9B8C68B8FA}"/>
                </a:ext>
              </a:extLst>
            </p:cNvPr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92;p31">
              <a:extLst>
                <a:ext uri="{FF2B5EF4-FFF2-40B4-BE49-F238E27FC236}">
                  <a16:creationId xmlns:a16="http://schemas.microsoft.com/office/drawing/2014/main" id="{A59B30F3-A3F0-4871-9B0B-8AEFC5D44597}"/>
                </a:ext>
              </a:extLst>
            </p:cNvPr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93;p31">
              <a:extLst>
                <a:ext uri="{FF2B5EF4-FFF2-40B4-BE49-F238E27FC236}">
                  <a16:creationId xmlns:a16="http://schemas.microsoft.com/office/drawing/2014/main" id="{ADD61EB9-9A20-4772-9F4E-12CDD208D815}"/>
                </a:ext>
              </a:extLst>
            </p:cNvPr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994;p31">
              <a:extLst>
                <a:ext uri="{FF2B5EF4-FFF2-40B4-BE49-F238E27FC236}">
                  <a16:creationId xmlns:a16="http://schemas.microsoft.com/office/drawing/2014/main" id="{CA59BCEF-E2D0-4F65-9F4C-C8B910D81558}"/>
                </a:ext>
              </a:extLst>
            </p:cNvPr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95;p31">
              <a:extLst>
                <a:ext uri="{FF2B5EF4-FFF2-40B4-BE49-F238E27FC236}">
                  <a16:creationId xmlns:a16="http://schemas.microsoft.com/office/drawing/2014/main" id="{BE8CB30C-BDD9-455F-AC2A-B3AA00A713EF}"/>
                </a:ext>
              </a:extLst>
            </p:cNvPr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996;p31">
              <a:extLst>
                <a:ext uri="{FF2B5EF4-FFF2-40B4-BE49-F238E27FC236}">
                  <a16:creationId xmlns:a16="http://schemas.microsoft.com/office/drawing/2014/main" id="{74375876-A0EB-48CA-86A1-FB126C5F4B27}"/>
                </a:ext>
              </a:extLst>
            </p:cNvPr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97;p31">
              <a:extLst>
                <a:ext uri="{FF2B5EF4-FFF2-40B4-BE49-F238E27FC236}">
                  <a16:creationId xmlns:a16="http://schemas.microsoft.com/office/drawing/2014/main" id="{3DC5B018-36F9-403C-8F84-BC8EB534FB4D}"/>
                </a:ext>
              </a:extLst>
            </p:cNvPr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998;p31">
              <a:extLst>
                <a:ext uri="{FF2B5EF4-FFF2-40B4-BE49-F238E27FC236}">
                  <a16:creationId xmlns:a16="http://schemas.microsoft.com/office/drawing/2014/main" id="{B687AF7A-C04C-4657-9087-1AF59AEEA2E1}"/>
                </a:ext>
              </a:extLst>
            </p:cNvPr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999;p31">
              <a:extLst>
                <a:ext uri="{FF2B5EF4-FFF2-40B4-BE49-F238E27FC236}">
                  <a16:creationId xmlns:a16="http://schemas.microsoft.com/office/drawing/2014/main" id="{3902F1C8-C380-418B-9EAC-C612F562665B}"/>
                </a:ext>
              </a:extLst>
            </p:cNvPr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00;p31">
              <a:extLst>
                <a:ext uri="{FF2B5EF4-FFF2-40B4-BE49-F238E27FC236}">
                  <a16:creationId xmlns:a16="http://schemas.microsoft.com/office/drawing/2014/main" id="{41BF607D-4532-4F45-8006-DDDF6C9B4C59}"/>
                </a:ext>
              </a:extLst>
            </p:cNvPr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01;p31">
              <a:extLst>
                <a:ext uri="{FF2B5EF4-FFF2-40B4-BE49-F238E27FC236}">
                  <a16:creationId xmlns:a16="http://schemas.microsoft.com/office/drawing/2014/main" id="{7C68792A-6163-4B87-9B0D-4EC3F6323D66}"/>
                </a:ext>
              </a:extLst>
            </p:cNvPr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02;p31">
              <a:extLst>
                <a:ext uri="{FF2B5EF4-FFF2-40B4-BE49-F238E27FC236}">
                  <a16:creationId xmlns:a16="http://schemas.microsoft.com/office/drawing/2014/main" id="{FDB24328-F56D-48DB-8065-90B339DB651E}"/>
                </a:ext>
              </a:extLst>
            </p:cNvPr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54826"/>
            <a:ext cx="5640900" cy="4308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assumption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Target audience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Browsing working professionals in and around Seattle looking for online recipe-based order.</a:t>
            </a:r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Subscription model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Membership subscription model for the customers using the app/website.</a:t>
            </a:r>
            <a:endParaRPr lang="en"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Target market</a:t>
            </a:r>
            <a:endParaRPr b="1" dirty="0"/>
          </a:p>
          <a:p>
            <a:pPr marL="0" indent="0">
              <a:buNone/>
            </a:pPr>
            <a:r>
              <a:rPr lang="en-US" sz="1200" dirty="0"/>
              <a:t>Deliver within 25-mile radius from Seattle center for the first year (partnered with Uber Eats).</a:t>
            </a:r>
          </a:p>
        </p:txBody>
      </p:sp>
      <p:grpSp>
        <p:nvGrpSpPr>
          <p:cNvPr id="28" name="Google Shape;1047;p24">
            <a:extLst>
              <a:ext uri="{FF2B5EF4-FFF2-40B4-BE49-F238E27FC236}">
                <a16:creationId xmlns:a16="http://schemas.microsoft.com/office/drawing/2014/main" id="{3F8BD414-F8EF-4A7A-81B4-F98B02143BFC}"/>
              </a:ext>
            </a:extLst>
          </p:cNvPr>
          <p:cNvGrpSpPr/>
          <p:nvPr/>
        </p:nvGrpSpPr>
        <p:grpSpPr>
          <a:xfrm>
            <a:off x="5478370" y="1086185"/>
            <a:ext cx="3495801" cy="3628765"/>
            <a:chOff x="2012475" y="393272"/>
            <a:chExt cx="4440240" cy="4609126"/>
          </a:xfrm>
        </p:grpSpPr>
        <p:sp>
          <p:nvSpPr>
            <p:cNvPr id="29" name="Google Shape;1048;p24">
              <a:extLst>
                <a:ext uri="{FF2B5EF4-FFF2-40B4-BE49-F238E27FC236}">
                  <a16:creationId xmlns:a16="http://schemas.microsoft.com/office/drawing/2014/main" id="{955A5EBF-331C-45B6-B993-F434BD4B22E6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9;p24">
              <a:extLst>
                <a:ext uri="{FF2B5EF4-FFF2-40B4-BE49-F238E27FC236}">
                  <a16:creationId xmlns:a16="http://schemas.microsoft.com/office/drawing/2014/main" id="{6D15E90A-A251-43E5-890B-1702F23C8F6C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50;p24">
              <a:extLst>
                <a:ext uri="{FF2B5EF4-FFF2-40B4-BE49-F238E27FC236}">
                  <a16:creationId xmlns:a16="http://schemas.microsoft.com/office/drawing/2014/main" id="{2343481E-2246-488E-A022-820B1909077A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51;p24">
              <a:extLst>
                <a:ext uri="{FF2B5EF4-FFF2-40B4-BE49-F238E27FC236}">
                  <a16:creationId xmlns:a16="http://schemas.microsoft.com/office/drawing/2014/main" id="{7B20660A-789F-4C3C-B87E-B6375653D429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52;p24">
              <a:extLst>
                <a:ext uri="{FF2B5EF4-FFF2-40B4-BE49-F238E27FC236}">
                  <a16:creationId xmlns:a16="http://schemas.microsoft.com/office/drawing/2014/main" id="{CB35224D-DFBB-49B1-9D39-01CB7C7D70F2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53;p24">
              <a:extLst>
                <a:ext uri="{FF2B5EF4-FFF2-40B4-BE49-F238E27FC236}">
                  <a16:creationId xmlns:a16="http://schemas.microsoft.com/office/drawing/2014/main" id="{80C0E213-E76E-46F2-8855-CE1895F7580B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54;p24">
              <a:extLst>
                <a:ext uri="{FF2B5EF4-FFF2-40B4-BE49-F238E27FC236}">
                  <a16:creationId xmlns:a16="http://schemas.microsoft.com/office/drawing/2014/main" id="{9B709948-AA23-4267-8707-A9EF39E9BA8D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55;p24">
              <a:extLst>
                <a:ext uri="{FF2B5EF4-FFF2-40B4-BE49-F238E27FC236}">
                  <a16:creationId xmlns:a16="http://schemas.microsoft.com/office/drawing/2014/main" id="{9E2CC51F-2C27-4E7E-8DB5-B587BF81B069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56;p24">
              <a:extLst>
                <a:ext uri="{FF2B5EF4-FFF2-40B4-BE49-F238E27FC236}">
                  <a16:creationId xmlns:a16="http://schemas.microsoft.com/office/drawing/2014/main" id="{6D6169DB-3FEE-46AF-970B-07A1336EBC83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57;p24">
              <a:extLst>
                <a:ext uri="{FF2B5EF4-FFF2-40B4-BE49-F238E27FC236}">
                  <a16:creationId xmlns:a16="http://schemas.microsoft.com/office/drawing/2014/main" id="{D1C33A1B-8D62-4D2E-9035-6F91531EB217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58;p24">
              <a:extLst>
                <a:ext uri="{FF2B5EF4-FFF2-40B4-BE49-F238E27FC236}">
                  <a16:creationId xmlns:a16="http://schemas.microsoft.com/office/drawing/2014/main" id="{B5AB0B13-27D2-4140-A0C2-EB249DE1F0B7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59;p24">
              <a:extLst>
                <a:ext uri="{FF2B5EF4-FFF2-40B4-BE49-F238E27FC236}">
                  <a16:creationId xmlns:a16="http://schemas.microsoft.com/office/drawing/2014/main" id="{6011BF8E-9C29-4A4B-B109-A039DA5D7EBA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60;p24">
              <a:extLst>
                <a:ext uri="{FF2B5EF4-FFF2-40B4-BE49-F238E27FC236}">
                  <a16:creationId xmlns:a16="http://schemas.microsoft.com/office/drawing/2014/main" id="{980F487F-39EB-49DF-9C7D-6ED24CDC28B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61;p24">
              <a:extLst>
                <a:ext uri="{FF2B5EF4-FFF2-40B4-BE49-F238E27FC236}">
                  <a16:creationId xmlns:a16="http://schemas.microsoft.com/office/drawing/2014/main" id="{38A87D35-BEA3-4A34-8ED6-8E4EF34A0C5C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62;p24">
              <a:extLst>
                <a:ext uri="{FF2B5EF4-FFF2-40B4-BE49-F238E27FC236}">
                  <a16:creationId xmlns:a16="http://schemas.microsoft.com/office/drawing/2014/main" id="{F56C07A8-9265-4F6A-B98E-B1AAD5A6272E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63;p24">
              <a:extLst>
                <a:ext uri="{FF2B5EF4-FFF2-40B4-BE49-F238E27FC236}">
                  <a16:creationId xmlns:a16="http://schemas.microsoft.com/office/drawing/2014/main" id="{24696A35-F7E4-4618-A585-DC63CC8403B5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64;p24">
              <a:extLst>
                <a:ext uri="{FF2B5EF4-FFF2-40B4-BE49-F238E27FC236}">
                  <a16:creationId xmlns:a16="http://schemas.microsoft.com/office/drawing/2014/main" id="{F6381C85-43B4-4022-B3D8-CEC9511FA7CC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65;p24">
              <a:extLst>
                <a:ext uri="{FF2B5EF4-FFF2-40B4-BE49-F238E27FC236}">
                  <a16:creationId xmlns:a16="http://schemas.microsoft.com/office/drawing/2014/main" id="{1891CA3E-1D6D-4E5E-B364-D01871DC96C3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66;p24">
              <a:extLst>
                <a:ext uri="{FF2B5EF4-FFF2-40B4-BE49-F238E27FC236}">
                  <a16:creationId xmlns:a16="http://schemas.microsoft.com/office/drawing/2014/main" id="{B80D7BEC-852F-480C-A92E-195322BCEECC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67;p24">
              <a:extLst>
                <a:ext uri="{FF2B5EF4-FFF2-40B4-BE49-F238E27FC236}">
                  <a16:creationId xmlns:a16="http://schemas.microsoft.com/office/drawing/2014/main" id="{C96D8CD4-7517-4A52-816A-0DA95CB69A07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68;p24">
              <a:extLst>
                <a:ext uri="{FF2B5EF4-FFF2-40B4-BE49-F238E27FC236}">
                  <a16:creationId xmlns:a16="http://schemas.microsoft.com/office/drawing/2014/main" id="{695FED1C-27D0-47E3-84B9-8823FEF0A3CF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69;p24">
              <a:extLst>
                <a:ext uri="{FF2B5EF4-FFF2-40B4-BE49-F238E27FC236}">
                  <a16:creationId xmlns:a16="http://schemas.microsoft.com/office/drawing/2014/main" id="{07E3B171-38C0-4130-B92F-04880DA40718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70;p24">
              <a:extLst>
                <a:ext uri="{FF2B5EF4-FFF2-40B4-BE49-F238E27FC236}">
                  <a16:creationId xmlns:a16="http://schemas.microsoft.com/office/drawing/2014/main" id="{D9E84AA5-50CC-4D06-BCA9-38428FEA7406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71;p24">
              <a:extLst>
                <a:ext uri="{FF2B5EF4-FFF2-40B4-BE49-F238E27FC236}">
                  <a16:creationId xmlns:a16="http://schemas.microsoft.com/office/drawing/2014/main" id="{005A2E6F-8BF5-46E0-9961-6940640427F1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72;p24">
              <a:extLst>
                <a:ext uri="{FF2B5EF4-FFF2-40B4-BE49-F238E27FC236}">
                  <a16:creationId xmlns:a16="http://schemas.microsoft.com/office/drawing/2014/main" id="{5992AA44-82C8-4BA3-A844-9574FBA3B978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3;p24">
              <a:extLst>
                <a:ext uri="{FF2B5EF4-FFF2-40B4-BE49-F238E27FC236}">
                  <a16:creationId xmlns:a16="http://schemas.microsoft.com/office/drawing/2014/main" id="{C838CC76-CA22-481A-A93C-F3DF371B9541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4;p24">
              <a:extLst>
                <a:ext uri="{FF2B5EF4-FFF2-40B4-BE49-F238E27FC236}">
                  <a16:creationId xmlns:a16="http://schemas.microsoft.com/office/drawing/2014/main" id="{473ADFF3-90FE-4110-93C7-0E4E5A38529D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5;p24">
              <a:extLst>
                <a:ext uri="{FF2B5EF4-FFF2-40B4-BE49-F238E27FC236}">
                  <a16:creationId xmlns:a16="http://schemas.microsoft.com/office/drawing/2014/main" id="{3881028C-793B-43CA-B31F-BA2E9EC2C5BD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6;p24">
              <a:extLst>
                <a:ext uri="{FF2B5EF4-FFF2-40B4-BE49-F238E27FC236}">
                  <a16:creationId xmlns:a16="http://schemas.microsoft.com/office/drawing/2014/main" id="{E3D07D04-4DD9-4725-A006-7913F19CCE00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7;p24">
              <a:extLst>
                <a:ext uri="{FF2B5EF4-FFF2-40B4-BE49-F238E27FC236}">
                  <a16:creationId xmlns:a16="http://schemas.microsoft.com/office/drawing/2014/main" id="{DF937D87-A8FD-4A97-A5E4-D97DA4A2035E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8;p24">
              <a:extLst>
                <a:ext uri="{FF2B5EF4-FFF2-40B4-BE49-F238E27FC236}">
                  <a16:creationId xmlns:a16="http://schemas.microsoft.com/office/drawing/2014/main" id="{D8444E03-0AB3-49AF-A216-0DCE98BFA6B8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9;p24">
              <a:extLst>
                <a:ext uri="{FF2B5EF4-FFF2-40B4-BE49-F238E27FC236}">
                  <a16:creationId xmlns:a16="http://schemas.microsoft.com/office/drawing/2014/main" id="{9F030FFC-B750-485B-9A1A-C0A696AD25D2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80;p24">
              <a:extLst>
                <a:ext uri="{FF2B5EF4-FFF2-40B4-BE49-F238E27FC236}">
                  <a16:creationId xmlns:a16="http://schemas.microsoft.com/office/drawing/2014/main" id="{7F27DE2A-4861-45E3-BFE0-15A48A019F0D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81;p24">
              <a:extLst>
                <a:ext uri="{FF2B5EF4-FFF2-40B4-BE49-F238E27FC236}">
                  <a16:creationId xmlns:a16="http://schemas.microsoft.com/office/drawing/2014/main" id="{0810EDDE-A56D-4019-9B13-FE294D56ACFE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82;p24">
              <a:extLst>
                <a:ext uri="{FF2B5EF4-FFF2-40B4-BE49-F238E27FC236}">
                  <a16:creationId xmlns:a16="http://schemas.microsoft.com/office/drawing/2014/main" id="{5A8EC888-6155-4CD2-B3F3-1E0CEDDA47DD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3;p24">
              <a:extLst>
                <a:ext uri="{FF2B5EF4-FFF2-40B4-BE49-F238E27FC236}">
                  <a16:creationId xmlns:a16="http://schemas.microsoft.com/office/drawing/2014/main" id="{83D17A4C-87C4-491B-9C34-C125467C7A6F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4;p24">
              <a:extLst>
                <a:ext uri="{FF2B5EF4-FFF2-40B4-BE49-F238E27FC236}">
                  <a16:creationId xmlns:a16="http://schemas.microsoft.com/office/drawing/2014/main" id="{CA6DAF39-A26C-4AFE-A2C2-4F8A5DC50A9E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5;p24">
              <a:extLst>
                <a:ext uri="{FF2B5EF4-FFF2-40B4-BE49-F238E27FC236}">
                  <a16:creationId xmlns:a16="http://schemas.microsoft.com/office/drawing/2014/main" id="{D0FB136E-B99A-44A9-A833-A16F70A7BD85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6;p24">
              <a:extLst>
                <a:ext uri="{FF2B5EF4-FFF2-40B4-BE49-F238E27FC236}">
                  <a16:creationId xmlns:a16="http://schemas.microsoft.com/office/drawing/2014/main" id="{B3106303-B54D-400D-B8AB-0310791ADD7A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7;p24">
              <a:extLst>
                <a:ext uri="{FF2B5EF4-FFF2-40B4-BE49-F238E27FC236}">
                  <a16:creationId xmlns:a16="http://schemas.microsoft.com/office/drawing/2014/main" id="{7C0C361A-C8A7-4E5C-A486-6570B2297FED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8;p24">
              <a:extLst>
                <a:ext uri="{FF2B5EF4-FFF2-40B4-BE49-F238E27FC236}">
                  <a16:creationId xmlns:a16="http://schemas.microsoft.com/office/drawing/2014/main" id="{D834C053-838A-4666-A638-A4B20E98E5D2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9;p24">
              <a:extLst>
                <a:ext uri="{FF2B5EF4-FFF2-40B4-BE49-F238E27FC236}">
                  <a16:creationId xmlns:a16="http://schemas.microsoft.com/office/drawing/2014/main" id="{16E58908-3ACF-4FC0-90D0-3DDF8F6C9E36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90;p24">
              <a:extLst>
                <a:ext uri="{FF2B5EF4-FFF2-40B4-BE49-F238E27FC236}">
                  <a16:creationId xmlns:a16="http://schemas.microsoft.com/office/drawing/2014/main" id="{A9CC9466-0E15-4E33-A2CE-FA19D36A1456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91;p24">
              <a:extLst>
                <a:ext uri="{FF2B5EF4-FFF2-40B4-BE49-F238E27FC236}">
                  <a16:creationId xmlns:a16="http://schemas.microsoft.com/office/drawing/2014/main" id="{163C4380-F608-46C9-A8C8-B686D61F66A5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92;p24">
              <a:extLst>
                <a:ext uri="{FF2B5EF4-FFF2-40B4-BE49-F238E27FC236}">
                  <a16:creationId xmlns:a16="http://schemas.microsoft.com/office/drawing/2014/main" id="{016763DA-90A6-4163-B67B-6D8374A8197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93;p24">
              <a:extLst>
                <a:ext uri="{FF2B5EF4-FFF2-40B4-BE49-F238E27FC236}">
                  <a16:creationId xmlns:a16="http://schemas.microsoft.com/office/drawing/2014/main" id="{96D75570-A24B-46E7-83C8-75BD8E4F5BC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94;p24">
              <a:extLst>
                <a:ext uri="{FF2B5EF4-FFF2-40B4-BE49-F238E27FC236}">
                  <a16:creationId xmlns:a16="http://schemas.microsoft.com/office/drawing/2014/main" id="{DBD84B59-E500-4927-921A-C32A3D4FF0AA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95;p24">
              <a:extLst>
                <a:ext uri="{FF2B5EF4-FFF2-40B4-BE49-F238E27FC236}">
                  <a16:creationId xmlns:a16="http://schemas.microsoft.com/office/drawing/2014/main" id="{C34E62A2-5719-41D5-AFCB-3E842D2F469B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96;p24">
              <a:extLst>
                <a:ext uri="{FF2B5EF4-FFF2-40B4-BE49-F238E27FC236}">
                  <a16:creationId xmlns:a16="http://schemas.microsoft.com/office/drawing/2014/main" id="{56FE4365-3492-4B09-BB0C-C0586A3760FF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97;p24">
              <a:extLst>
                <a:ext uri="{FF2B5EF4-FFF2-40B4-BE49-F238E27FC236}">
                  <a16:creationId xmlns:a16="http://schemas.microsoft.com/office/drawing/2014/main" id="{D602C1D4-0923-4D8D-A226-F4B49D23EB20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98;p24">
              <a:extLst>
                <a:ext uri="{FF2B5EF4-FFF2-40B4-BE49-F238E27FC236}">
                  <a16:creationId xmlns:a16="http://schemas.microsoft.com/office/drawing/2014/main" id="{93E27AD6-E2B4-432D-A5F3-254D4ED94924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9;p24">
              <a:extLst>
                <a:ext uri="{FF2B5EF4-FFF2-40B4-BE49-F238E27FC236}">
                  <a16:creationId xmlns:a16="http://schemas.microsoft.com/office/drawing/2014/main" id="{4689B843-3669-47C6-8018-1B1BCC629FDF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0;p24">
              <a:extLst>
                <a:ext uri="{FF2B5EF4-FFF2-40B4-BE49-F238E27FC236}">
                  <a16:creationId xmlns:a16="http://schemas.microsoft.com/office/drawing/2014/main" id="{5AF9637D-8DA9-4A71-9884-FA740588ECFD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01;p24">
              <a:extLst>
                <a:ext uri="{FF2B5EF4-FFF2-40B4-BE49-F238E27FC236}">
                  <a16:creationId xmlns:a16="http://schemas.microsoft.com/office/drawing/2014/main" id="{2D09D40D-D3CF-4580-8D98-A9E9EE0E7912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02;p24">
              <a:extLst>
                <a:ext uri="{FF2B5EF4-FFF2-40B4-BE49-F238E27FC236}">
                  <a16:creationId xmlns:a16="http://schemas.microsoft.com/office/drawing/2014/main" id="{2C618FD1-93D6-40FB-AEA1-0106FA7A4798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03;p24">
              <a:extLst>
                <a:ext uri="{FF2B5EF4-FFF2-40B4-BE49-F238E27FC236}">
                  <a16:creationId xmlns:a16="http://schemas.microsoft.com/office/drawing/2014/main" id="{CB5337C0-044C-4BFC-9347-B62B5B721F66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104;p24">
              <a:extLst>
                <a:ext uri="{FF2B5EF4-FFF2-40B4-BE49-F238E27FC236}">
                  <a16:creationId xmlns:a16="http://schemas.microsoft.com/office/drawing/2014/main" id="{B1843D03-A00B-4668-BE5E-BC52FA3C8CCA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105;p24">
              <a:extLst>
                <a:ext uri="{FF2B5EF4-FFF2-40B4-BE49-F238E27FC236}">
                  <a16:creationId xmlns:a16="http://schemas.microsoft.com/office/drawing/2014/main" id="{413EEE6E-7100-4FCF-A5B3-032D815EC574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106;p24">
              <a:extLst>
                <a:ext uri="{FF2B5EF4-FFF2-40B4-BE49-F238E27FC236}">
                  <a16:creationId xmlns:a16="http://schemas.microsoft.com/office/drawing/2014/main" id="{B1732383-9063-4E7E-9E78-88254356F702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107;p24">
              <a:extLst>
                <a:ext uri="{FF2B5EF4-FFF2-40B4-BE49-F238E27FC236}">
                  <a16:creationId xmlns:a16="http://schemas.microsoft.com/office/drawing/2014/main" id="{355BC54F-1C18-45D2-A609-2A4E50D41A7D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108;p24">
              <a:extLst>
                <a:ext uri="{FF2B5EF4-FFF2-40B4-BE49-F238E27FC236}">
                  <a16:creationId xmlns:a16="http://schemas.microsoft.com/office/drawing/2014/main" id="{DA6150C9-CFE7-41B1-B8A3-7841B72969ED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109;p24">
              <a:extLst>
                <a:ext uri="{FF2B5EF4-FFF2-40B4-BE49-F238E27FC236}">
                  <a16:creationId xmlns:a16="http://schemas.microsoft.com/office/drawing/2014/main" id="{BD515076-357D-4028-9E64-0B3F17DD804E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110;p24">
              <a:extLst>
                <a:ext uri="{FF2B5EF4-FFF2-40B4-BE49-F238E27FC236}">
                  <a16:creationId xmlns:a16="http://schemas.microsoft.com/office/drawing/2014/main" id="{2C53B24A-D48C-47A7-B557-A8C423CCF1AE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111;p24">
              <a:extLst>
                <a:ext uri="{FF2B5EF4-FFF2-40B4-BE49-F238E27FC236}">
                  <a16:creationId xmlns:a16="http://schemas.microsoft.com/office/drawing/2014/main" id="{B4369411-E425-4602-A725-204F6A6A884A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112;p24">
              <a:extLst>
                <a:ext uri="{FF2B5EF4-FFF2-40B4-BE49-F238E27FC236}">
                  <a16:creationId xmlns:a16="http://schemas.microsoft.com/office/drawing/2014/main" id="{E625A514-3063-466D-82A0-079C9FC05024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113;p24">
              <a:extLst>
                <a:ext uri="{FF2B5EF4-FFF2-40B4-BE49-F238E27FC236}">
                  <a16:creationId xmlns:a16="http://schemas.microsoft.com/office/drawing/2014/main" id="{E08235E2-E656-4658-95FD-A87CA815CF80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114;p24">
              <a:extLst>
                <a:ext uri="{FF2B5EF4-FFF2-40B4-BE49-F238E27FC236}">
                  <a16:creationId xmlns:a16="http://schemas.microsoft.com/office/drawing/2014/main" id="{5FDAEA89-DE3C-40B8-864B-55A6623A24C3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115;p24">
              <a:extLst>
                <a:ext uri="{FF2B5EF4-FFF2-40B4-BE49-F238E27FC236}">
                  <a16:creationId xmlns:a16="http://schemas.microsoft.com/office/drawing/2014/main" id="{17C3CF17-1C8B-40B5-8A76-0C067A9F76C2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116;p24">
              <a:extLst>
                <a:ext uri="{FF2B5EF4-FFF2-40B4-BE49-F238E27FC236}">
                  <a16:creationId xmlns:a16="http://schemas.microsoft.com/office/drawing/2014/main" id="{2181EC44-3B10-4792-AC03-36EF16BED59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117;p24">
              <a:extLst>
                <a:ext uri="{FF2B5EF4-FFF2-40B4-BE49-F238E27FC236}">
                  <a16:creationId xmlns:a16="http://schemas.microsoft.com/office/drawing/2014/main" id="{D129A514-F234-414C-89A9-1EC27519986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118;p24">
              <a:extLst>
                <a:ext uri="{FF2B5EF4-FFF2-40B4-BE49-F238E27FC236}">
                  <a16:creationId xmlns:a16="http://schemas.microsoft.com/office/drawing/2014/main" id="{7F2F0026-0FB4-43D6-BAD4-15682A60374E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119;p24">
              <a:extLst>
                <a:ext uri="{FF2B5EF4-FFF2-40B4-BE49-F238E27FC236}">
                  <a16:creationId xmlns:a16="http://schemas.microsoft.com/office/drawing/2014/main" id="{A325EC3E-3F31-4BB6-BB82-D3DE167A38F6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120;p24">
              <a:extLst>
                <a:ext uri="{FF2B5EF4-FFF2-40B4-BE49-F238E27FC236}">
                  <a16:creationId xmlns:a16="http://schemas.microsoft.com/office/drawing/2014/main" id="{687763F8-C6B0-44A1-AE97-AFFF19022506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121;p24">
              <a:extLst>
                <a:ext uri="{FF2B5EF4-FFF2-40B4-BE49-F238E27FC236}">
                  <a16:creationId xmlns:a16="http://schemas.microsoft.com/office/drawing/2014/main" id="{F2EFAB90-E48A-46E7-8C62-E113620058DC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122;p24">
              <a:extLst>
                <a:ext uri="{FF2B5EF4-FFF2-40B4-BE49-F238E27FC236}">
                  <a16:creationId xmlns:a16="http://schemas.microsoft.com/office/drawing/2014/main" id="{E3E8CB8C-46EF-493C-9B79-AC70A0EB06AE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123;p24">
              <a:extLst>
                <a:ext uri="{FF2B5EF4-FFF2-40B4-BE49-F238E27FC236}">
                  <a16:creationId xmlns:a16="http://schemas.microsoft.com/office/drawing/2014/main" id="{A0995200-9B6E-449D-BB6C-7957C63284A9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124;p24">
              <a:extLst>
                <a:ext uri="{FF2B5EF4-FFF2-40B4-BE49-F238E27FC236}">
                  <a16:creationId xmlns:a16="http://schemas.microsoft.com/office/drawing/2014/main" id="{4A294949-4DD7-4782-88E2-53F1A73C4601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125;p24">
              <a:extLst>
                <a:ext uri="{FF2B5EF4-FFF2-40B4-BE49-F238E27FC236}">
                  <a16:creationId xmlns:a16="http://schemas.microsoft.com/office/drawing/2014/main" id="{155ED45C-5A60-414B-A959-7B34E8C2B76C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126;p24">
              <a:extLst>
                <a:ext uri="{FF2B5EF4-FFF2-40B4-BE49-F238E27FC236}">
                  <a16:creationId xmlns:a16="http://schemas.microsoft.com/office/drawing/2014/main" id="{DF0E3099-B5D6-4A43-A099-96079C2B5AC9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127;p24">
              <a:extLst>
                <a:ext uri="{FF2B5EF4-FFF2-40B4-BE49-F238E27FC236}">
                  <a16:creationId xmlns:a16="http://schemas.microsoft.com/office/drawing/2014/main" id="{815A23DA-382A-4657-8307-12DF927D5A1D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128;p24">
              <a:extLst>
                <a:ext uri="{FF2B5EF4-FFF2-40B4-BE49-F238E27FC236}">
                  <a16:creationId xmlns:a16="http://schemas.microsoft.com/office/drawing/2014/main" id="{3980A4C3-DE10-4076-B19C-53CDF66B624C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29;p24">
              <a:extLst>
                <a:ext uri="{FF2B5EF4-FFF2-40B4-BE49-F238E27FC236}">
                  <a16:creationId xmlns:a16="http://schemas.microsoft.com/office/drawing/2014/main" id="{BB3D558C-4BB0-4C68-8DEC-F6EC034A7982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30;p24">
              <a:extLst>
                <a:ext uri="{FF2B5EF4-FFF2-40B4-BE49-F238E27FC236}">
                  <a16:creationId xmlns:a16="http://schemas.microsoft.com/office/drawing/2014/main" id="{440D8CF6-FFFA-404A-AB29-C7B37EC103B3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31;p24">
              <a:extLst>
                <a:ext uri="{FF2B5EF4-FFF2-40B4-BE49-F238E27FC236}">
                  <a16:creationId xmlns:a16="http://schemas.microsoft.com/office/drawing/2014/main" id="{BAFD3B4F-B5BC-4CA3-8F58-B49861F34EE2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2;p24">
              <a:extLst>
                <a:ext uri="{FF2B5EF4-FFF2-40B4-BE49-F238E27FC236}">
                  <a16:creationId xmlns:a16="http://schemas.microsoft.com/office/drawing/2014/main" id="{5CA0C152-9D50-4A06-9AEB-A819DED80029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33;p24">
              <a:extLst>
                <a:ext uri="{FF2B5EF4-FFF2-40B4-BE49-F238E27FC236}">
                  <a16:creationId xmlns:a16="http://schemas.microsoft.com/office/drawing/2014/main" id="{5F5A552B-91DC-4811-AC3F-0F4BDC87EF74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34;p24">
              <a:extLst>
                <a:ext uri="{FF2B5EF4-FFF2-40B4-BE49-F238E27FC236}">
                  <a16:creationId xmlns:a16="http://schemas.microsoft.com/office/drawing/2014/main" id="{1E9081E4-6113-4D0B-B436-4FF693D95E8E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35;p24">
              <a:extLst>
                <a:ext uri="{FF2B5EF4-FFF2-40B4-BE49-F238E27FC236}">
                  <a16:creationId xmlns:a16="http://schemas.microsoft.com/office/drawing/2014/main" id="{B7050FA1-0202-4A40-BB84-6F8D46884647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36;p24">
              <a:extLst>
                <a:ext uri="{FF2B5EF4-FFF2-40B4-BE49-F238E27FC236}">
                  <a16:creationId xmlns:a16="http://schemas.microsoft.com/office/drawing/2014/main" id="{A5D08259-A6BB-4DD1-A8C5-BA80D458AF8B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37;p24">
              <a:extLst>
                <a:ext uri="{FF2B5EF4-FFF2-40B4-BE49-F238E27FC236}">
                  <a16:creationId xmlns:a16="http://schemas.microsoft.com/office/drawing/2014/main" id="{B74102CF-DC12-42EA-8F42-FA86773F765E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38;p24">
              <a:extLst>
                <a:ext uri="{FF2B5EF4-FFF2-40B4-BE49-F238E27FC236}">
                  <a16:creationId xmlns:a16="http://schemas.microsoft.com/office/drawing/2014/main" id="{908A89E0-4780-49C0-B6C6-C926D1CBA48D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139;p24">
              <a:extLst>
                <a:ext uri="{FF2B5EF4-FFF2-40B4-BE49-F238E27FC236}">
                  <a16:creationId xmlns:a16="http://schemas.microsoft.com/office/drawing/2014/main" id="{678BD4AB-55BF-4F1C-BA28-20359BA26230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140;p24">
              <a:extLst>
                <a:ext uri="{FF2B5EF4-FFF2-40B4-BE49-F238E27FC236}">
                  <a16:creationId xmlns:a16="http://schemas.microsoft.com/office/drawing/2014/main" id="{2330359D-929D-4AAC-9045-0B4908C40E9D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85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5570062" cy="506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Subscription model</a:t>
            </a:r>
            <a:endParaRPr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E84100-4D2C-40C3-98DD-9FFFF0B63E22}"/>
              </a:ext>
            </a:extLst>
          </p:cNvPr>
          <p:cNvGrpSpPr/>
          <p:nvPr/>
        </p:nvGrpSpPr>
        <p:grpSpPr>
          <a:xfrm>
            <a:off x="2295651" y="1451371"/>
            <a:ext cx="1421164" cy="3233187"/>
            <a:chOff x="6357676" y="2354581"/>
            <a:chExt cx="1742209" cy="4129346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D60C1F-F667-44EB-B073-5003D19E23E1}"/>
                </a:ext>
              </a:extLst>
            </p:cNvPr>
            <p:cNvSpPr/>
            <p:nvPr/>
          </p:nvSpPr>
          <p:spPr>
            <a:xfrm>
              <a:off x="6357676" y="2430412"/>
              <a:ext cx="1742209" cy="1136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77A3C12B-832F-4542-923C-156D7897D8C7}"/>
                </a:ext>
              </a:extLst>
            </p:cNvPr>
            <p:cNvSpPr/>
            <p:nvPr/>
          </p:nvSpPr>
          <p:spPr>
            <a:xfrm>
              <a:off x="6357676" y="2354581"/>
              <a:ext cx="1742209" cy="427702"/>
            </a:xfrm>
            <a:custGeom>
              <a:avLst/>
              <a:gdLst>
                <a:gd name="connsiteX0" fmla="*/ 0 w 1925782"/>
                <a:gd name="connsiteY0" fmla="*/ 0 h 665019"/>
                <a:gd name="connsiteX1" fmla="*/ 1925782 w 1925782"/>
                <a:gd name="connsiteY1" fmla="*/ 0 h 665019"/>
                <a:gd name="connsiteX2" fmla="*/ 1925782 w 1925782"/>
                <a:gd name="connsiteY2" fmla="*/ 665019 h 665019"/>
                <a:gd name="connsiteX3" fmla="*/ 0 w 1925782"/>
                <a:gd name="connsiteY3" fmla="*/ 665019 h 665019"/>
                <a:gd name="connsiteX4" fmla="*/ 0 w 1925782"/>
                <a:gd name="connsiteY4" fmla="*/ 0 h 665019"/>
                <a:gd name="connsiteX0" fmla="*/ 0 w 1925782"/>
                <a:gd name="connsiteY0" fmla="*/ 0 h 665019"/>
                <a:gd name="connsiteX1" fmla="*/ 1925782 w 1925782"/>
                <a:gd name="connsiteY1" fmla="*/ 0 h 665019"/>
                <a:gd name="connsiteX2" fmla="*/ 1925782 w 1925782"/>
                <a:gd name="connsiteY2" fmla="*/ 312594 h 665019"/>
                <a:gd name="connsiteX3" fmla="*/ 0 w 1925782"/>
                <a:gd name="connsiteY3" fmla="*/ 665019 h 665019"/>
                <a:gd name="connsiteX4" fmla="*/ 0 w 1925782"/>
                <a:gd name="connsiteY4" fmla="*/ 0 h 665019"/>
                <a:gd name="connsiteX0" fmla="*/ 0 w 1925782"/>
                <a:gd name="connsiteY0" fmla="*/ 0 h 441181"/>
                <a:gd name="connsiteX1" fmla="*/ 1925782 w 1925782"/>
                <a:gd name="connsiteY1" fmla="*/ 0 h 441181"/>
                <a:gd name="connsiteX2" fmla="*/ 1925782 w 1925782"/>
                <a:gd name="connsiteY2" fmla="*/ 312594 h 441181"/>
                <a:gd name="connsiteX3" fmla="*/ 4763 w 1925782"/>
                <a:gd name="connsiteY3" fmla="*/ 441181 h 441181"/>
                <a:gd name="connsiteX4" fmla="*/ 0 w 1925782"/>
                <a:gd name="connsiteY4" fmla="*/ 0 h 441181"/>
                <a:gd name="connsiteX0" fmla="*/ 2669 w 1928451"/>
                <a:gd name="connsiteY0" fmla="*/ 0 h 438800"/>
                <a:gd name="connsiteX1" fmla="*/ 1928451 w 1928451"/>
                <a:gd name="connsiteY1" fmla="*/ 0 h 438800"/>
                <a:gd name="connsiteX2" fmla="*/ 1928451 w 1928451"/>
                <a:gd name="connsiteY2" fmla="*/ 312594 h 438800"/>
                <a:gd name="connsiteX3" fmla="*/ 288 w 1928451"/>
                <a:gd name="connsiteY3" fmla="*/ 438800 h 438800"/>
                <a:gd name="connsiteX4" fmla="*/ 2669 w 1928451"/>
                <a:gd name="connsiteY4" fmla="*/ 0 h 438800"/>
                <a:gd name="connsiteX0" fmla="*/ 0 w 1925782"/>
                <a:gd name="connsiteY0" fmla="*/ 0 h 445944"/>
                <a:gd name="connsiteX1" fmla="*/ 1925782 w 1925782"/>
                <a:gd name="connsiteY1" fmla="*/ 0 h 445944"/>
                <a:gd name="connsiteX2" fmla="*/ 1925782 w 1925782"/>
                <a:gd name="connsiteY2" fmla="*/ 312594 h 445944"/>
                <a:gd name="connsiteX3" fmla="*/ 4762 w 1925782"/>
                <a:gd name="connsiteY3" fmla="*/ 445944 h 445944"/>
                <a:gd name="connsiteX4" fmla="*/ 0 w 1925782"/>
                <a:gd name="connsiteY4" fmla="*/ 0 h 44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782" h="445944">
                  <a:moveTo>
                    <a:pt x="0" y="0"/>
                  </a:moveTo>
                  <a:lnTo>
                    <a:pt x="1925782" y="0"/>
                  </a:lnTo>
                  <a:lnTo>
                    <a:pt x="1925782" y="312594"/>
                  </a:lnTo>
                  <a:lnTo>
                    <a:pt x="4762" y="445944"/>
                  </a:lnTo>
                  <a:cubicBezTo>
                    <a:pt x="3174" y="298884"/>
                    <a:pt x="1588" y="147060"/>
                    <a:pt x="0" y="0"/>
                  </a:cubicBezTo>
                  <a:close/>
                </a:path>
              </a:pathLst>
            </a:custGeom>
            <a:solidFill>
              <a:srgbClr val="CED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0E4198-3FF1-42FE-8291-42689433AC6A}"/>
                </a:ext>
              </a:extLst>
            </p:cNvPr>
            <p:cNvSpPr/>
            <p:nvPr/>
          </p:nvSpPr>
          <p:spPr>
            <a:xfrm>
              <a:off x="6357676" y="3566485"/>
              <a:ext cx="1742209" cy="335973"/>
            </a:xfrm>
            <a:prstGeom prst="rect">
              <a:avLst/>
            </a:prstGeom>
            <a:solidFill>
              <a:srgbClr val="CED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405BB7-F416-4791-99B6-BF8005B74195}"/>
                </a:ext>
              </a:extLst>
            </p:cNvPr>
            <p:cNvSpPr/>
            <p:nvPr/>
          </p:nvSpPr>
          <p:spPr>
            <a:xfrm>
              <a:off x="6357676" y="3902458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00FBE1-FFFE-4D23-863E-A9335DD35AB0}"/>
                </a:ext>
              </a:extLst>
            </p:cNvPr>
            <p:cNvSpPr/>
            <p:nvPr/>
          </p:nvSpPr>
          <p:spPr>
            <a:xfrm>
              <a:off x="6357676" y="4238431"/>
              <a:ext cx="1742209" cy="335973"/>
            </a:xfrm>
            <a:prstGeom prst="rect">
              <a:avLst/>
            </a:prstGeom>
            <a:solidFill>
              <a:srgbClr val="CED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50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40949C-85ED-41B4-843D-64FAE6AD80BE}"/>
                </a:ext>
              </a:extLst>
            </p:cNvPr>
            <p:cNvSpPr/>
            <p:nvPr/>
          </p:nvSpPr>
          <p:spPr>
            <a:xfrm>
              <a:off x="6357676" y="4574404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30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5EB484-1A2E-4ABF-B834-AC8B537EF58C}"/>
                </a:ext>
              </a:extLst>
            </p:cNvPr>
            <p:cNvSpPr/>
            <p:nvPr/>
          </p:nvSpPr>
          <p:spPr>
            <a:xfrm>
              <a:off x="6357676" y="4910377"/>
              <a:ext cx="1742209" cy="335973"/>
            </a:xfrm>
            <a:prstGeom prst="rect">
              <a:avLst/>
            </a:prstGeom>
            <a:solidFill>
              <a:srgbClr val="CED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60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0DBC6D-EEFD-4448-9664-72C5D0E3D070}"/>
                </a:ext>
              </a:extLst>
            </p:cNvPr>
            <p:cNvSpPr/>
            <p:nvPr/>
          </p:nvSpPr>
          <p:spPr>
            <a:xfrm>
              <a:off x="6357676" y="5246350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70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8F229A-E3D1-4DB0-9DCB-A41945D0CC07}"/>
                </a:ext>
              </a:extLst>
            </p:cNvPr>
            <p:cNvSpPr txBox="1"/>
            <p:nvPr/>
          </p:nvSpPr>
          <p:spPr>
            <a:xfrm>
              <a:off x="6806622" y="2357068"/>
              <a:ext cx="835572" cy="39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Month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156ACD-7947-42E2-BB26-AE820C711F54}"/>
                </a:ext>
              </a:extLst>
            </p:cNvPr>
            <p:cNvGrpSpPr/>
            <p:nvPr/>
          </p:nvGrpSpPr>
          <p:grpSpPr>
            <a:xfrm>
              <a:off x="6570304" y="2629462"/>
              <a:ext cx="1129721" cy="904095"/>
              <a:chOff x="4804394" y="2123538"/>
              <a:chExt cx="1129721" cy="90409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06AEB9-CA03-4546-8E02-BA164872198F}"/>
                  </a:ext>
                </a:extLst>
              </p:cNvPr>
              <p:cNvSpPr txBox="1"/>
              <p:nvPr/>
            </p:nvSpPr>
            <p:spPr>
              <a:xfrm>
                <a:off x="5008148" y="2123538"/>
                <a:ext cx="925967" cy="904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10</a:t>
                </a:r>
                <a:endPara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ED1D218-30AB-4EF7-96E4-50DF4F021AC5}"/>
                  </a:ext>
                </a:extLst>
              </p:cNvPr>
              <p:cNvSpPr/>
              <p:nvPr/>
            </p:nvSpPr>
            <p:spPr>
              <a:xfrm>
                <a:off x="4804394" y="2401997"/>
                <a:ext cx="348220" cy="393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$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A27B569-F064-4C3A-8A4B-2733E5D4A5F1}"/>
                </a:ext>
              </a:extLst>
            </p:cNvPr>
            <p:cNvSpPr/>
            <p:nvPr/>
          </p:nvSpPr>
          <p:spPr>
            <a:xfrm>
              <a:off x="6357676" y="5582323"/>
              <a:ext cx="1742209" cy="335973"/>
            </a:xfrm>
            <a:prstGeom prst="rect">
              <a:avLst/>
            </a:prstGeom>
            <a:solidFill>
              <a:srgbClr val="CED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90</a:t>
              </a:r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B2A3C6ED-39E9-4172-A8DE-7555024FE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225" y="3660825"/>
              <a:ext cx="147772" cy="153254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 dirty="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C7E0E4EC-C5D7-4254-82B8-1C9D2D843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225" y="3982441"/>
              <a:ext cx="147772" cy="153254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01CACC-DFD5-4CE2-B874-754E514ACB11}"/>
                </a:ext>
              </a:extLst>
            </p:cNvPr>
            <p:cNvSpPr/>
            <p:nvPr/>
          </p:nvSpPr>
          <p:spPr>
            <a:xfrm>
              <a:off x="6357676" y="5918296"/>
              <a:ext cx="1742209" cy="5656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110">
              <a:extLst>
                <a:ext uri="{FF2B5EF4-FFF2-40B4-BE49-F238E27FC236}">
                  <a16:creationId xmlns:a16="http://schemas.microsoft.com/office/drawing/2014/main" id="{0B2B0263-CA35-4748-91CD-F6EDB5D3027A}"/>
                </a:ext>
              </a:extLst>
            </p:cNvPr>
            <p:cNvSpPr/>
            <p:nvPr/>
          </p:nvSpPr>
          <p:spPr>
            <a:xfrm>
              <a:off x="6719699" y="6029216"/>
              <a:ext cx="1018161" cy="335972"/>
            </a:xfrm>
            <a:prstGeom prst="roundRect">
              <a:avLst/>
            </a:prstGeom>
            <a:solidFill>
              <a:srgbClr val="CED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Sign Up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D60ECDA-5CB7-47E6-8157-120884C3D143}"/>
              </a:ext>
            </a:extLst>
          </p:cNvPr>
          <p:cNvSpPr/>
          <p:nvPr/>
        </p:nvSpPr>
        <p:spPr>
          <a:xfrm>
            <a:off x="935896" y="2399768"/>
            <a:ext cx="1236444" cy="263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081CC4-D720-4183-B12A-6E81AB4EAC67}"/>
              </a:ext>
            </a:extLst>
          </p:cNvPr>
          <p:cNvSpPr/>
          <p:nvPr/>
        </p:nvSpPr>
        <p:spPr>
          <a:xfrm>
            <a:off x="935894" y="2662827"/>
            <a:ext cx="1236445" cy="263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C432A90-B325-4119-81C7-785DB79C13E9}"/>
              </a:ext>
            </a:extLst>
          </p:cNvPr>
          <p:cNvSpPr/>
          <p:nvPr/>
        </p:nvSpPr>
        <p:spPr>
          <a:xfrm>
            <a:off x="935895" y="2925886"/>
            <a:ext cx="1236444" cy="263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012E9D-E164-4F90-A409-2515BD9AF0D2}"/>
              </a:ext>
            </a:extLst>
          </p:cNvPr>
          <p:cNvSpPr/>
          <p:nvPr/>
        </p:nvSpPr>
        <p:spPr>
          <a:xfrm>
            <a:off x="935893" y="3188945"/>
            <a:ext cx="1236445" cy="263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6164328-5DD9-4CD8-8846-B49F89E1C7A2}"/>
              </a:ext>
            </a:extLst>
          </p:cNvPr>
          <p:cNvSpPr/>
          <p:nvPr/>
        </p:nvSpPr>
        <p:spPr>
          <a:xfrm>
            <a:off x="935890" y="3458777"/>
            <a:ext cx="1236444" cy="263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5B7FDF-4487-4CD8-A72F-B72C06E1C4C0}"/>
              </a:ext>
            </a:extLst>
          </p:cNvPr>
          <p:cNvSpPr/>
          <p:nvPr/>
        </p:nvSpPr>
        <p:spPr>
          <a:xfrm>
            <a:off x="935890" y="3721836"/>
            <a:ext cx="1236445" cy="263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D991E9-D7CD-4CC6-BD57-D55F09360A69}"/>
              </a:ext>
            </a:extLst>
          </p:cNvPr>
          <p:cNvSpPr/>
          <p:nvPr/>
        </p:nvSpPr>
        <p:spPr>
          <a:xfrm>
            <a:off x="935890" y="3978122"/>
            <a:ext cx="1236444" cy="263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9998F58-0AFD-4C54-A427-CC426CE91F57}"/>
              </a:ext>
            </a:extLst>
          </p:cNvPr>
          <p:cNvGrpSpPr/>
          <p:nvPr/>
        </p:nvGrpSpPr>
        <p:grpSpPr>
          <a:xfrm>
            <a:off x="3840126" y="1452773"/>
            <a:ext cx="1421164" cy="3233187"/>
            <a:chOff x="6357676" y="2354581"/>
            <a:chExt cx="1742209" cy="4129346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CB13C42-44D6-462B-9391-46F408051FC5}"/>
                </a:ext>
              </a:extLst>
            </p:cNvPr>
            <p:cNvSpPr/>
            <p:nvPr/>
          </p:nvSpPr>
          <p:spPr>
            <a:xfrm>
              <a:off x="6357676" y="2430412"/>
              <a:ext cx="1742209" cy="1136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A7669B79-4630-48A9-B792-E73A1D8248E9}"/>
                </a:ext>
              </a:extLst>
            </p:cNvPr>
            <p:cNvSpPr/>
            <p:nvPr/>
          </p:nvSpPr>
          <p:spPr>
            <a:xfrm>
              <a:off x="6357676" y="2354581"/>
              <a:ext cx="1742209" cy="427702"/>
            </a:xfrm>
            <a:custGeom>
              <a:avLst/>
              <a:gdLst>
                <a:gd name="connsiteX0" fmla="*/ 0 w 1925782"/>
                <a:gd name="connsiteY0" fmla="*/ 0 h 665019"/>
                <a:gd name="connsiteX1" fmla="*/ 1925782 w 1925782"/>
                <a:gd name="connsiteY1" fmla="*/ 0 h 665019"/>
                <a:gd name="connsiteX2" fmla="*/ 1925782 w 1925782"/>
                <a:gd name="connsiteY2" fmla="*/ 665019 h 665019"/>
                <a:gd name="connsiteX3" fmla="*/ 0 w 1925782"/>
                <a:gd name="connsiteY3" fmla="*/ 665019 h 665019"/>
                <a:gd name="connsiteX4" fmla="*/ 0 w 1925782"/>
                <a:gd name="connsiteY4" fmla="*/ 0 h 665019"/>
                <a:gd name="connsiteX0" fmla="*/ 0 w 1925782"/>
                <a:gd name="connsiteY0" fmla="*/ 0 h 665019"/>
                <a:gd name="connsiteX1" fmla="*/ 1925782 w 1925782"/>
                <a:gd name="connsiteY1" fmla="*/ 0 h 665019"/>
                <a:gd name="connsiteX2" fmla="*/ 1925782 w 1925782"/>
                <a:gd name="connsiteY2" fmla="*/ 312594 h 665019"/>
                <a:gd name="connsiteX3" fmla="*/ 0 w 1925782"/>
                <a:gd name="connsiteY3" fmla="*/ 665019 h 665019"/>
                <a:gd name="connsiteX4" fmla="*/ 0 w 1925782"/>
                <a:gd name="connsiteY4" fmla="*/ 0 h 665019"/>
                <a:gd name="connsiteX0" fmla="*/ 0 w 1925782"/>
                <a:gd name="connsiteY0" fmla="*/ 0 h 441181"/>
                <a:gd name="connsiteX1" fmla="*/ 1925782 w 1925782"/>
                <a:gd name="connsiteY1" fmla="*/ 0 h 441181"/>
                <a:gd name="connsiteX2" fmla="*/ 1925782 w 1925782"/>
                <a:gd name="connsiteY2" fmla="*/ 312594 h 441181"/>
                <a:gd name="connsiteX3" fmla="*/ 4763 w 1925782"/>
                <a:gd name="connsiteY3" fmla="*/ 441181 h 441181"/>
                <a:gd name="connsiteX4" fmla="*/ 0 w 1925782"/>
                <a:gd name="connsiteY4" fmla="*/ 0 h 441181"/>
                <a:gd name="connsiteX0" fmla="*/ 2669 w 1928451"/>
                <a:gd name="connsiteY0" fmla="*/ 0 h 438800"/>
                <a:gd name="connsiteX1" fmla="*/ 1928451 w 1928451"/>
                <a:gd name="connsiteY1" fmla="*/ 0 h 438800"/>
                <a:gd name="connsiteX2" fmla="*/ 1928451 w 1928451"/>
                <a:gd name="connsiteY2" fmla="*/ 312594 h 438800"/>
                <a:gd name="connsiteX3" fmla="*/ 288 w 1928451"/>
                <a:gd name="connsiteY3" fmla="*/ 438800 h 438800"/>
                <a:gd name="connsiteX4" fmla="*/ 2669 w 1928451"/>
                <a:gd name="connsiteY4" fmla="*/ 0 h 438800"/>
                <a:gd name="connsiteX0" fmla="*/ 0 w 1925782"/>
                <a:gd name="connsiteY0" fmla="*/ 0 h 445944"/>
                <a:gd name="connsiteX1" fmla="*/ 1925782 w 1925782"/>
                <a:gd name="connsiteY1" fmla="*/ 0 h 445944"/>
                <a:gd name="connsiteX2" fmla="*/ 1925782 w 1925782"/>
                <a:gd name="connsiteY2" fmla="*/ 312594 h 445944"/>
                <a:gd name="connsiteX3" fmla="*/ 4762 w 1925782"/>
                <a:gd name="connsiteY3" fmla="*/ 445944 h 445944"/>
                <a:gd name="connsiteX4" fmla="*/ 0 w 1925782"/>
                <a:gd name="connsiteY4" fmla="*/ 0 h 44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782" h="445944">
                  <a:moveTo>
                    <a:pt x="0" y="0"/>
                  </a:moveTo>
                  <a:lnTo>
                    <a:pt x="1925782" y="0"/>
                  </a:lnTo>
                  <a:lnTo>
                    <a:pt x="1925782" y="312594"/>
                  </a:lnTo>
                  <a:lnTo>
                    <a:pt x="4762" y="445944"/>
                  </a:lnTo>
                  <a:cubicBezTo>
                    <a:pt x="3174" y="298884"/>
                    <a:pt x="1588" y="147060"/>
                    <a:pt x="0" y="0"/>
                  </a:cubicBezTo>
                  <a:close/>
                </a:path>
              </a:pathLst>
            </a:custGeom>
            <a:solidFill>
              <a:srgbClr val="9D9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BDA57C-DE57-468C-AD35-2D3DF2807B2E}"/>
                </a:ext>
              </a:extLst>
            </p:cNvPr>
            <p:cNvSpPr/>
            <p:nvPr/>
          </p:nvSpPr>
          <p:spPr>
            <a:xfrm>
              <a:off x="6357676" y="3566485"/>
              <a:ext cx="1742209" cy="335973"/>
            </a:xfrm>
            <a:prstGeom prst="rect">
              <a:avLst/>
            </a:prstGeom>
            <a:solidFill>
              <a:srgbClr val="9D9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65022BB-09A3-4B48-8F22-4BAB27EDF1F1}"/>
                </a:ext>
              </a:extLst>
            </p:cNvPr>
            <p:cNvSpPr/>
            <p:nvPr/>
          </p:nvSpPr>
          <p:spPr>
            <a:xfrm>
              <a:off x="6357676" y="3902458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7AE72BC-BB62-45AE-A8BF-1655E0A2AEA8}"/>
                </a:ext>
              </a:extLst>
            </p:cNvPr>
            <p:cNvSpPr/>
            <p:nvPr/>
          </p:nvSpPr>
          <p:spPr>
            <a:xfrm>
              <a:off x="6357676" y="4238431"/>
              <a:ext cx="1742209" cy="335973"/>
            </a:xfrm>
            <a:prstGeom prst="rect">
              <a:avLst/>
            </a:prstGeom>
            <a:solidFill>
              <a:srgbClr val="9D9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50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3F635F5-B732-47B7-88B5-446B49F1A0B1}"/>
                </a:ext>
              </a:extLst>
            </p:cNvPr>
            <p:cNvSpPr/>
            <p:nvPr/>
          </p:nvSpPr>
          <p:spPr>
            <a:xfrm>
              <a:off x="6357676" y="4574404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30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21598C-74CE-41B6-8987-EA775A902CE2}"/>
                </a:ext>
              </a:extLst>
            </p:cNvPr>
            <p:cNvSpPr/>
            <p:nvPr/>
          </p:nvSpPr>
          <p:spPr>
            <a:xfrm>
              <a:off x="6357676" y="4910377"/>
              <a:ext cx="1742209" cy="335973"/>
            </a:xfrm>
            <a:prstGeom prst="rect">
              <a:avLst/>
            </a:prstGeom>
            <a:solidFill>
              <a:srgbClr val="9D9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60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D6130A-D0CA-46C5-9898-457CB3026CEC}"/>
                </a:ext>
              </a:extLst>
            </p:cNvPr>
            <p:cNvSpPr/>
            <p:nvPr/>
          </p:nvSpPr>
          <p:spPr>
            <a:xfrm>
              <a:off x="6357676" y="5246350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70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D84AD6F-25A7-49E1-8C4F-E554E5C0BBD0}"/>
                </a:ext>
              </a:extLst>
            </p:cNvPr>
            <p:cNvSpPr txBox="1"/>
            <p:nvPr/>
          </p:nvSpPr>
          <p:spPr>
            <a:xfrm>
              <a:off x="6675079" y="2357068"/>
              <a:ext cx="1203051" cy="39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Six month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9619791-BA2E-4B66-9FD8-860F7C0A7AC7}"/>
                </a:ext>
              </a:extLst>
            </p:cNvPr>
            <p:cNvGrpSpPr/>
            <p:nvPr/>
          </p:nvGrpSpPr>
          <p:grpSpPr>
            <a:xfrm>
              <a:off x="6500957" y="2621132"/>
              <a:ext cx="1173419" cy="904095"/>
              <a:chOff x="4735047" y="2115208"/>
              <a:chExt cx="1173419" cy="90409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53D07A5-5084-472C-9A33-B99E89C45938}"/>
                  </a:ext>
                </a:extLst>
              </p:cNvPr>
              <p:cNvSpPr txBox="1"/>
              <p:nvPr/>
            </p:nvSpPr>
            <p:spPr>
              <a:xfrm>
                <a:off x="4982499" y="2115208"/>
                <a:ext cx="925967" cy="904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55</a:t>
                </a:r>
                <a:endPara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0F0A69C-6EA5-4E7E-B9C3-E399EEC943B1}"/>
                  </a:ext>
                </a:extLst>
              </p:cNvPr>
              <p:cNvSpPr/>
              <p:nvPr/>
            </p:nvSpPr>
            <p:spPr>
              <a:xfrm>
                <a:off x="4735047" y="2394162"/>
                <a:ext cx="348220" cy="393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$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161ADBE-B7F6-4B09-B394-F5BDA02F8042}"/>
                </a:ext>
              </a:extLst>
            </p:cNvPr>
            <p:cNvSpPr/>
            <p:nvPr/>
          </p:nvSpPr>
          <p:spPr>
            <a:xfrm>
              <a:off x="6357676" y="5582323"/>
              <a:ext cx="1742209" cy="335973"/>
            </a:xfrm>
            <a:prstGeom prst="rect">
              <a:avLst/>
            </a:prstGeom>
            <a:solidFill>
              <a:srgbClr val="9D9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90</a:t>
              </a:r>
            </a:p>
          </p:txBody>
        </p:sp>
        <p:sp>
          <p:nvSpPr>
            <p:cNvPr id="139" name="Freeform 26">
              <a:extLst>
                <a:ext uri="{FF2B5EF4-FFF2-40B4-BE49-F238E27FC236}">
                  <a16:creationId xmlns:a16="http://schemas.microsoft.com/office/drawing/2014/main" id="{4C0A6AF5-DC1B-4F80-ADF8-1CB1FC46C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225" y="3660825"/>
              <a:ext cx="147772" cy="153254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 dirty="0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201D734B-891D-4FFD-BDAA-F36659F70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225" y="3982441"/>
              <a:ext cx="147772" cy="153254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95AD3B7-477B-49D1-8E82-877C622AB4F4}"/>
                </a:ext>
              </a:extLst>
            </p:cNvPr>
            <p:cNvSpPr/>
            <p:nvPr/>
          </p:nvSpPr>
          <p:spPr>
            <a:xfrm>
              <a:off x="6357676" y="5918296"/>
              <a:ext cx="1742209" cy="5656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10">
              <a:extLst>
                <a:ext uri="{FF2B5EF4-FFF2-40B4-BE49-F238E27FC236}">
                  <a16:creationId xmlns:a16="http://schemas.microsoft.com/office/drawing/2014/main" id="{C1682DC4-D318-455E-9546-ACB52A88A6F3}"/>
                </a:ext>
              </a:extLst>
            </p:cNvPr>
            <p:cNvSpPr/>
            <p:nvPr/>
          </p:nvSpPr>
          <p:spPr>
            <a:xfrm>
              <a:off x="6719699" y="6029216"/>
              <a:ext cx="1018161" cy="335972"/>
            </a:xfrm>
            <a:prstGeom prst="roundRect">
              <a:avLst/>
            </a:prstGeom>
            <a:solidFill>
              <a:srgbClr val="9D9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Sign Up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4DC006-4C51-48D7-A2CC-6C0F903F55AE}"/>
              </a:ext>
            </a:extLst>
          </p:cNvPr>
          <p:cNvGrpSpPr/>
          <p:nvPr/>
        </p:nvGrpSpPr>
        <p:grpSpPr>
          <a:xfrm>
            <a:off x="5373729" y="1451371"/>
            <a:ext cx="1421164" cy="3233187"/>
            <a:chOff x="6357676" y="2354581"/>
            <a:chExt cx="1742209" cy="4129346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F3C6D9C-035F-4B4E-868B-2005F4DAF71E}"/>
                </a:ext>
              </a:extLst>
            </p:cNvPr>
            <p:cNvSpPr/>
            <p:nvPr/>
          </p:nvSpPr>
          <p:spPr>
            <a:xfrm>
              <a:off x="6357676" y="2430412"/>
              <a:ext cx="1742209" cy="1136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4">
              <a:extLst>
                <a:ext uri="{FF2B5EF4-FFF2-40B4-BE49-F238E27FC236}">
                  <a16:creationId xmlns:a16="http://schemas.microsoft.com/office/drawing/2014/main" id="{AEB2D76D-C53D-44F9-94FC-D1331A59A448}"/>
                </a:ext>
              </a:extLst>
            </p:cNvPr>
            <p:cNvSpPr/>
            <p:nvPr/>
          </p:nvSpPr>
          <p:spPr>
            <a:xfrm>
              <a:off x="6357676" y="2354581"/>
              <a:ext cx="1742209" cy="427702"/>
            </a:xfrm>
            <a:custGeom>
              <a:avLst/>
              <a:gdLst>
                <a:gd name="connsiteX0" fmla="*/ 0 w 1925782"/>
                <a:gd name="connsiteY0" fmla="*/ 0 h 665019"/>
                <a:gd name="connsiteX1" fmla="*/ 1925782 w 1925782"/>
                <a:gd name="connsiteY1" fmla="*/ 0 h 665019"/>
                <a:gd name="connsiteX2" fmla="*/ 1925782 w 1925782"/>
                <a:gd name="connsiteY2" fmla="*/ 665019 h 665019"/>
                <a:gd name="connsiteX3" fmla="*/ 0 w 1925782"/>
                <a:gd name="connsiteY3" fmla="*/ 665019 h 665019"/>
                <a:gd name="connsiteX4" fmla="*/ 0 w 1925782"/>
                <a:gd name="connsiteY4" fmla="*/ 0 h 665019"/>
                <a:gd name="connsiteX0" fmla="*/ 0 w 1925782"/>
                <a:gd name="connsiteY0" fmla="*/ 0 h 665019"/>
                <a:gd name="connsiteX1" fmla="*/ 1925782 w 1925782"/>
                <a:gd name="connsiteY1" fmla="*/ 0 h 665019"/>
                <a:gd name="connsiteX2" fmla="*/ 1925782 w 1925782"/>
                <a:gd name="connsiteY2" fmla="*/ 312594 h 665019"/>
                <a:gd name="connsiteX3" fmla="*/ 0 w 1925782"/>
                <a:gd name="connsiteY3" fmla="*/ 665019 h 665019"/>
                <a:gd name="connsiteX4" fmla="*/ 0 w 1925782"/>
                <a:gd name="connsiteY4" fmla="*/ 0 h 665019"/>
                <a:gd name="connsiteX0" fmla="*/ 0 w 1925782"/>
                <a:gd name="connsiteY0" fmla="*/ 0 h 441181"/>
                <a:gd name="connsiteX1" fmla="*/ 1925782 w 1925782"/>
                <a:gd name="connsiteY1" fmla="*/ 0 h 441181"/>
                <a:gd name="connsiteX2" fmla="*/ 1925782 w 1925782"/>
                <a:gd name="connsiteY2" fmla="*/ 312594 h 441181"/>
                <a:gd name="connsiteX3" fmla="*/ 4763 w 1925782"/>
                <a:gd name="connsiteY3" fmla="*/ 441181 h 441181"/>
                <a:gd name="connsiteX4" fmla="*/ 0 w 1925782"/>
                <a:gd name="connsiteY4" fmla="*/ 0 h 441181"/>
                <a:gd name="connsiteX0" fmla="*/ 2669 w 1928451"/>
                <a:gd name="connsiteY0" fmla="*/ 0 h 438800"/>
                <a:gd name="connsiteX1" fmla="*/ 1928451 w 1928451"/>
                <a:gd name="connsiteY1" fmla="*/ 0 h 438800"/>
                <a:gd name="connsiteX2" fmla="*/ 1928451 w 1928451"/>
                <a:gd name="connsiteY2" fmla="*/ 312594 h 438800"/>
                <a:gd name="connsiteX3" fmla="*/ 288 w 1928451"/>
                <a:gd name="connsiteY3" fmla="*/ 438800 h 438800"/>
                <a:gd name="connsiteX4" fmla="*/ 2669 w 1928451"/>
                <a:gd name="connsiteY4" fmla="*/ 0 h 438800"/>
                <a:gd name="connsiteX0" fmla="*/ 0 w 1925782"/>
                <a:gd name="connsiteY0" fmla="*/ 0 h 445944"/>
                <a:gd name="connsiteX1" fmla="*/ 1925782 w 1925782"/>
                <a:gd name="connsiteY1" fmla="*/ 0 h 445944"/>
                <a:gd name="connsiteX2" fmla="*/ 1925782 w 1925782"/>
                <a:gd name="connsiteY2" fmla="*/ 312594 h 445944"/>
                <a:gd name="connsiteX3" fmla="*/ 4762 w 1925782"/>
                <a:gd name="connsiteY3" fmla="*/ 445944 h 445944"/>
                <a:gd name="connsiteX4" fmla="*/ 0 w 1925782"/>
                <a:gd name="connsiteY4" fmla="*/ 0 h 44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782" h="445944">
                  <a:moveTo>
                    <a:pt x="0" y="0"/>
                  </a:moveTo>
                  <a:lnTo>
                    <a:pt x="1925782" y="0"/>
                  </a:lnTo>
                  <a:lnTo>
                    <a:pt x="1925782" y="312594"/>
                  </a:lnTo>
                  <a:lnTo>
                    <a:pt x="4762" y="445944"/>
                  </a:lnTo>
                  <a:cubicBezTo>
                    <a:pt x="3174" y="298884"/>
                    <a:pt x="1588" y="147060"/>
                    <a:pt x="0" y="0"/>
                  </a:cubicBezTo>
                  <a:close/>
                </a:path>
              </a:pathLst>
            </a:custGeom>
            <a:solidFill>
              <a:srgbClr val="6B9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5EE5F49-06EA-4851-AC33-D008E1FAB7CF}"/>
                </a:ext>
              </a:extLst>
            </p:cNvPr>
            <p:cNvSpPr/>
            <p:nvPr/>
          </p:nvSpPr>
          <p:spPr>
            <a:xfrm>
              <a:off x="6357676" y="3566485"/>
              <a:ext cx="1742209" cy="335973"/>
            </a:xfrm>
            <a:prstGeom prst="rect">
              <a:avLst/>
            </a:prstGeom>
            <a:solidFill>
              <a:srgbClr val="6B9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A3E310D-30AF-4061-A672-2AC0EAE5C5A6}"/>
                </a:ext>
              </a:extLst>
            </p:cNvPr>
            <p:cNvSpPr/>
            <p:nvPr/>
          </p:nvSpPr>
          <p:spPr>
            <a:xfrm>
              <a:off x="6357676" y="3902458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2CBC32E-1DE6-42E2-BA77-5913794EC334}"/>
                </a:ext>
              </a:extLst>
            </p:cNvPr>
            <p:cNvSpPr/>
            <p:nvPr/>
          </p:nvSpPr>
          <p:spPr>
            <a:xfrm>
              <a:off x="6357676" y="4238431"/>
              <a:ext cx="1742209" cy="335973"/>
            </a:xfrm>
            <a:prstGeom prst="rect">
              <a:avLst/>
            </a:prstGeom>
            <a:solidFill>
              <a:srgbClr val="6B9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50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9F86CA3-7A79-4E60-9E77-D7BDC4B3A3BC}"/>
                </a:ext>
              </a:extLst>
            </p:cNvPr>
            <p:cNvSpPr/>
            <p:nvPr/>
          </p:nvSpPr>
          <p:spPr>
            <a:xfrm>
              <a:off x="6357676" y="4574404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30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02C8AB6-45AE-4AA9-9D21-62C1FC278C88}"/>
                </a:ext>
              </a:extLst>
            </p:cNvPr>
            <p:cNvSpPr/>
            <p:nvPr/>
          </p:nvSpPr>
          <p:spPr>
            <a:xfrm>
              <a:off x="6357676" y="4910377"/>
              <a:ext cx="1742209" cy="335973"/>
            </a:xfrm>
            <a:prstGeom prst="rect">
              <a:avLst/>
            </a:prstGeom>
            <a:solidFill>
              <a:srgbClr val="6B9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60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683978A-49F7-4CF4-9679-E947C815EDD2}"/>
                </a:ext>
              </a:extLst>
            </p:cNvPr>
            <p:cNvSpPr/>
            <p:nvPr/>
          </p:nvSpPr>
          <p:spPr>
            <a:xfrm>
              <a:off x="6357676" y="5246350"/>
              <a:ext cx="1742209" cy="3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70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77500DF-C73F-4B88-A331-66A21F802104}"/>
                </a:ext>
              </a:extLst>
            </p:cNvPr>
            <p:cNvSpPr txBox="1"/>
            <p:nvPr/>
          </p:nvSpPr>
          <p:spPr>
            <a:xfrm>
              <a:off x="6806622" y="2357068"/>
              <a:ext cx="910246" cy="39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Annual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CA191F4-4482-44BB-AE88-586BC9D814F6}"/>
                </a:ext>
              </a:extLst>
            </p:cNvPr>
            <p:cNvGrpSpPr/>
            <p:nvPr/>
          </p:nvGrpSpPr>
          <p:grpSpPr>
            <a:xfrm>
              <a:off x="6568855" y="2677770"/>
              <a:ext cx="1531030" cy="904094"/>
              <a:chOff x="4802945" y="2171846"/>
              <a:chExt cx="1531030" cy="904094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5278582-802A-482C-AC8D-20F7439741C9}"/>
                  </a:ext>
                </a:extLst>
              </p:cNvPr>
              <p:cNvSpPr txBox="1"/>
              <p:nvPr/>
            </p:nvSpPr>
            <p:spPr>
              <a:xfrm>
                <a:off x="5009648" y="2171846"/>
                <a:ext cx="1324327" cy="904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+mj-lt"/>
                    <a:cs typeface="Arial" panose="020B0604020202020204" pitchFamily="34" charset="0"/>
                  </a:rPr>
                  <a:t>99</a:t>
                </a:r>
                <a:endPara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52174AE-1991-4324-B2D7-CAC5B065D46D}"/>
                  </a:ext>
                </a:extLst>
              </p:cNvPr>
              <p:cNvSpPr/>
              <p:nvPr/>
            </p:nvSpPr>
            <p:spPr>
              <a:xfrm>
                <a:off x="4802945" y="2403057"/>
                <a:ext cx="348220" cy="393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$</a:t>
                </a: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935773D-A199-47F1-89F6-D2A82B37AFE0}"/>
                </a:ext>
              </a:extLst>
            </p:cNvPr>
            <p:cNvSpPr/>
            <p:nvPr/>
          </p:nvSpPr>
          <p:spPr>
            <a:xfrm>
              <a:off x="6357676" y="5582323"/>
              <a:ext cx="1742209" cy="335973"/>
            </a:xfrm>
            <a:prstGeom prst="rect">
              <a:avLst/>
            </a:prstGeom>
            <a:solidFill>
              <a:srgbClr val="6B9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90</a:t>
              </a:r>
            </a:p>
          </p:txBody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FF28BB35-12F9-4C9A-88F4-C38B8D52D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225" y="3660825"/>
              <a:ext cx="147772" cy="153254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C35FD9BF-A3A4-4B46-9763-3CB5D297B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225" y="3982441"/>
              <a:ext cx="147772" cy="153254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93BC967-7913-47F6-8132-1FAAAAE2BDAE}"/>
                </a:ext>
              </a:extLst>
            </p:cNvPr>
            <p:cNvSpPr/>
            <p:nvPr/>
          </p:nvSpPr>
          <p:spPr>
            <a:xfrm>
              <a:off x="6357676" y="5918296"/>
              <a:ext cx="1742209" cy="5656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10">
              <a:extLst>
                <a:ext uri="{FF2B5EF4-FFF2-40B4-BE49-F238E27FC236}">
                  <a16:creationId xmlns:a16="http://schemas.microsoft.com/office/drawing/2014/main" id="{C7D53665-58B6-46ED-AAB2-ECF5957C6AFE}"/>
                </a:ext>
              </a:extLst>
            </p:cNvPr>
            <p:cNvSpPr/>
            <p:nvPr/>
          </p:nvSpPr>
          <p:spPr>
            <a:xfrm>
              <a:off x="6719699" y="6029216"/>
              <a:ext cx="1018161" cy="335972"/>
            </a:xfrm>
            <a:prstGeom prst="roundRect">
              <a:avLst/>
            </a:prstGeom>
            <a:solidFill>
              <a:srgbClr val="6B9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Sign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3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4790141" cy="571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objective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4247" y="1675961"/>
            <a:ext cx="5640900" cy="13749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Build brand awareness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Increase business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New product introduction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7" name="Google Shape;348;p13">
            <a:extLst>
              <a:ext uri="{FF2B5EF4-FFF2-40B4-BE49-F238E27FC236}">
                <a16:creationId xmlns:a16="http://schemas.microsoft.com/office/drawing/2014/main" id="{9097B5B1-9CE2-4CD0-A52A-D8317329AEC4}"/>
              </a:ext>
            </a:extLst>
          </p:cNvPr>
          <p:cNvGrpSpPr/>
          <p:nvPr/>
        </p:nvGrpSpPr>
        <p:grpSpPr>
          <a:xfrm>
            <a:off x="4526670" y="2305412"/>
            <a:ext cx="3380200" cy="1931906"/>
            <a:chOff x="6986665" y="3298709"/>
            <a:chExt cx="1817809" cy="1077669"/>
          </a:xfrm>
        </p:grpSpPr>
        <p:sp>
          <p:nvSpPr>
            <p:cNvPr id="148" name="Google Shape;349;p13">
              <a:extLst>
                <a:ext uri="{FF2B5EF4-FFF2-40B4-BE49-F238E27FC236}">
                  <a16:creationId xmlns:a16="http://schemas.microsoft.com/office/drawing/2014/main" id="{1C98533D-0EDC-4058-8F88-97E77059836B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50;p13">
              <a:extLst>
                <a:ext uri="{FF2B5EF4-FFF2-40B4-BE49-F238E27FC236}">
                  <a16:creationId xmlns:a16="http://schemas.microsoft.com/office/drawing/2014/main" id="{F8B19F63-3853-420B-BF91-C20D52BCB97E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51;p13">
              <a:extLst>
                <a:ext uri="{FF2B5EF4-FFF2-40B4-BE49-F238E27FC236}">
                  <a16:creationId xmlns:a16="http://schemas.microsoft.com/office/drawing/2014/main" id="{D57BD9E4-5DE8-4CC8-A288-5944A2ED855C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52;p13">
              <a:extLst>
                <a:ext uri="{FF2B5EF4-FFF2-40B4-BE49-F238E27FC236}">
                  <a16:creationId xmlns:a16="http://schemas.microsoft.com/office/drawing/2014/main" id="{52227CF0-CB5F-48A9-86D2-19D0DD928DE4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53;p13">
              <a:extLst>
                <a:ext uri="{FF2B5EF4-FFF2-40B4-BE49-F238E27FC236}">
                  <a16:creationId xmlns:a16="http://schemas.microsoft.com/office/drawing/2014/main" id="{17B96968-BD72-4136-9A46-E2BAEAB80D35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54;p13">
              <a:extLst>
                <a:ext uri="{FF2B5EF4-FFF2-40B4-BE49-F238E27FC236}">
                  <a16:creationId xmlns:a16="http://schemas.microsoft.com/office/drawing/2014/main" id="{EB2C6375-DF3A-4DC9-A489-57DBE8A04177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55;p13">
              <a:extLst>
                <a:ext uri="{FF2B5EF4-FFF2-40B4-BE49-F238E27FC236}">
                  <a16:creationId xmlns:a16="http://schemas.microsoft.com/office/drawing/2014/main" id="{CBDF2F91-1DA2-4B02-89A7-81E82E36BE6E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56;p13">
              <a:extLst>
                <a:ext uri="{FF2B5EF4-FFF2-40B4-BE49-F238E27FC236}">
                  <a16:creationId xmlns:a16="http://schemas.microsoft.com/office/drawing/2014/main" id="{6764E120-C5DA-497F-A02A-5EC02910D6FF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57;p13">
              <a:extLst>
                <a:ext uri="{FF2B5EF4-FFF2-40B4-BE49-F238E27FC236}">
                  <a16:creationId xmlns:a16="http://schemas.microsoft.com/office/drawing/2014/main" id="{32CE18E5-DEB2-46EB-9662-41E9D72628F5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58;p13">
              <a:extLst>
                <a:ext uri="{FF2B5EF4-FFF2-40B4-BE49-F238E27FC236}">
                  <a16:creationId xmlns:a16="http://schemas.microsoft.com/office/drawing/2014/main" id="{6B5058DB-D255-4B85-B492-AD0DFBA3F4D1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59;p13">
              <a:extLst>
                <a:ext uri="{FF2B5EF4-FFF2-40B4-BE49-F238E27FC236}">
                  <a16:creationId xmlns:a16="http://schemas.microsoft.com/office/drawing/2014/main" id="{AF151E32-61DA-4D2E-912A-52E29522E892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60;p13">
              <a:extLst>
                <a:ext uri="{FF2B5EF4-FFF2-40B4-BE49-F238E27FC236}">
                  <a16:creationId xmlns:a16="http://schemas.microsoft.com/office/drawing/2014/main" id="{7134C001-8EC5-48A6-9D63-85011661B0A6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61;p13">
              <a:extLst>
                <a:ext uri="{FF2B5EF4-FFF2-40B4-BE49-F238E27FC236}">
                  <a16:creationId xmlns:a16="http://schemas.microsoft.com/office/drawing/2014/main" id="{7B131A45-CBAE-4278-951A-E62F456BA4E1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62;p13">
              <a:extLst>
                <a:ext uri="{FF2B5EF4-FFF2-40B4-BE49-F238E27FC236}">
                  <a16:creationId xmlns:a16="http://schemas.microsoft.com/office/drawing/2014/main" id="{BC8F61CC-04B2-4029-BEDD-66DE87A2ED46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63;p13">
              <a:extLst>
                <a:ext uri="{FF2B5EF4-FFF2-40B4-BE49-F238E27FC236}">
                  <a16:creationId xmlns:a16="http://schemas.microsoft.com/office/drawing/2014/main" id="{2EF147C8-979C-46D2-BC6B-A4E4AF3D264A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64;p13">
              <a:extLst>
                <a:ext uri="{FF2B5EF4-FFF2-40B4-BE49-F238E27FC236}">
                  <a16:creationId xmlns:a16="http://schemas.microsoft.com/office/drawing/2014/main" id="{C6EB9872-04C3-479C-856B-FBBDDEA7F40C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65;p13">
              <a:extLst>
                <a:ext uri="{FF2B5EF4-FFF2-40B4-BE49-F238E27FC236}">
                  <a16:creationId xmlns:a16="http://schemas.microsoft.com/office/drawing/2014/main" id="{3B80D2F2-143C-4C36-A5EC-A3428CA76C1F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66;p13">
              <a:extLst>
                <a:ext uri="{FF2B5EF4-FFF2-40B4-BE49-F238E27FC236}">
                  <a16:creationId xmlns:a16="http://schemas.microsoft.com/office/drawing/2014/main" id="{B830823C-2814-4187-9D3E-DA1107720D6B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67;p13">
              <a:extLst>
                <a:ext uri="{FF2B5EF4-FFF2-40B4-BE49-F238E27FC236}">
                  <a16:creationId xmlns:a16="http://schemas.microsoft.com/office/drawing/2014/main" id="{406D2CE5-E5F4-4C9E-9F17-422D7BEE626A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68;p13">
              <a:extLst>
                <a:ext uri="{FF2B5EF4-FFF2-40B4-BE49-F238E27FC236}">
                  <a16:creationId xmlns:a16="http://schemas.microsoft.com/office/drawing/2014/main" id="{020A8B0A-7A51-4C10-A5D0-2D55FE088D78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69;p13">
              <a:extLst>
                <a:ext uri="{FF2B5EF4-FFF2-40B4-BE49-F238E27FC236}">
                  <a16:creationId xmlns:a16="http://schemas.microsoft.com/office/drawing/2014/main" id="{91ACC442-ACA7-4BA3-AB4B-E168FF4BEC42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70;p13">
              <a:extLst>
                <a:ext uri="{FF2B5EF4-FFF2-40B4-BE49-F238E27FC236}">
                  <a16:creationId xmlns:a16="http://schemas.microsoft.com/office/drawing/2014/main" id="{E69266E8-B03A-46F6-976A-0F02E387D008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71;p13">
              <a:extLst>
                <a:ext uri="{FF2B5EF4-FFF2-40B4-BE49-F238E27FC236}">
                  <a16:creationId xmlns:a16="http://schemas.microsoft.com/office/drawing/2014/main" id="{E80BEA03-35B8-40BC-81A9-2918AF26AFF6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72;p13">
              <a:extLst>
                <a:ext uri="{FF2B5EF4-FFF2-40B4-BE49-F238E27FC236}">
                  <a16:creationId xmlns:a16="http://schemas.microsoft.com/office/drawing/2014/main" id="{5C4B040F-5882-466E-905E-5D399B4CED09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73;p13">
              <a:extLst>
                <a:ext uri="{FF2B5EF4-FFF2-40B4-BE49-F238E27FC236}">
                  <a16:creationId xmlns:a16="http://schemas.microsoft.com/office/drawing/2014/main" id="{74CF239E-5614-4C13-8638-54B7095B3D54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74;p13">
              <a:extLst>
                <a:ext uri="{FF2B5EF4-FFF2-40B4-BE49-F238E27FC236}">
                  <a16:creationId xmlns:a16="http://schemas.microsoft.com/office/drawing/2014/main" id="{0FD9856A-6919-4C4C-ADF5-77BE81CE671E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462578" cy="5637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Audience Persona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95" name="Google Shape;1045;p24">
            <a:extLst>
              <a:ext uri="{FF2B5EF4-FFF2-40B4-BE49-F238E27FC236}">
                <a16:creationId xmlns:a16="http://schemas.microsoft.com/office/drawing/2014/main" id="{8CE43674-DC01-450A-ADE1-698841FE5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468649"/>
              </p:ext>
            </p:extLst>
          </p:nvPr>
        </p:nvGraphicFramePr>
        <p:xfrm>
          <a:off x="457200" y="1264765"/>
          <a:ext cx="7185661" cy="32731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9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1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sym typeface="Barlow"/>
                        </a:rPr>
                        <a:t>Jessica</a:t>
                      </a:r>
                      <a:endParaRPr sz="11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sym typeface="Barlow"/>
                        </a:rPr>
                        <a:t>Kim</a:t>
                      </a:r>
                      <a:endParaRPr sz="11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07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Health conscious</a:t>
                      </a:r>
                      <a:endParaRPr lang="en-US"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Career woman who’s on the 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Wants to be assured its of high quality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On the go, hasn’t put much effort into cooking since he has limited time.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Likes cooking 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23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Limited time for shopping</a:t>
                      </a:r>
                      <a:endParaRPr lang="en-US"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Busy Working Schedule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Limited time to cook healthy meal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627347734"/>
                  </a:ext>
                </a:extLst>
              </a:tr>
              <a:tr h="426908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Travelers who prefer cooking their own food</a:t>
                      </a:r>
                      <a:endParaRPr lang="en-US"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Likes to travel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Travels due to business most of the times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53982539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Trying various cuisines</a:t>
                      </a:r>
                      <a:endParaRPr lang="en-US"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Follows a healthy diet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Loves trying different cuisines – adventurous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165941635"/>
                  </a:ext>
                </a:extLst>
              </a:tr>
              <a:tr h="307074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Food connoisseurs</a:t>
                      </a:r>
                      <a:endParaRPr lang="en-US"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Likes to critique food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Likes to  try different foods/cuisine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0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Struggles with online shopping</a:t>
                      </a:r>
                      <a:endParaRPr lang="en-US"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Incorrect brand/items,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Late delivery,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Not so fresh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Not tech savvy,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Requires training to use applications,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late delivery</a:t>
                      </a:r>
                      <a:endParaRPr lang="en-US" sz="10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4" name="Google Shape;2423;p44">
            <a:extLst>
              <a:ext uri="{FF2B5EF4-FFF2-40B4-BE49-F238E27FC236}">
                <a16:creationId xmlns:a16="http://schemas.microsoft.com/office/drawing/2014/main" id="{9FACC3E2-094F-4FA1-BE66-87652993B4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7271" t="22330" b="24940"/>
          <a:stretch/>
        </p:blipFill>
        <p:spPr>
          <a:xfrm>
            <a:off x="3205553" y="1183708"/>
            <a:ext cx="540000" cy="54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3" name="Google Shape;382;p14">
            <a:extLst>
              <a:ext uri="{FF2B5EF4-FFF2-40B4-BE49-F238E27FC236}">
                <a16:creationId xmlns:a16="http://schemas.microsoft.com/office/drawing/2014/main" id="{C454330C-060D-4632-8CE4-A8639D0E411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5415" t="4445" r="9823" b="45713"/>
          <a:stretch/>
        </p:blipFill>
        <p:spPr>
          <a:xfrm>
            <a:off x="5577970" y="1183708"/>
            <a:ext cx="540000" cy="5400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0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462578" cy="5637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 filter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D07C72-F322-49DD-9BB9-4BC7D2D405A1}"/>
              </a:ext>
            </a:extLst>
          </p:cNvPr>
          <p:cNvGrpSpPr/>
          <p:nvPr/>
        </p:nvGrpSpPr>
        <p:grpSpPr>
          <a:xfrm>
            <a:off x="1738132" y="1605048"/>
            <a:ext cx="1762837" cy="1157202"/>
            <a:chOff x="3011261" y="909001"/>
            <a:chExt cx="1762837" cy="1157202"/>
          </a:xfrm>
          <a:solidFill>
            <a:srgbClr val="00B5DD"/>
          </a:solidFill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149A16B4-1FCF-4EB2-B475-FC49C12CE886}"/>
                </a:ext>
              </a:extLst>
            </p:cNvPr>
            <p:cNvSpPr/>
            <p:nvPr/>
          </p:nvSpPr>
          <p:spPr>
            <a:xfrm rot="5400000">
              <a:off x="3314079" y="606183"/>
              <a:ext cx="1157202" cy="176283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Hexagon 4">
              <a:extLst>
                <a:ext uri="{FF2B5EF4-FFF2-40B4-BE49-F238E27FC236}">
                  <a16:creationId xmlns:a16="http://schemas.microsoft.com/office/drawing/2014/main" id="{27758770-298B-4E79-ADC0-19911EB5D23A}"/>
                </a:ext>
              </a:extLst>
            </p:cNvPr>
            <p:cNvSpPr txBox="1"/>
            <p:nvPr/>
          </p:nvSpPr>
          <p:spPr>
            <a:xfrm>
              <a:off x="3379887" y="1150713"/>
              <a:ext cx="1025586" cy="6785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>
                  <a:latin typeface="Barlow Light" panose="00000400000000000000" pitchFamily="2" charset="0"/>
                </a:rPr>
                <a:t>Health</a:t>
              </a:r>
              <a:r>
                <a:rPr lang="en-US" sz="1600" b="1" kern="1200" dirty="0"/>
                <a:t> </a:t>
              </a:r>
              <a:r>
                <a:rPr lang="en-US" sz="1100" b="1" kern="1200" dirty="0">
                  <a:latin typeface="Barlow Light" panose="00000400000000000000" pitchFamily="2" charset="0"/>
                </a:rPr>
                <a:t>Conscious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D8928B-1031-47B9-94F8-E098955A8D9D}"/>
              </a:ext>
            </a:extLst>
          </p:cNvPr>
          <p:cNvGrpSpPr/>
          <p:nvPr/>
        </p:nvGrpSpPr>
        <p:grpSpPr>
          <a:xfrm>
            <a:off x="1752443" y="2762250"/>
            <a:ext cx="1762837" cy="1157202"/>
            <a:chOff x="3025572" y="2066203"/>
            <a:chExt cx="1762837" cy="1157202"/>
          </a:xfrm>
          <a:solidFill>
            <a:srgbClr val="00B5DD"/>
          </a:solidFill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F7217C7C-DBD5-4720-9689-7BC8674BB78A}"/>
                </a:ext>
              </a:extLst>
            </p:cNvPr>
            <p:cNvSpPr/>
            <p:nvPr/>
          </p:nvSpPr>
          <p:spPr>
            <a:xfrm rot="5400000">
              <a:off x="3328390" y="1763385"/>
              <a:ext cx="1157202" cy="176283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Hexagon 6">
              <a:extLst>
                <a:ext uri="{FF2B5EF4-FFF2-40B4-BE49-F238E27FC236}">
                  <a16:creationId xmlns:a16="http://schemas.microsoft.com/office/drawing/2014/main" id="{4FB246E3-7732-4D81-A526-819436BCABD8}"/>
                </a:ext>
              </a:extLst>
            </p:cNvPr>
            <p:cNvSpPr txBox="1"/>
            <p:nvPr/>
          </p:nvSpPr>
          <p:spPr>
            <a:xfrm>
              <a:off x="3410966" y="2343568"/>
              <a:ext cx="992362" cy="6024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latin typeface="Barlow Light" panose="00000400000000000000" pitchFamily="2" charset="0"/>
                </a:rPr>
                <a:t>Limited time for shopping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601A82-93E4-4911-8552-E3A3D9A41E76}"/>
              </a:ext>
            </a:extLst>
          </p:cNvPr>
          <p:cNvGrpSpPr/>
          <p:nvPr/>
        </p:nvGrpSpPr>
        <p:grpSpPr>
          <a:xfrm>
            <a:off x="3500969" y="2183649"/>
            <a:ext cx="1762837" cy="1157202"/>
            <a:chOff x="4774098" y="1487602"/>
            <a:chExt cx="1762837" cy="1157202"/>
          </a:xfrm>
          <a:solidFill>
            <a:srgbClr val="00B5DD"/>
          </a:solidFill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973C4CE6-6E28-4EAB-835A-416A87E30F19}"/>
                </a:ext>
              </a:extLst>
            </p:cNvPr>
            <p:cNvSpPr/>
            <p:nvPr/>
          </p:nvSpPr>
          <p:spPr>
            <a:xfrm rot="5400000">
              <a:off x="5076916" y="1184784"/>
              <a:ext cx="1157202" cy="176283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8">
              <a:extLst>
                <a:ext uri="{FF2B5EF4-FFF2-40B4-BE49-F238E27FC236}">
                  <a16:creationId xmlns:a16="http://schemas.microsoft.com/office/drawing/2014/main" id="{30CE94F9-CD65-4E3D-9085-6B940584AA3B}"/>
                </a:ext>
              </a:extLst>
            </p:cNvPr>
            <p:cNvSpPr txBox="1"/>
            <p:nvPr/>
          </p:nvSpPr>
          <p:spPr>
            <a:xfrm>
              <a:off x="5143072" y="1704280"/>
              <a:ext cx="1023094" cy="6784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>
                  <a:latin typeface="Barlow Light" panose="00000400000000000000" pitchFamily="2" charset="0"/>
                </a:rPr>
                <a:t>Travelers who prefer cooking their own food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689B56-C644-4D74-B200-EDD1D08EEE68}"/>
              </a:ext>
            </a:extLst>
          </p:cNvPr>
          <p:cNvGrpSpPr/>
          <p:nvPr/>
        </p:nvGrpSpPr>
        <p:grpSpPr>
          <a:xfrm>
            <a:off x="5263808" y="1605046"/>
            <a:ext cx="1762837" cy="1157202"/>
            <a:chOff x="6742918" y="909001"/>
            <a:chExt cx="1762837" cy="1157202"/>
          </a:xfrm>
          <a:solidFill>
            <a:srgbClr val="00B5DD"/>
          </a:solidFill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9977AB7-2AF1-4B90-91DA-22C7D0CDDCB1}"/>
                </a:ext>
              </a:extLst>
            </p:cNvPr>
            <p:cNvSpPr/>
            <p:nvPr/>
          </p:nvSpPr>
          <p:spPr>
            <a:xfrm rot="5400000">
              <a:off x="7045736" y="606183"/>
              <a:ext cx="1157202" cy="176283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exagon 10">
              <a:extLst>
                <a:ext uri="{FF2B5EF4-FFF2-40B4-BE49-F238E27FC236}">
                  <a16:creationId xmlns:a16="http://schemas.microsoft.com/office/drawing/2014/main" id="{7A98F226-173B-49B9-8270-A99ECAB6AA6D}"/>
                </a:ext>
              </a:extLst>
            </p:cNvPr>
            <p:cNvSpPr txBox="1"/>
            <p:nvPr/>
          </p:nvSpPr>
          <p:spPr>
            <a:xfrm>
              <a:off x="7059543" y="1122685"/>
              <a:ext cx="1129585" cy="7298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>
                  <a:latin typeface="Barlow Light" panose="00000400000000000000" pitchFamily="2" charset="0"/>
                </a:rPr>
                <a:t>Interested in trying their various cuisines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21C9F9-4E7A-4DB6-8FA5-177C8CF459F6}"/>
              </a:ext>
            </a:extLst>
          </p:cNvPr>
          <p:cNvGrpSpPr/>
          <p:nvPr/>
        </p:nvGrpSpPr>
        <p:grpSpPr>
          <a:xfrm>
            <a:off x="5263807" y="2762250"/>
            <a:ext cx="1762837" cy="1157202"/>
            <a:chOff x="6712779" y="2054666"/>
            <a:chExt cx="1762837" cy="1157202"/>
          </a:xfrm>
          <a:solidFill>
            <a:srgbClr val="00B5DD"/>
          </a:solidFill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AF2F9B6-87BC-45B9-801F-F47BA9EA55F3}"/>
                </a:ext>
              </a:extLst>
            </p:cNvPr>
            <p:cNvSpPr/>
            <p:nvPr/>
          </p:nvSpPr>
          <p:spPr>
            <a:xfrm rot="5400000">
              <a:off x="7015597" y="1751848"/>
              <a:ext cx="1157202" cy="176283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47F20F5-F87C-4AA8-8114-6988586F953E}"/>
                </a:ext>
              </a:extLst>
            </p:cNvPr>
            <p:cNvSpPr txBox="1"/>
            <p:nvPr/>
          </p:nvSpPr>
          <p:spPr>
            <a:xfrm>
              <a:off x="7052223" y="2289166"/>
              <a:ext cx="1083949" cy="6881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>
                  <a:latin typeface="Barlow Light" panose="00000400000000000000" pitchFamily="2" charset="0"/>
                </a:rPr>
                <a:t>Food</a:t>
              </a:r>
              <a:r>
                <a:rPr lang="en-US" sz="1200" b="1" kern="1200" dirty="0"/>
                <a:t> </a:t>
              </a:r>
              <a:r>
                <a:rPr lang="en-US" sz="1100" b="1" kern="1200" dirty="0">
                  <a:latin typeface="Barlow Light" panose="00000400000000000000" pitchFamily="2" charset="0"/>
                </a:rPr>
                <a:t>Connoisseurs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88259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On-screen Show (16:9)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 Light</vt:lpstr>
      <vt:lpstr>Raleway Thin</vt:lpstr>
      <vt:lpstr>Arial</vt:lpstr>
      <vt:lpstr>Barlow</vt:lpstr>
      <vt:lpstr>Calibri</vt:lpstr>
      <vt:lpstr>Gaoler template</vt:lpstr>
      <vt:lpstr>Your Next Online Grocery Shopping Platform - iGro</vt:lpstr>
      <vt:lpstr>Team</vt:lpstr>
      <vt:lpstr>Overview</vt:lpstr>
      <vt:lpstr>Value proposition</vt:lpstr>
      <vt:lpstr>Case assumption</vt:lpstr>
      <vt:lpstr>Subscription model</vt:lpstr>
      <vt:lpstr>Market objective</vt:lpstr>
      <vt:lpstr>Target Audience Persona</vt:lpstr>
      <vt:lpstr>Persona filter</vt:lpstr>
      <vt:lpstr>Marketing strategy</vt:lpstr>
      <vt:lpstr>Brand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Remesnik, Denis</dc:creator>
  <cp:lastModifiedBy>Remesnik, Denis</cp:lastModifiedBy>
  <cp:revision>7</cp:revision>
  <dcterms:modified xsi:type="dcterms:W3CDTF">2021-12-01T16:27:01Z</dcterms:modified>
</cp:coreProperties>
</file>