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3oftableauforproject_/Story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BF1D8ED-0E9C-41FC-BB56-759E42A9D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Capston</a:t>
            </a:r>
            <a:r>
              <a:rPr lang="en-us" dirty="0">
                <a:hlinkClick r:id="rId2"/>
              </a:rPr>
              <a:t> project on the tableau.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9C079DD-0D7E-43EC-A8E0-071EC97D1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topic :WORLD INDICATORS_MIGRATION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F969858D-BF16-4EAC-90B7-20EAAA97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64D6D649-BDA1-49B1-AECD-2B0DE422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21">
            <a:extLst>
              <a:ext uri="{FF2B5EF4-FFF2-40B4-BE49-F238E27FC236}">
                <a16:creationId xmlns:a16="http://schemas.microsoft.com/office/drawing/2014/main" id="{560939B7-C6A3-49E0-B0C2-67E05773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22">
            <a:extLst>
              <a:ext uri="{FF2B5EF4-FFF2-40B4-BE49-F238E27FC236}">
                <a16:creationId xmlns:a16="http://schemas.microsoft.com/office/drawing/2014/main" id="{355CC60F-6C19-448F-B7A4-0101F657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F4DB-1BE5-406B-94DF-D7418AFD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81BE-51EA-46C6-9908-6FBA0F25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data of indicators most populated country is </a:t>
            </a:r>
            <a:r>
              <a:rPr lang="en-IN" dirty="0" err="1"/>
              <a:t>china</a:t>
            </a:r>
            <a:r>
              <a:rPr lang="en-IN" dirty="0"/>
              <a:t> after </a:t>
            </a:r>
            <a:r>
              <a:rPr lang="en-IN" dirty="0" err="1"/>
              <a:t>india</a:t>
            </a:r>
            <a:r>
              <a:rPr lang="en-IN" dirty="0"/>
              <a:t> in the world</a:t>
            </a:r>
          </a:p>
          <a:p>
            <a:r>
              <a:rPr lang="en-IN" dirty="0"/>
              <a:t>In </a:t>
            </a:r>
            <a:r>
              <a:rPr lang="en-IN" dirty="0" err="1"/>
              <a:t>china</a:t>
            </a:r>
            <a:r>
              <a:rPr lang="en-IN" dirty="0"/>
              <a:t> in the age group of 0-14 population is decreasing in trend , where in 15-65 it is constant and in above 65 it is increasing.</a:t>
            </a:r>
          </a:p>
          <a:p>
            <a:r>
              <a:rPr lang="en-IN" dirty="0"/>
              <a:t>Most Co2 emission country in the world </a:t>
            </a:r>
            <a:r>
              <a:rPr lang="en-IN" dirty="0" err="1"/>
              <a:t>china</a:t>
            </a:r>
            <a:r>
              <a:rPr lang="en-IN" dirty="0"/>
              <a:t> after US.</a:t>
            </a:r>
          </a:p>
          <a:p>
            <a:r>
              <a:rPr lang="en-IN" dirty="0"/>
              <a:t>Most energy consuming country is united state after </a:t>
            </a:r>
            <a:r>
              <a:rPr lang="en-IN" dirty="0" err="1"/>
              <a:t>china</a:t>
            </a:r>
            <a:r>
              <a:rPr lang="en-IN" dirty="0"/>
              <a:t>.</a:t>
            </a:r>
          </a:p>
          <a:p>
            <a:r>
              <a:rPr lang="en-IN" dirty="0"/>
              <a:t>USA top the list on GDP expenditure per capita.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7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6514-E392-4B9A-9889-5EC9B503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00F9-CB94-4341-A8B3-48E6F5A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https://drive.google.com/file/d/1aXctLmEhoYYl2kQ4PduAIZ5g85V8P0Y3/view?usp=sharing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6707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376D-40DA-4429-BF38-3A903C8A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AFE4-CBA4-457B-AFFE-D40A7A13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Most populated country 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Age group wise population in </a:t>
            </a:r>
            <a:r>
              <a:rPr lang="en-IN" dirty="0" err="1"/>
              <a:t>china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Tourist outbound in 12 years.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Country-wise CO2 emission.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Relation between birth </a:t>
            </a:r>
            <a:r>
              <a:rPr lang="en-IN" dirty="0" err="1"/>
              <a:t>rate,mortality</a:t>
            </a:r>
            <a:r>
              <a:rPr lang="en-IN" dirty="0"/>
              <a:t> rate and </a:t>
            </a:r>
            <a:r>
              <a:rPr lang="en-IN" dirty="0" err="1"/>
              <a:t>gdp</a:t>
            </a:r>
            <a:r>
              <a:rPr lang="en-IN" dirty="0"/>
              <a:t> expenditure.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Most energy consuming country.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Country with GDP per capita.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9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ry-wise population">
            <a:extLst>
              <a:ext uri="{FF2B5EF4-FFF2-40B4-BE49-F238E27FC236}">
                <a16:creationId xmlns:a16="http://schemas.microsoft.com/office/drawing/2014/main" id="{1C8F123D-D44F-4574-BB5D-65B59C93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52"/>
            <a:ext cx="12192000" cy="59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-wise population">
            <a:extLst>
              <a:ext uri="{FF2B5EF4-FFF2-40B4-BE49-F238E27FC236}">
                <a16:creationId xmlns:a16="http://schemas.microsoft.com/office/drawing/2014/main" id="{52E6C763-6628-46EF-A673-8B6B51CB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348"/>
            <a:ext cx="12192000" cy="3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urism outbound">
            <a:extLst>
              <a:ext uri="{FF2B5EF4-FFF2-40B4-BE49-F238E27FC236}">
                <a16:creationId xmlns:a16="http://schemas.microsoft.com/office/drawing/2014/main" id="{97075123-8719-449E-8620-FB66686D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64"/>
            <a:ext cx="12192000" cy="63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ntry-wise co2 emission">
            <a:extLst>
              <a:ext uri="{FF2B5EF4-FFF2-40B4-BE49-F238E27FC236}">
                <a16:creationId xmlns:a16="http://schemas.microsoft.com/office/drawing/2014/main" id="{2A6C07E4-3FEF-49DF-83C9-36511077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9" y="403412"/>
            <a:ext cx="9251575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DP on healt,birth and mortality">
            <a:extLst>
              <a:ext uri="{FF2B5EF4-FFF2-40B4-BE49-F238E27FC236}">
                <a16:creationId xmlns:a16="http://schemas.microsoft.com/office/drawing/2014/main" id="{1AA805BB-4CFF-457F-BD88-1467C10F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6" y="0"/>
            <a:ext cx="916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untry-wise energy consumtion">
            <a:extLst>
              <a:ext uri="{FF2B5EF4-FFF2-40B4-BE49-F238E27FC236}">
                <a16:creationId xmlns:a16="http://schemas.microsoft.com/office/drawing/2014/main" id="{2129DA23-E3EE-44EA-802D-8EB20B79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5240"/>
            <a:ext cx="1098042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untry-wise GDP">
            <a:extLst>
              <a:ext uri="{FF2B5EF4-FFF2-40B4-BE49-F238E27FC236}">
                <a16:creationId xmlns:a16="http://schemas.microsoft.com/office/drawing/2014/main" id="{19BBF8F3-67AE-4C56-A6B9-502928A9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326"/>
            <a:ext cx="12192000" cy="18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154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 project on the tableau.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 project on the tableau.</dc:title>
  <dc:creator>vaishnavi waghmare</dc:creator>
  <cp:lastModifiedBy>vaishnavi waghmare</cp:lastModifiedBy>
  <cp:revision>2</cp:revision>
  <dcterms:created xsi:type="dcterms:W3CDTF">2022-03-11T08:21:36Z</dcterms:created>
  <dcterms:modified xsi:type="dcterms:W3CDTF">2022-03-11T09:27:05Z</dcterms:modified>
</cp:coreProperties>
</file>