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3oftableauforproject_/Story2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BF1D8ED-0E9C-41FC-BB56-759E42A9D5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book3 of tableau for project.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C079DD-0D7E-43EC-A8E0-071EC97D15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3/11/2022 8:21:34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0" name="slide10">
            <a:extLst>
              <a:ext uri="{FF2B5EF4-FFF2-40B4-BE49-F238E27FC236}">
                <a16:creationId xmlns:a16="http://schemas.microsoft.com/office/drawing/2014/main" id="{64D6D649-BDA1-49B1-AECD-2B0DE4225E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11" name="slide11">
            <a:extLst>
              <a:ext uri="{FF2B5EF4-FFF2-40B4-BE49-F238E27FC236}">
                <a16:creationId xmlns:a16="http://schemas.microsoft.com/office/drawing/2014/main" id="{560939B7-C6A3-49E0-B0C2-67E05773D2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" id="12" name="slide12">
            <a:extLst>
              <a:ext uri="{FF2B5EF4-FFF2-40B4-BE49-F238E27FC236}">
                <a16:creationId xmlns:a16="http://schemas.microsoft.com/office/drawing/2014/main" id="{355CC60F-6C19-448F-B7A4-0101F65748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-wise population" id="2" name="slide2">
            <a:extLst>
              <a:ext uri="{FF2B5EF4-FFF2-40B4-BE49-F238E27FC236}">
                <a16:creationId xmlns:a16="http://schemas.microsoft.com/office/drawing/2014/main" id="{1C8F123D-D44F-4574-BB5D-65B59C931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52"/>
            <a:ext cx="12192000" cy="59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-wise population" id="3" name="slide3">
            <a:extLst>
              <a:ext uri="{FF2B5EF4-FFF2-40B4-BE49-F238E27FC236}">
                <a16:creationId xmlns:a16="http://schemas.microsoft.com/office/drawing/2014/main" id="{52E6C763-6628-46EF-A673-8B6B51CB8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348"/>
            <a:ext cx="12192000" cy="35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urism outbound" id="4" name="slide4">
            <a:extLst>
              <a:ext uri="{FF2B5EF4-FFF2-40B4-BE49-F238E27FC236}">
                <a16:creationId xmlns:a16="http://schemas.microsoft.com/office/drawing/2014/main" id="{97075123-8719-449E-8620-FB66686D44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364"/>
            <a:ext cx="12192000" cy="63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-wise co2 emission" id="5" name="slide5">
            <a:extLst>
              <a:ext uri="{FF2B5EF4-FFF2-40B4-BE49-F238E27FC236}">
                <a16:creationId xmlns:a16="http://schemas.microsoft.com/office/drawing/2014/main" id="{2A6C07E4-3FEF-49DF-83C9-365110779C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40" y="0"/>
            <a:ext cx="2800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on healt,birth and mortality" id="6" name="slide6">
            <a:extLst>
              <a:ext uri="{FF2B5EF4-FFF2-40B4-BE49-F238E27FC236}">
                <a16:creationId xmlns:a16="http://schemas.microsoft.com/office/drawing/2014/main" id="{1AA805BB-4CFF-457F-BD88-1467C10F58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56" y="0"/>
            <a:ext cx="9168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-wise energy consumtion" id="7" name="slide7">
            <a:extLst>
              <a:ext uri="{FF2B5EF4-FFF2-40B4-BE49-F238E27FC236}">
                <a16:creationId xmlns:a16="http://schemas.microsoft.com/office/drawing/2014/main" id="{2129DA23-E3EE-44EA-802D-8EB20B79B3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15240"/>
            <a:ext cx="1098042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-wise GDP" id="8" name="slide8">
            <a:extLst>
              <a:ext uri="{FF2B5EF4-FFF2-40B4-BE49-F238E27FC236}">
                <a16:creationId xmlns:a16="http://schemas.microsoft.com/office/drawing/2014/main" id="{19BBF8F3-67AE-4C56-A6B9-502928A906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326"/>
            <a:ext cx="12192000" cy="18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F969858D-BF16-4EAC-90B7-20EAAA97FF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2022-03-11T08:21:36Z</dcterms:created>
  <dcterms:modified xsi:type="dcterms:W3CDTF">2022-03-11T08:21:36Z</dcterms:modified>
</cp:coreProperties>
</file>