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43"/>
  </p:notesMasterIdLst>
  <p:sldIdLst>
    <p:sldId id="256" r:id="rId2"/>
    <p:sldId id="300" r:id="rId3"/>
    <p:sldId id="257" r:id="rId4"/>
    <p:sldId id="258" r:id="rId5"/>
    <p:sldId id="261" r:id="rId6"/>
    <p:sldId id="263" r:id="rId7"/>
    <p:sldId id="262" r:id="rId8"/>
    <p:sldId id="264" r:id="rId9"/>
    <p:sldId id="265" r:id="rId10"/>
    <p:sldId id="266" r:id="rId11"/>
    <p:sldId id="267" r:id="rId12"/>
    <p:sldId id="268" r:id="rId13"/>
    <p:sldId id="269" r:id="rId14"/>
    <p:sldId id="271" r:id="rId15"/>
    <p:sldId id="270" r:id="rId16"/>
    <p:sldId id="273" r:id="rId17"/>
    <p:sldId id="275" r:id="rId18"/>
    <p:sldId id="276" r:id="rId19"/>
    <p:sldId id="277" r:id="rId20"/>
    <p:sldId id="278" r:id="rId21"/>
    <p:sldId id="283" r:id="rId22"/>
    <p:sldId id="279" r:id="rId23"/>
    <p:sldId id="280" r:id="rId24"/>
    <p:sldId id="282" r:id="rId25"/>
    <p:sldId id="299" r:id="rId26"/>
    <p:sldId id="284" r:id="rId27"/>
    <p:sldId id="285" r:id="rId28"/>
    <p:sldId id="286" r:id="rId29"/>
    <p:sldId id="288" r:id="rId30"/>
    <p:sldId id="289" r:id="rId31"/>
    <p:sldId id="290" r:id="rId32"/>
    <p:sldId id="291" r:id="rId33"/>
    <p:sldId id="292" r:id="rId34"/>
    <p:sldId id="293" r:id="rId35"/>
    <p:sldId id="294" r:id="rId36"/>
    <p:sldId id="295" r:id="rId37"/>
    <p:sldId id="301" r:id="rId38"/>
    <p:sldId id="296" r:id="rId39"/>
    <p:sldId id="297" r:id="rId40"/>
    <p:sldId id="298" r:id="rId41"/>
    <p:sldId id="30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5196" autoAdjust="0"/>
  </p:normalViewPr>
  <p:slideViewPr>
    <p:cSldViewPr snapToGrid="0">
      <p:cViewPr varScale="1">
        <p:scale>
          <a:sx n="81" d="100"/>
          <a:sy n="81" d="100"/>
        </p:scale>
        <p:origin x="75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Vaish\Downloads\Maternal%20Health%20Risk%20Data%20Set%204th%20sem%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r>
              <a:rPr lang="en-IN"/>
              <a:t>X Variable 1  Residual Plot</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19050" cap="rnd" cmpd="sng" algn="ctr">
              <a:noFill/>
              <a:prstDash val="solid"/>
              <a:round/>
            </a:ln>
            <a:effectLst/>
          </c:spPr>
          <c:marker>
            <c:spPr>
              <a:solidFill>
                <a:schemeClr val="accent5"/>
              </a:solidFill>
              <a:ln w="12700" cap="rnd" cmpd="sng" algn="ctr">
                <a:solidFill>
                  <a:schemeClr val="accent5"/>
                </a:solidFill>
                <a:prstDash val="solid"/>
                <a:round/>
              </a:ln>
              <a:effectLst/>
            </c:spPr>
          </c:marker>
          <c:xVal>
            <c:numRef>
              <c:f>'Maternal Health Risk Data Set 4'!$A$2:$A$453</c:f>
              <c:numCache>
                <c:formatCode>General</c:formatCode>
                <c:ptCount val="452"/>
                <c:pt idx="0">
                  <c:v>25</c:v>
                </c:pt>
                <c:pt idx="1">
                  <c:v>35</c:v>
                </c:pt>
                <c:pt idx="2">
                  <c:v>29</c:v>
                </c:pt>
                <c:pt idx="3">
                  <c:v>30</c:v>
                </c:pt>
                <c:pt idx="4">
                  <c:v>35</c:v>
                </c:pt>
                <c:pt idx="5">
                  <c:v>23</c:v>
                </c:pt>
                <c:pt idx="6">
                  <c:v>23</c:v>
                </c:pt>
                <c:pt idx="7">
                  <c:v>35</c:v>
                </c:pt>
                <c:pt idx="8">
                  <c:v>32</c:v>
                </c:pt>
                <c:pt idx="9">
                  <c:v>42</c:v>
                </c:pt>
                <c:pt idx="10">
                  <c:v>23</c:v>
                </c:pt>
                <c:pt idx="11">
                  <c:v>19</c:v>
                </c:pt>
                <c:pt idx="12">
                  <c:v>25</c:v>
                </c:pt>
                <c:pt idx="13">
                  <c:v>20</c:v>
                </c:pt>
                <c:pt idx="14">
                  <c:v>48</c:v>
                </c:pt>
                <c:pt idx="15">
                  <c:v>15</c:v>
                </c:pt>
                <c:pt idx="16">
                  <c:v>50</c:v>
                </c:pt>
                <c:pt idx="17">
                  <c:v>25</c:v>
                </c:pt>
                <c:pt idx="18">
                  <c:v>30</c:v>
                </c:pt>
                <c:pt idx="19">
                  <c:v>10</c:v>
                </c:pt>
                <c:pt idx="20">
                  <c:v>40</c:v>
                </c:pt>
                <c:pt idx="21">
                  <c:v>50</c:v>
                </c:pt>
                <c:pt idx="22">
                  <c:v>21</c:v>
                </c:pt>
                <c:pt idx="23">
                  <c:v>18</c:v>
                </c:pt>
                <c:pt idx="24">
                  <c:v>21</c:v>
                </c:pt>
                <c:pt idx="25">
                  <c:v>16</c:v>
                </c:pt>
                <c:pt idx="26">
                  <c:v>19</c:v>
                </c:pt>
                <c:pt idx="27">
                  <c:v>22</c:v>
                </c:pt>
                <c:pt idx="28">
                  <c:v>49</c:v>
                </c:pt>
                <c:pt idx="29">
                  <c:v>28</c:v>
                </c:pt>
                <c:pt idx="30">
                  <c:v>20</c:v>
                </c:pt>
                <c:pt idx="31">
                  <c:v>23</c:v>
                </c:pt>
                <c:pt idx="32">
                  <c:v>22</c:v>
                </c:pt>
                <c:pt idx="33">
                  <c:v>21</c:v>
                </c:pt>
                <c:pt idx="34">
                  <c:v>21</c:v>
                </c:pt>
                <c:pt idx="35">
                  <c:v>12</c:v>
                </c:pt>
                <c:pt idx="36">
                  <c:v>60</c:v>
                </c:pt>
                <c:pt idx="37">
                  <c:v>55</c:v>
                </c:pt>
                <c:pt idx="38">
                  <c:v>45</c:v>
                </c:pt>
                <c:pt idx="39">
                  <c:v>35</c:v>
                </c:pt>
                <c:pt idx="40">
                  <c:v>22</c:v>
                </c:pt>
                <c:pt idx="41">
                  <c:v>23</c:v>
                </c:pt>
                <c:pt idx="42">
                  <c:v>25</c:v>
                </c:pt>
                <c:pt idx="43">
                  <c:v>30</c:v>
                </c:pt>
                <c:pt idx="44">
                  <c:v>23</c:v>
                </c:pt>
                <c:pt idx="45">
                  <c:v>32</c:v>
                </c:pt>
                <c:pt idx="46">
                  <c:v>42</c:v>
                </c:pt>
                <c:pt idx="47">
                  <c:v>23</c:v>
                </c:pt>
                <c:pt idx="48">
                  <c:v>15</c:v>
                </c:pt>
                <c:pt idx="49">
                  <c:v>15</c:v>
                </c:pt>
                <c:pt idx="50">
                  <c:v>25</c:v>
                </c:pt>
                <c:pt idx="51">
                  <c:v>22</c:v>
                </c:pt>
                <c:pt idx="52">
                  <c:v>35</c:v>
                </c:pt>
                <c:pt idx="53">
                  <c:v>19</c:v>
                </c:pt>
                <c:pt idx="54">
                  <c:v>60</c:v>
                </c:pt>
                <c:pt idx="55">
                  <c:v>23</c:v>
                </c:pt>
                <c:pt idx="56">
                  <c:v>32</c:v>
                </c:pt>
                <c:pt idx="57">
                  <c:v>42</c:v>
                </c:pt>
                <c:pt idx="58">
                  <c:v>23</c:v>
                </c:pt>
                <c:pt idx="59">
                  <c:v>15</c:v>
                </c:pt>
                <c:pt idx="60">
                  <c:v>15</c:v>
                </c:pt>
                <c:pt idx="61">
                  <c:v>15</c:v>
                </c:pt>
                <c:pt idx="62">
                  <c:v>12</c:v>
                </c:pt>
                <c:pt idx="63">
                  <c:v>29</c:v>
                </c:pt>
                <c:pt idx="64">
                  <c:v>31</c:v>
                </c:pt>
                <c:pt idx="65">
                  <c:v>29</c:v>
                </c:pt>
                <c:pt idx="66">
                  <c:v>17</c:v>
                </c:pt>
                <c:pt idx="67">
                  <c:v>20</c:v>
                </c:pt>
                <c:pt idx="68">
                  <c:v>32</c:v>
                </c:pt>
                <c:pt idx="69">
                  <c:v>26</c:v>
                </c:pt>
                <c:pt idx="70">
                  <c:v>29</c:v>
                </c:pt>
                <c:pt idx="71">
                  <c:v>54</c:v>
                </c:pt>
                <c:pt idx="72">
                  <c:v>44</c:v>
                </c:pt>
                <c:pt idx="73">
                  <c:v>23</c:v>
                </c:pt>
                <c:pt idx="74">
                  <c:v>22</c:v>
                </c:pt>
                <c:pt idx="75">
                  <c:v>55</c:v>
                </c:pt>
                <c:pt idx="76">
                  <c:v>35</c:v>
                </c:pt>
                <c:pt idx="77">
                  <c:v>21</c:v>
                </c:pt>
                <c:pt idx="78">
                  <c:v>16</c:v>
                </c:pt>
                <c:pt idx="79">
                  <c:v>33</c:v>
                </c:pt>
                <c:pt idx="80">
                  <c:v>12</c:v>
                </c:pt>
                <c:pt idx="81">
                  <c:v>28</c:v>
                </c:pt>
                <c:pt idx="82">
                  <c:v>21</c:v>
                </c:pt>
                <c:pt idx="83">
                  <c:v>18</c:v>
                </c:pt>
                <c:pt idx="84">
                  <c:v>21</c:v>
                </c:pt>
                <c:pt idx="85">
                  <c:v>16</c:v>
                </c:pt>
                <c:pt idx="86">
                  <c:v>19</c:v>
                </c:pt>
                <c:pt idx="87">
                  <c:v>23</c:v>
                </c:pt>
                <c:pt idx="88">
                  <c:v>22</c:v>
                </c:pt>
                <c:pt idx="89">
                  <c:v>60</c:v>
                </c:pt>
                <c:pt idx="90">
                  <c:v>13</c:v>
                </c:pt>
                <c:pt idx="91">
                  <c:v>23</c:v>
                </c:pt>
                <c:pt idx="92">
                  <c:v>28</c:v>
                </c:pt>
                <c:pt idx="93">
                  <c:v>50</c:v>
                </c:pt>
                <c:pt idx="94">
                  <c:v>29</c:v>
                </c:pt>
                <c:pt idx="95">
                  <c:v>19</c:v>
                </c:pt>
                <c:pt idx="96">
                  <c:v>60</c:v>
                </c:pt>
                <c:pt idx="97">
                  <c:v>55</c:v>
                </c:pt>
                <c:pt idx="98">
                  <c:v>25</c:v>
                </c:pt>
                <c:pt idx="99">
                  <c:v>48</c:v>
                </c:pt>
                <c:pt idx="100">
                  <c:v>25</c:v>
                </c:pt>
                <c:pt idx="101">
                  <c:v>23</c:v>
                </c:pt>
                <c:pt idx="102">
                  <c:v>34</c:v>
                </c:pt>
                <c:pt idx="103">
                  <c:v>42</c:v>
                </c:pt>
                <c:pt idx="104">
                  <c:v>32</c:v>
                </c:pt>
                <c:pt idx="105">
                  <c:v>50</c:v>
                </c:pt>
                <c:pt idx="106">
                  <c:v>38</c:v>
                </c:pt>
                <c:pt idx="107">
                  <c:v>39</c:v>
                </c:pt>
                <c:pt idx="108">
                  <c:v>30</c:v>
                </c:pt>
                <c:pt idx="109">
                  <c:v>63</c:v>
                </c:pt>
                <c:pt idx="110">
                  <c:v>25</c:v>
                </c:pt>
                <c:pt idx="111">
                  <c:v>30</c:v>
                </c:pt>
                <c:pt idx="112">
                  <c:v>55</c:v>
                </c:pt>
                <c:pt idx="113">
                  <c:v>48</c:v>
                </c:pt>
                <c:pt idx="114">
                  <c:v>49</c:v>
                </c:pt>
                <c:pt idx="115">
                  <c:v>25</c:v>
                </c:pt>
                <c:pt idx="116">
                  <c:v>40</c:v>
                </c:pt>
                <c:pt idx="117">
                  <c:v>32</c:v>
                </c:pt>
                <c:pt idx="118">
                  <c:v>35</c:v>
                </c:pt>
                <c:pt idx="119">
                  <c:v>54</c:v>
                </c:pt>
                <c:pt idx="120">
                  <c:v>55</c:v>
                </c:pt>
                <c:pt idx="121">
                  <c:v>29</c:v>
                </c:pt>
                <c:pt idx="122">
                  <c:v>40</c:v>
                </c:pt>
                <c:pt idx="123">
                  <c:v>22</c:v>
                </c:pt>
                <c:pt idx="124">
                  <c:v>40</c:v>
                </c:pt>
                <c:pt idx="125">
                  <c:v>50</c:v>
                </c:pt>
                <c:pt idx="126">
                  <c:v>18</c:v>
                </c:pt>
                <c:pt idx="127">
                  <c:v>32</c:v>
                </c:pt>
                <c:pt idx="128">
                  <c:v>17</c:v>
                </c:pt>
                <c:pt idx="129">
                  <c:v>17</c:v>
                </c:pt>
                <c:pt idx="130">
                  <c:v>25</c:v>
                </c:pt>
                <c:pt idx="131">
                  <c:v>17</c:v>
                </c:pt>
                <c:pt idx="132">
                  <c:v>14</c:v>
                </c:pt>
                <c:pt idx="133">
                  <c:v>15</c:v>
                </c:pt>
                <c:pt idx="134">
                  <c:v>15</c:v>
                </c:pt>
                <c:pt idx="135">
                  <c:v>12</c:v>
                </c:pt>
                <c:pt idx="136">
                  <c:v>37</c:v>
                </c:pt>
                <c:pt idx="137">
                  <c:v>18</c:v>
                </c:pt>
                <c:pt idx="138">
                  <c:v>21</c:v>
                </c:pt>
                <c:pt idx="139">
                  <c:v>17</c:v>
                </c:pt>
                <c:pt idx="140">
                  <c:v>25</c:v>
                </c:pt>
                <c:pt idx="141">
                  <c:v>23</c:v>
                </c:pt>
                <c:pt idx="142">
                  <c:v>12</c:v>
                </c:pt>
                <c:pt idx="143">
                  <c:v>28</c:v>
                </c:pt>
                <c:pt idx="144">
                  <c:v>40</c:v>
                </c:pt>
                <c:pt idx="145">
                  <c:v>55</c:v>
                </c:pt>
                <c:pt idx="146">
                  <c:v>25</c:v>
                </c:pt>
                <c:pt idx="147">
                  <c:v>35</c:v>
                </c:pt>
                <c:pt idx="148">
                  <c:v>12</c:v>
                </c:pt>
                <c:pt idx="149">
                  <c:v>35</c:v>
                </c:pt>
                <c:pt idx="150">
                  <c:v>60</c:v>
                </c:pt>
                <c:pt idx="151">
                  <c:v>13</c:v>
                </c:pt>
                <c:pt idx="152">
                  <c:v>17</c:v>
                </c:pt>
                <c:pt idx="153">
                  <c:v>28</c:v>
                </c:pt>
                <c:pt idx="154">
                  <c:v>50</c:v>
                </c:pt>
                <c:pt idx="155">
                  <c:v>29</c:v>
                </c:pt>
                <c:pt idx="156">
                  <c:v>17</c:v>
                </c:pt>
                <c:pt idx="157">
                  <c:v>33</c:v>
                </c:pt>
                <c:pt idx="158">
                  <c:v>28</c:v>
                </c:pt>
                <c:pt idx="159">
                  <c:v>29</c:v>
                </c:pt>
                <c:pt idx="160">
                  <c:v>50</c:v>
                </c:pt>
                <c:pt idx="161">
                  <c:v>25</c:v>
                </c:pt>
                <c:pt idx="162">
                  <c:v>55</c:v>
                </c:pt>
                <c:pt idx="163">
                  <c:v>40</c:v>
                </c:pt>
                <c:pt idx="164">
                  <c:v>28</c:v>
                </c:pt>
                <c:pt idx="165">
                  <c:v>32</c:v>
                </c:pt>
                <c:pt idx="166">
                  <c:v>17</c:v>
                </c:pt>
                <c:pt idx="167">
                  <c:v>17</c:v>
                </c:pt>
                <c:pt idx="168">
                  <c:v>25</c:v>
                </c:pt>
                <c:pt idx="169">
                  <c:v>17</c:v>
                </c:pt>
                <c:pt idx="170">
                  <c:v>19</c:v>
                </c:pt>
                <c:pt idx="171">
                  <c:v>18</c:v>
                </c:pt>
                <c:pt idx="172">
                  <c:v>21</c:v>
                </c:pt>
                <c:pt idx="173">
                  <c:v>17</c:v>
                </c:pt>
                <c:pt idx="174">
                  <c:v>25</c:v>
                </c:pt>
                <c:pt idx="175">
                  <c:v>10</c:v>
                </c:pt>
                <c:pt idx="176">
                  <c:v>12</c:v>
                </c:pt>
                <c:pt idx="177">
                  <c:v>28</c:v>
                </c:pt>
                <c:pt idx="178">
                  <c:v>40</c:v>
                </c:pt>
                <c:pt idx="179">
                  <c:v>55</c:v>
                </c:pt>
                <c:pt idx="180">
                  <c:v>25</c:v>
                </c:pt>
                <c:pt idx="181">
                  <c:v>35</c:v>
                </c:pt>
                <c:pt idx="182">
                  <c:v>21</c:v>
                </c:pt>
                <c:pt idx="183">
                  <c:v>18</c:v>
                </c:pt>
                <c:pt idx="184">
                  <c:v>21</c:v>
                </c:pt>
                <c:pt idx="185">
                  <c:v>16</c:v>
                </c:pt>
                <c:pt idx="186">
                  <c:v>19</c:v>
                </c:pt>
                <c:pt idx="187">
                  <c:v>22</c:v>
                </c:pt>
                <c:pt idx="188">
                  <c:v>49</c:v>
                </c:pt>
                <c:pt idx="189">
                  <c:v>28</c:v>
                </c:pt>
                <c:pt idx="190">
                  <c:v>12</c:v>
                </c:pt>
                <c:pt idx="191">
                  <c:v>20</c:v>
                </c:pt>
                <c:pt idx="192">
                  <c:v>23</c:v>
                </c:pt>
                <c:pt idx="193">
                  <c:v>22</c:v>
                </c:pt>
                <c:pt idx="194">
                  <c:v>21</c:v>
                </c:pt>
                <c:pt idx="195">
                  <c:v>35</c:v>
                </c:pt>
                <c:pt idx="196">
                  <c:v>21</c:v>
                </c:pt>
                <c:pt idx="197">
                  <c:v>12</c:v>
                </c:pt>
                <c:pt idx="198">
                  <c:v>50</c:v>
                </c:pt>
                <c:pt idx="199">
                  <c:v>60</c:v>
                </c:pt>
                <c:pt idx="200">
                  <c:v>55</c:v>
                </c:pt>
                <c:pt idx="201">
                  <c:v>45</c:v>
                </c:pt>
                <c:pt idx="202">
                  <c:v>35</c:v>
                </c:pt>
                <c:pt idx="203">
                  <c:v>22</c:v>
                </c:pt>
                <c:pt idx="204">
                  <c:v>13</c:v>
                </c:pt>
                <c:pt idx="205">
                  <c:v>23</c:v>
                </c:pt>
                <c:pt idx="206">
                  <c:v>17</c:v>
                </c:pt>
                <c:pt idx="207">
                  <c:v>50</c:v>
                </c:pt>
                <c:pt idx="208">
                  <c:v>19</c:v>
                </c:pt>
                <c:pt idx="209">
                  <c:v>30</c:v>
                </c:pt>
                <c:pt idx="210">
                  <c:v>31</c:v>
                </c:pt>
                <c:pt idx="211">
                  <c:v>23</c:v>
                </c:pt>
                <c:pt idx="212">
                  <c:v>17</c:v>
                </c:pt>
                <c:pt idx="213">
                  <c:v>32</c:v>
                </c:pt>
                <c:pt idx="214">
                  <c:v>42</c:v>
                </c:pt>
                <c:pt idx="215">
                  <c:v>23</c:v>
                </c:pt>
                <c:pt idx="216">
                  <c:v>15</c:v>
                </c:pt>
                <c:pt idx="217">
                  <c:v>40</c:v>
                </c:pt>
                <c:pt idx="218">
                  <c:v>15</c:v>
                </c:pt>
                <c:pt idx="219">
                  <c:v>25</c:v>
                </c:pt>
                <c:pt idx="220">
                  <c:v>22</c:v>
                </c:pt>
                <c:pt idx="221">
                  <c:v>12</c:v>
                </c:pt>
                <c:pt idx="222">
                  <c:v>35</c:v>
                </c:pt>
                <c:pt idx="223">
                  <c:v>19</c:v>
                </c:pt>
                <c:pt idx="224">
                  <c:v>60</c:v>
                </c:pt>
                <c:pt idx="225">
                  <c:v>55</c:v>
                </c:pt>
                <c:pt idx="226">
                  <c:v>35</c:v>
                </c:pt>
                <c:pt idx="227">
                  <c:v>51</c:v>
                </c:pt>
                <c:pt idx="228">
                  <c:v>62</c:v>
                </c:pt>
                <c:pt idx="229">
                  <c:v>25</c:v>
                </c:pt>
                <c:pt idx="230">
                  <c:v>21</c:v>
                </c:pt>
                <c:pt idx="231">
                  <c:v>22</c:v>
                </c:pt>
                <c:pt idx="232">
                  <c:v>55</c:v>
                </c:pt>
                <c:pt idx="233">
                  <c:v>35</c:v>
                </c:pt>
                <c:pt idx="234">
                  <c:v>43</c:v>
                </c:pt>
                <c:pt idx="235">
                  <c:v>12</c:v>
                </c:pt>
                <c:pt idx="236">
                  <c:v>65</c:v>
                </c:pt>
                <c:pt idx="237">
                  <c:v>60</c:v>
                </c:pt>
                <c:pt idx="238">
                  <c:v>25</c:v>
                </c:pt>
                <c:pt idx="239">
                  <c:v>22</c:v>
                </c:pt>
                <c:pt idx="240">
                  <c:v>66</c:v>
                </c:pt>
                <c:pt idx="241">
                  <c:v>56</c:v>
                </c:pt>
                <c:pt idx="242">
                  <c:v>35</c:v>
                </c:pt>
                <c:pt idx="243">
                  <c:v>43</c:v>
                </c:pt>
                <c:pt idx="244">
                  <c:v>35</c:v>
                </c:pt>
                <c:pt idx="245">
                  <c:v>45</c:v>
                </c:pt>
                <c:pt idx="246">
                  <c:v>70</c:v>
                </c:pt>
                <c:pt idx="247">
                  <c:v>65</c:v>
                </c:pt>
                <c:pt idx="248">
                  <c:v>55</c:v>
                </c:pt>
                <c:pt idx="249">
                  <c:v>45</c:v>
                </c:pt>
                <c:pt idx="250">
                  <c:v>22</c:v>
                </c:pt>
                <c:pt idx="251">
                  <c:v>12</c:v>
                </c:pt>
                <c:pt idx="252">
                  <c:v>18</c:v>
                </c:pt>
                <c:pt idx="253">
                  <c:v>17</c:v>
                </c:pt>
                <c:pt idx="254">
                  <c:v>25</c:v>
                </c:pt>
                <c:pt idx="255">
                  <c:v>40</c:v>
                </c:pt>
                <c:pt idx="256">
                  <c:v>55</c:v>
                </c:pt>
                <c:pt idx="257">
                  <c:v>25</c:v>
                </c:pt>
                <c:pt idx="258">
                  <c:v>35</c:v>
                </c:pt>
                <c:pt idx="259">
                  <c:v>21</c:v>
                </c:pt>
                <c:pt idx="260">
                  <c:v>35</c:v>
                </c:pt>
                <c:pt idx="261">
                  <c:v>21</c:v>
                </c:pt>
                <c:pt idx="262">
                  <c:v>12</c:v>
                </c:pt>
                <c:pt idx="263">
                  <c:v>60</c:v>
                </c:pt>
                <c:pt idx="264">
                  <c:v>55</c:v>
                </c:pt>
                <c:pt idx="265">
                  <c:v>45</c:v>
                </c:pt>
                <c:pt idx="266">
                  <c:v>35</c:v>
                </c:pt>
                <c:pt idx="267">
                  <c:v>22</c:v>
                </c:pt>
                <c:pt idx="268">
                  <c:v>17</c:v>
                </c:pt>
                <c:pt idx="269">
                  <c:v>19</c:v>
                </c:pt>
                <c:pt idx="270">
                  <c:v>30</c:v>
                </c:pt>
                <c:pt idx="271">
                  <c:v>23</c:v>
                </c:pt>
                <c:pt idx="272">
                  <c:v>17</c:v>
                </c:pt>
                <c:pt idx="273">
                  <c:v>32</c:v>
                </c:pt>
                <c:pt idx="274">
                  <c:v>42</c:v>
                </c:pt>
                <c:pt idx="275">
                  <c:v>23</c:v>
                </c:pt>
                <c:pt idx="276">
                  <c:v>15</c:v>
                </c:pt>
                <c:pt idx="277">
                  <c:v>20</c:v>
                </c:pt>
                <c:pt idx="278">
                  <c:v>15</c:v>
                </c:pt>
                <c:pt idx="279">
                  <c:v>25</c:v>
                </c:pt>
                <c:pt idx="280">
                  <c:v>22</c:v>
                </c:pt>
                <c:pt idx="281">
                  <c:v>12</c:v>
                </c:pt>
                <c:pt idx="282">
                  <c:v>35</c:v>
                </c:pt>
                <c:pt idx="283">
                  <c:v>22</c:v>
                </c:pt>
                <c:pt idx="284">
                  <c:v>12</c:v>
                </c:pt>
                <c:pt idx="285">
                  <c:v>35</c:v>
                </c:pt>
                <c:pt idx="286">
                  <c:v>19</c:v>
                </c:pt>
                <c:pt idx="287">
                  <c:v>55</c:v>
                </c:pt>
                <c:pt idx="288">
                  <c:v>50</c:v>
                </c:pt>
                <c:pt idx="289">
                  <c:v>27</c:v>
                </c:pt>
                <c:pt idx="290">
                  <c:v>60</c:v>
                </c:pt>
                <c:pt idx="291">
                  <c:v>55</c:v>
                </c:pt>
                <c:pt idx="292">
                  <c:v>60</c:v>
                </c:pt>
                <c:pt idx="293">
                  <c:v>12</c:v>
                </c:pt>
                <c:pt idx="294">
                  <c:v>17</c:v>
                </c:pt>
                <c:pt idx="295">
                  <c:v>60</c:v>
                </c:pt>
                <c:pt idx="296">
                  <c:v>36</c:v>
                </c:pt>
                <c:pt idx="297">
                  <c:v>22</c:v>
                </c:pt>
                <c:pt idx="298">
                  <c:v>25</c:v>
                </c:pt>
                <c:pt idx="299">
                  <c:v>35</c:v>
                </c:pt>
                <c:pt idx="300">
                  <c:v>40</c:v>
                </c:pt>
                <c:pt idx="301">
                  <c:v>27</c:v>
                </c:pt>
                <c:pt idx="302">
                  <c:v>22</c:v>
                </c:pt>
                <c:pt idx="303">
                  <c:v>25</c:v>
                </c:pt>
                <c:pt idx="304">
                  <c:v>65</c:v>
                </c:pt>
                <c:pt idx="305">
                  <c:v>35</c:v>
                </c:pt>
                <c:pt idx="306">
                  <c:v>29</c:v>
                </c:pt>
                <c:pt idx="307">
                  <c:v>30</c:v>
                </c:pt>
                <c:pt idx="308">
                  <c:v>35</c:v>
                </c:pt>
                <c:pt idx="309">
                  <c:v>23</c:v>
                </c:pt>
                <c:pt idx="310">
                  <c:v>32</c:v>
                </c:pt>
                <c:pt idx="311">
                  <c:v>43</c:v>
                </c:pt>
                <c:pt idx="312">
                  <c:v>23</c:v>
                </c:pt>
                <c:pt idx="313">
                  <c:v>15</c:v>
                </c:pt>
                <c:pt idx="314">
                  <c:v>30</c:v>
                </c:pt>
                <c:pt idx="315">
                  <c:v>15</c:v>
                </c:pt>
                <c:pt idx="316">
                  <c:v>29</c:v>
                </c:pt>
                <c:pt idx="317">
                  <c:v>32</c:v>
                </c:pt>
                <c:pt idx="318">
                  <c:v>42</c:v>
                </c:pt>
                <c:pt idx="319">
                  <c:v>23</c:v>
                </c:pt>
                <c:pt idx="320">
                  <c:v>20</c:v>
                </c:pt>
                <c:pt idx="321">
                  <c:v>48</c:v>
                </c:pt>
                <c:pt idx="322">
                  <c:v>30</c:v>
                </c:pt>
                <c:pt idx="323">
                  <c:v>31</c:v>
                </c:pt>
                <c:pt idx="324">
                  <c:v>18</c:v>
                </c:pt>
                <c:pt idx="325">
                  <c:v>17</c:v>
                </c:pt>
                <c:pt idx="326">
                  <c:v>15</c:v>
                </c:pt>
                <c:pt idx="327">
                  <c:v>19</c:v>
                </c:pt>
                <c:pt idx="328">
                  <c:v>15</c:v>
                </c:pt>
                <c:pt idx="329">
                  <c:v>25</c:v>
                </c:pt>
                <c:pt idx="330">
                  <c:v>22</c:v>
                </c:pt>
                <c:pt idx="331">
                  <c:v>35</c:v>
                </c:pt>
                <c:pt idx="332">
                  <c:v>19</c:v>
                </c:pt>
                <c:pt idx="333">
                  <c:v>60</c:v>
                </c:pt>
                <c:pt idx="334">
                  <c:v>50</c:v>
                </c:pt>
                <c:pt idx="335">
                  <c:v>23</c:v>
                </c:pt>
                <c:pt idx="336">
                  <c:v>29</c:v>
                </c:pt>
                <c:pt idx="337">
                  <c:v>17</c:v>
                </c:pt>
                <c:pt idx="338">
                  <c:v>32</c:v>
                </c:pt>
                <c:pt idx="339">
                  <c:v>42</c:v>
                </c:pt>
                <c:pt idx="340">
                  <c:v>23</c:v>
                </c:pt>
                <c:pt idx="341">
                  <c:v>19</c:v>
                </c:pt>
                <c:pt idx="342">
                  <c:v>16</c:v>
                </c:pt>
                <c:pt idx="343">
                  <c:v>17</c:v>
                </c:pt>
                <c:pt idx="344">
                  <c:v>18</c:v>
                </c:pt>
                <c:pt idx="345">
                  <c:v>17</c:v>
                </c:pt>
                <c:pt idx="346">
                  <c:v>17</c:v>
                </c:pt>
                <c:pt idx="347">
                  <c:v>25</c:v>
                </c:pt>
                <c:pt idx="348">
                  <c:v>17</c:v>
                </c:pt>
                <c:pt idx="349">
                  <c:v>19</c:v>
                </c:pt>
                <c:pt idx="350">
                  <c:v>15</c:v>
                </c:pt>
                <c:pt idx="351">
                  <c:v>60</c:v>
                </c:pt>
                <c:pt idx="352">
                  <c:v>18</c:v>
                </c:pt>
                <c:pt idx="353">
                  <c:v>50</c:v>
                </c:pt>
                <c:pt idx="354">
                  <c:v>19</c:v>
                </c:pt>
                <c:pt idx="355">
                  <c:v>23</c:v>
                </c:pt>
                <c:pt idx="356">
                  <c:v>29</c:v>
                </c:pt>
                <c:pt idx="357">
                  <c:v>17</c:v>
                </c:pt>
                <c:pt idx="358">
                  <c:v>42</c:v>
                </c:pt>
                <c:pt idx="359">
                  <c:v>15</c:v>
                </c:pt>
                <c:pt idx="360">
                  <c:v>23</c:v>
                </c:pt>
                <c:pt idx="361">
                  <c:v>15</c:v>
                </c:pt>
                <c:pt idx="362">
                  <c:v>30</c:v>
                </c:pt>
                <c:pt idx="363">
                  <c:v>16</c:v>
                </c:pt>
                <c:pt idx="364">
                  <c:v>16</c:v>
                </c:pt>
                <c:pt idx="365">
                  <c:v>19</c:v>
                </c:pt>
                <c:pt idx="366">
                  <c:v>22</c:v>
                </c:pt>
                <c:pt idx="367">
                  <c:v>49</c:v>
                </c:pt>
                <c:pt idx="368">
                  <c:v>28</c:v>
                </c:pt>
                <c:pt idx="369">
                  <c:v>12</c:v>
                </c:pt>
                <c:pt idx="370">
                  <c:v>20</c:v>
                </c:pt>
                <c:pt idx="371">
                  <c:v>23</c:v>
                </c:pt>
                <c:pt idx="372">
                  <c:v>22</c:v>
                </c:pt>
                <c:pt idx="373">
                  <c:v>21</c:v>
                </c:pt>
                <c:pt idx="374">
                  <c:v>40</c:v>
                </c:pt>
                <c:pt idx="375">
                  <c:v>21</c:v>
                </c:pt>
                <c:pt idx="376">
                  <c:v>12</c:v>
                </c:pt>
                <c:pt idx="377">
                  <c:v>50</c:v>
                </c:pt>
                <c:pt idx="378">
                  <c:v>60</c:v>
                </c:pt>
                <c:pt idx="379">
                  <c:v>55</c:v>
                </c:pt>
                <c:pt idx="380">
                  <c:v>45</c:v>
                </c:pt>
                <c:pt idx="381">
                  <c:v>35</c:v>
                </c:pt>
                <c:pt idx="382">
                  <c:v>22</c:v>
                </c:pt>
                <c:pt idx="383">
                  <c:v>13</c:v>
                </c:pt>
                <c:pt idx="384">
                  <c:v>23</c:v>
                </c:pt>
                <c:pt idx="385">
                  <c:v>17</c:v>
                </c:pt>
                <c:pt idx="386">
                  <c:v>28</c:v>
                </c:pt>
                <c:pt idx="387">
                  <c:v>59</c:v>
                </c:pt>
                <c:pt idx="388">
                  <c:v>23</c:v>
                </c:pt>
                <c:pt idx="389">
                  <c:v>23</c:v>
                </c:pt>
                <c:pt idx="390">
                  <c:v>20</c:v>
                </c:pt>
                <c:pt idx="391">
                  <c:v>15</c:v>
                </c:pt>
                <c:pt idx="392">
                  <c:v>24</c:v>
                </c:pt>
                <c:pt idx="393">
                  <c:v>19</c:v>
                </c:pt>
                <c:pt idx="394">
                  <c:v>22</c:v>
                </c:pt>
                <c:pt idx="395">
                  <c:v>49</c:v>
                </c:pt>
                <c:pt idx="396">
                  <c:v>28</c:v>
                </c:pt>
                <c:pt idx="397">
                  <c:v>12</c:v>
                </c:pt>
                <c:pt idx="398">
                  <c:v>20</c:v>
                </c:pt>
                <c:pt idx="399">
                  <c:v>23</c:v>
                </c:pt>
                <c:pt idx="400">
                  <c:v>22</c:v>
                </c:pt>
                <c:pt idx="401">
                  <c:v>21</c:v>
                </c:pt>
                <c:pt idx="402">
                  <c:v>60</c:v>
                </c:pt>
                <c:pt idx="403">
                  <c:v>41</c:v>
                </c:pt>
                <c:pt idx="404">
                  <c:v>13</c:v>
                </c:pt>
                <c:pt idx="405">
                  <c:v>17</c:v>
                </c:pt>
                <c:pt idx="406">
                  <c:v>27</c:v>
                </c:pt>
                <c:pt idx="407">
                  <c:v>34</c:v>
                </c:pt>
                <c:pt idx="408">
                  <c:v>32</c:v>
                </c:pt>
                <c:pt idx="409">
                  <c:v>17</c:v>
                </c:pt>
                <c:pt idx="410">
                  <c:v>20</c:v>
                </c:pt>
                <c:pt idx="411">
                  <c:v>22</c:v>
                </c:pt>
                <c:pt idx="412">
                  <c:v>35</c:v>
                </c:pt>
                <c:pt idx="413">
                  <c:v>19</c:v>
                </c:pt>
                <c:pt idx="414">
                  <c:v>30</c:v>
                </c:pt>
                <c:pt idx="415">
                  <c:v>50</c:v>
                </c:pt>
                <c:pt idx="416">
                  <c:v>29</c:v>
                </c:pt>
                <c:pt idx="417">
                  <c:v>19</c:v>
                </c:pt>
                <c:pt idx="418">
                  <c:v>46</c:v>
                </c:pt>
                <c:pt idx="419">
                  <c:v>28</c:v>
                </c:pt>
                <c:pt idx="420">
                  <c:v>50</c:v>
                </c:pt>
                <c:pt idx="421">
                  <c:v>39</c:v>
                </c:pt>
                <c:pt idx="422">
                  <c:v>25</c:v>
                </c:pt>
                <c:pt idx="423">
                  <c:v>23</c:v>
                </c:pt>
                <c:pt idx="424">
                  <c:v>29</c:v>
                </c:pt>
                <c:pt idx="425">
                  <c:v>17</c:v>
                </c:pt>
                <c:pt idx="426">
                  <c:v>32</c:v>
                </c:pt>
                <c:pt idx="427">
                  <c:v>42</c:v>
                </c:pt>
                <c:pt idx="428">
                  <c:v>23</c:v>
                </c:pt>
                <c:pt idx="429">
                  <c:v>15</c:v>
                </c:pt>
                <c:pt idx="430">
                  <c:v>34</c:v>
                </c:pt>
                <c:pt idx="431">
                  <c:v>15</c:v>
                </c:pt>
                <c:pt idx="432">
                  <c:v>27</c:v>
                </c:pt>
                <c:pt idx="433">
                  <c:v>25</c:v>
                </c:pt>
                <c:pt idx="434">
                  <c:v>36</c:v>
                </c:pt>
                <c:pt idx="435">
                  <c:v>30</c:v>
                </c:pt>
                <c:pt idx="436">
                  <c:v>15</c:v>
                </c:pt>
                <c:pt idx="437">
                  <c:v>40</c:v>
                </c:pt>
                <c:pt idx="438">
                  <c:v>15</c:v>
                </c:pt>
                <c:pt idx="439">
                  <c:v>21</c:v>
                </c:pt>
                <c:pt idx="440">
                  <c:v>15</c:v>
                </c:pt>
                <c:pt idx="441">
                  <c:v>21</c:v>
                </c:pt>
                <c:pt idx="442">
                  <c:v>15</c:v>
                </c:pt>
                <c:pt idx="443">
                  <c:v>15</c:v>
                </c:pt>
                <c:pt idx="444">
                  <c:v>10</c:v>
                </c:pt>
                <c:pt idx="445">
                  <c:v>15</c:v>
                </c:pt>
                <c:pt idx="446">
                  <c:v>15</c:v>
                </c:pt>
                <c:pt idx="447">
                  <c:v>12</c:v>
                </c:pt>
                <c:pt idx="448">
                  <c:v>15</c:v>
                </c:pt>
                <c:pt idx="449">
                  <c:v>15</c:v>
                </c:pt>
                <c:pt idx="450">
                  <c:v>12</c:v>
                </c:pt>
                <c:pt idx="451">
                  <c:v>21</c:v>
                </c:pt>
              </c:numCache>
            </c:numRef>
          </c:xVal>
          <c:yVal>
            <c:numRef>
              <c:f>'correct regression'!$C$29:$C$480</c:f>
              <c:numCache>
                <c:formatCode>General</c:formatCode>
                <c:ptCount val="452"/>
                <c:pt idx="0">
                  <c:v>-3.1661514103301439E-2</c:v>
                </c:pt>
                <c:pt idx="1">
                  <c:v>0.20129057471119077</c:v>
                </c:pt>
                <c:pt idx="2">
                  <c:v>0.7175848320898186</c:v>
                </c:pt>
                <c:pt idx="3">
                  <c:v>0.62558332340717104</c:v>
                </c:pt>
                <c:pt idx="4">
                  <c:v>-0.25879066979677257</c:v>
                </c:pt>
                <c:pt idx="5">
                  <c:v>0.60258963185986569</c:v>
                </c:pt>
                <c:pt idx="6">
                  <c:v>9.2032778896522227E-2</c:v>
                </c:pt>
                <c:pt idx="7">
                  <c:v>0.48935949437995446</c:v>
                </c:pt>
                <c:pt idx="8">
                  <c:v>0.24060096021285016</c:v>
                </c:pt>
                <c:pt idx="9">
                  <c:v>-0.1095190293559121</c:v>
                </c:pt>
                <c:pt idx="10">
                  <c:v>-0.20894349557147837</c:v>
                </c:pt>
                <c:pt idx="11">
                  <c:v>0.19123497963694724</c:v>
                </c:pt>
                <c:pt idx="12">
                  <c:v>-0.28088701592303772</c:v>
                </c:pt>
                <c:pt idx="13">
                  <c:v>0.18830941691544342</c:v>
                </c:pt>
                <c:pt idx="14">
                  <c:v>-0.14317126180880935</c:v>
                </c:pt>
                <c:pt idx="15">
                  <c:v>-0.31953497397401825</c:v>
                </c:pt>
                <c:pt idx="16">
                  <c:v>-3.3590111368288156E-2</c:v>
                </c:pt>
                <c:pt idx="17">
                  <c:v>0.56373412856550809</c:v>
                </c:pt>
                <c:pt idx="18">
                  <c:v>0.18858837234859049</c:v>
                </c:pt>
                <c:pt idx="19">
                  <c:v>-0.10731310359162627</c:v>
                </c:pt>
                <c:pt idx="20">
                  <c:v>-0.27004565256659596</c:v>
                </c:pt>
                <c:pt idx="21">
                  <c:v>0.19313213178694857</c:v>
                </c:pt>
                <c:pt idx="22">
                  <c:v>-0.24532090885643043</c:v>
                </c:pt>
                <c:pt idx="23">
                  <c:v>-0.21994547038829076</c:v>
                </c:pt>
                <c:pt idx="24">
                  <c:v>-0.3781416244643131</c:v>
                </c:pt>
                <c:pt idx="25">
                  <c:v>-0.30512650290289867</c:v>
                </c:pt>
                <c:pt idx="26">
                  <c:v>-0.30311487634802325</c:v>
                </c:pt>
                <c:pt idx="27">
                  <c:v>-0.23210830190274545</c:v>
                </c:pt>
                <c:pt idx="28">
                  <c:v>-0.28269664777948716</c:v>
                </c:pt>
                <c:pt idx="29">
                  <c:v>-0.24798198622306017</c:v>
                </c:pt>
                <c:pt idx="30">
                  <c:v>-0.31907302320866654</c:v>
                </c:pt>
                <c:pt idx="31">
                  <c:v>-0.1783820177092289</c:v>
                </c:pt>
                <c:pt idx="32">
                  <c:v>-0.37440033758965402</c:v>
                </c:pt>
                <c:pt idx="33">
                  <c:v>-0.35497258594247533</c:v>
                </c:pt>
                <c:pt idx="34">
                  <c:v>-4.5334171358959369E-2</c:v>
                </c:pt>
                <c:pt idx="35">
                  <c:v>-9.3792666019107948E-2</c:v>
                </c:pt>
                <c:pt idx="36">
                  <c:v>-0.17101847930873804</c:v>
                </c:pt>
                <c:pt idx="37">
                  <c:v>-4.3313341106220107E-2</c:v>
                </c:pt>
                <c:pt idx="38">
                  <c:v>-0.13815288737040199</c:v>
                </c:pt>
                <c:pt idx="39">
                  <c:v>-8.8785473544059024E-2</c:v>
                </c:pt>
                <c:pt idx="40">
                  <c:v>-0.34310878381433679</c:v>
                </c:pt>
                <c:pt idx="41">
                  <c:v>-0.16043925486354049</c:v>
                </c:pt>
                <c:pt idx="42">
                  <c:v>-0.15263028469080514</c:v>
                </c:pt>
                <c:pt idx="43">
                  <c:v>-0.21494131540176023</c:v>
                </c:pt>
                <c:pt idx="44">
                  <c:v>-0.223104548871007</c:v>
                </c:pt>
                <c:pt idx="45">
                  <c:v>-0.30355239167102688</c:v>
                </c:pt>
                <c:pt idx="46">
                  <c:v>-0.28786360989210447</c:v>
                </c:pt>
                <c:pt idx="47">
                  <c:v>-0.24500206627664445</c:v>
                </c:pt>
                <c:pt idx="48">
                  <c:v>-0.21311227558751233</c:v>
                </c:pt>
                <c:pt idx="49">
                  <c:v>-0.31879908477595342</c:v>
                </c:pt>
                <c:pt idx="50">
                  <c:v>-0.26864780614071504</c:v>
                </c:pt>
                <c:pt idx="51">
                  <c:v>-0.28005581194891982</c:v>
                </c:pt>
                <c:pt idx="52">
                  <c:v>-0.11741632496539472</c:v>
                </c:pt>
                <c:pt idx="53">
                  <c:v>-0.24140153672892162</c:v>
                </c:pt>
                <c:pt idx="54">
                  <c:v>-0.11696085032816422</c:v>
                </c:pt>
                <c:pt idx="55">
                  <c:v>-0.26725790075488415</c:v>
                </c:pt>
                <c:pt idx="56">
                  <c:v>-0.22260457988391891</c:v>
                </c:pt>
                <c:pt idx="57">
                  <c:v>-0.20691579810499652</c:v>
                </c:pt>
                <c:pt idx="58">
                  <c:v>-0.16405425448953659</c:v>
                </c:pt>
                <c:pt idx="59">
                  <c:v>-0.13216446380040442</c:v>
                </c:pt>
                <c:pt idx="60">
                  <c:v>-0.33351686873724612</c:v>
                </c:pt>
                <c:pt idx="61">
                  <c:v>-0.20437009130624284</c:v>
                </c:pt>
                <c:pt idx="62">
                  <c:v>-0.28127147761890897</c:v>
                </c:pt>
                <c:pt idx="63">
                  <c:v>0.3132504278382186</c:v>
                </c:pt>
                <c:pt idx="64">
                  <c:v>0.23117526579032679</c:v>
                </c:pt>
                <c:pt idx="65">
                  <c:v>0.12989644065587624</c:v>
                </c:pt>
                <c:pt idx="66">
                  <c:v>9.1384044134824705E-2</c:v>
                </c:pt>
                <c:pt idx="67">
                  <c:v>0.22392249872947301</c:v>
                </c:pt>
                <c:pt idx="68">
                  <c:v>0.24574086350086288</c:v>
                </c:pt>
                <c:pt idx="69">
                  <c:v>0.33472744848323666</c:v>
                </c:pt>
                <c:pt idx="70">
                  <c:v>5.6307520849414469E-2</c:v>
                </c:pt>
                <c:pt idx="71">
                  <c:v>-0.12848010832952839</c:v>
                </c:pt>
                <c:pt idx="72">
                  <c:v>-0.4616213107947168</c:v>
                </c:pt>
                <c:pt idx="73">
                  <c:v>0.15025979528120631</c:v>
                </c:pt>
                <c:pt idx="74">
                  <c:v>0.321128650251987</c:v>
                </c:pt>
                <c:pt idx="75">
                  <c:v>-7.7006660425926007E-2</c:v>
                </c:pt>
                <c:pt idx="76">
                  <c:v>0.18859789406322319</c:v>
                </c:pt>
                <c:pt idx="77">
                  <c:v>0.23146895939331563</c:v>
                </c:pt>
                <c:pt idx="78">
                  <c:v>0.28628986251132083</c:v>
                </c:pt>
                <c:pt idx="79">
                  <c:v>0.2367455169500855</c:v>
                </c:pt>
                <c:pt idx="80">
                  <c:v>0.31600355113198936</c:v>
                </c:pt>
                <c:pt idx="81">
                  <c:v>0.23056689579994932</c:v>
                </c:pt>
                <c:pt idx="82">
                  <c:v>0.29883244302744694</c:v>
                </c:pt>
                <c:pt idx="83">
                  <c:v>0.32420788149558655</c:v>
                </c:pt>
                <c:pt idx="84">
                  <c:v>0.16601172741956394</c:v>
                </c:pt>
                <c:pt idx="85">
                  <c:v>0.21695017303904013</c:v>
                </c:pt>
                <c:pt idx="86">
                  <c:v>0.21896179959391554</c:v>
                </c:pt>
                <c:pt idx="87">
                  <c:v>0.33633576625206363</c:v>
                </c:pt>
                <c:pt idx="88">
                  <c:v>7.4087418545823056E-2</c:v>
                </c:pt>
                <c:pt idx="89">
                  <c:v>-0.22726373494838353</c:v>
                </c:pt>
                <c:pt idx="90">
                  <c:v>0.18746816877284311</c:v>
                </c:pt>
                <c:pt idx="91">
                  <c:v>0.21445958146547467</c:v>
                </c:pt>
                <c:pt idx="92">
                  <c:v>6.0369140550178967E-2</c:v>
                </c:pt>
                <c:pt idx="93">
                  <c:v>0.21012784299175841</c:v>
                </c:pt>
                <c:pt idx="94">
                  <c:v>4.8948628868768329E-2</c:v>
                </c:pt>
                <c:pt idx="95">
                  <c:v>0.19972732742590921</c:v>
                </c:pt>
                <c:pt idx="96">
                  <c:v>0.39775693363312831</c:v>
                </c:pt>
                <c:pt idx="97">
                  <c:v>0.33072184017066214</c:v>
                </c:pt>
                <c:pt idx="98">
                  <c:v>0.24606997782057741</c:v>
                </c:pt>
                <c:pt idx="99">
                  <c:v>-3.8607143574738614E-2</c:v>
                </c:pt>
                <c:pt idx="100">
                  <c:v>0.57918780172486461</c:v>
                </c:pt>
                <c:pt idx="101">
                  <c:v>0.62743968427255192</c:v>
                </c:pt>
                <c:pt idx="102">
                  <c:v>0.48685097827672907</c:v>
                </c:pt>
                <c:pt idx="103">
                  <c:v>-0.26502862036014591</c:v>
                </c:pt>
                <c:pt idx="104">
                  <c:v>0.52833266146182623</c:v>
                </c:pt>
                <c:pt idx="105">
                  <c:v>1.1926120667852274E-2</c:v>
                </c:pt>
                <c:pt idx="106">
                  <c:v>0.48015188660986707</c:v>
                </c:pt>
                <c:pt idx="107">
                  <c:v>0.66908107331560862</c:v>
                </c:pt>
                <c:pt idx="108">
                  <c:v>5.0966533835470597E-2</c:v>
                </c:pt>
                <c:pt idx="109">
                  <c:v>-9.7940202636070993E-4</c:v>
                </c:pt>
                <c:pt idx="110">
                  <c:v>0.49823998993775698</c:v>
                </c:pt>
                <c:pt idx="111">
                  <c:v>0.61499945254212918</c:v>
                </c:pt>
                <c:pt idx="112">
                  <c:v>-0.23241791101821851</c:v>
                </c:pt>
                <c:pt idx="113">
                  <c:v>0.35682873819119076</c:v>
                </c:pt>
                <c:pt idx="114">
                  <c:v>-3.6098627471513406E-2</c:v>
                </c:pt>
                <c:pt idx="115">
                  <c:v>0.5276755578603417</c:v>
                </c:pt>
                <c:pt idx="116">
                  <c:v>-0.36011321315526945</c:v>
                </c:pt>
                <c:pt idx="117">
                  <c:v>-0.28697710184423342</c:v>
                </c:pt>
                <c:pt idx="118">
                  <c:v>0.64049213050304665</c:v>
                </c:pt>
                <c:pt idx="119">
                  <c:v>0.13623703791586167</c:v>
                </c:pt>
                <c:pt idx="120">
                  <c:v>-0.22924013824163858</c:v>
                </c:pt>
                <c:pt idx="121">
                  <c:v>0.49708062779548007</c:v>
                </c:pt>
                <c:pt idx="122">
                  <c:v>0.40098741345135624</c:v>
                </c:pt>
                <c:pt idx="123">
                  <c:v>0.85275388803207708</c:v>
                </c:pt>
                <c:pt idx="124">
                  <c:v>0.22256594298711302</c:v>
                </c:pt>
                <c:pt idx="125">
                  <c:v>4.5187050585737909E-2</c:v>
                </c:pt>
                <c:pt idx="126">
                  <c:v>0.15848617910988833</c:v>
                </c:pt>
                <c:pt idx="127">
                  <c:v>0.60192158126828854</c:v>
                </c:pt>
                <c:pt idx="128">
                  <c:v>0.28410018898788164</c:v>
                </c:pt>
                <c:pt idx="129">
                  <c:v>0.32451827916836046</c:v>
                </c:pt>
                <c:pt idx="130">
                  <c:v>0.17509383744409973</c:v>
                </c:pt>
                <c:pt idx="131">
                  <c:v>0.17069544696795569</c:v>
                </c:pt>
                <c:pt idx="132">
                  <c:v>0.81151311472870391</c:v>
                </c:pt>
                <c:pt idx="133">
                  <c:v>-0.18229341536430438</c:v>
                </c:pt>
                <c:pt idx="134">
                  <c:v>-0.25047263112657087</c:v>
                </c:pt>
                <c:pt idx="135">
                  <c:v>-0.24447701771567809</c:v>
                </c:pt>
                <c:pt idx="136">
                  <c:v>0.33863144030904302</c:v>
                </c:pt>
                <c:pt idx="137">
                  <c:v>-0.23824889319023085</c:v>
                </c:pt>
                <c:pt idx="138">
                  <c:v>-0.17902959959608133</c:v>
                </c:pt>
                <c:pt idx="139">
                  <c:v>0.32494774386300251</c:v>
                </c:pt>
                <c:pt idx="140">
                  <c:v>-0.38377729840106978</c:v>
                </c:pt>
                <c:pt idx="141">
                  <c:v>-0.17821881949752047</c:v>
                </c:pt>
                <c:pt idx="142">
                  <c:v>-0.22814980075188776</c:v>
                </c:pt>
                <c:pt idx="143">
                  <c:v>-0.31358645608392782</c:v>
                </c:pt>
                <c:pt idx="144">
                  <c:v>0.3227003040182298</c:v>
                </c:pt>
                <c:pt idx="145">
                  <c:v>-0.40742682548331532</c:v>
                </c:pt>
                <c:pt idx="146">
                  <c:v>-0.26076765780616529</c:v>
                </c:pt>
                <c:pt idx="147">
                  <c:v>-0.36808851662214742</c:v>
                </c:pt>
                <c:pt idx="148">
                  <c:v>0.76063398267276061</c:v>
                </c:pt>
                <c:pt idx="149">
                  <c:v>0.60369767059981605</c:v>
                </c:pt>
                <c:pt idx="150">
                  <c:v>0.27273626505161652</c:v>
                </c:pt>
                <c:pt idx="151">
                  <c:v>0.18010927679219688</c:v>
                </c:pt>
                <c:pt idx="152">
                  <c:v>0.90406827906643539</c:v>
                </c:pt>
                <c:pt idx="153">
                  <c:v>0.7023609933759547</c:v>
                </c:pt>
                <c:pt idx="154">
                  <c:v>0.18028762038523349</c:v>
                </c:pt>
                <c:pt idx="155">
                  <c:v>0.17404979253975339</c:v>
                </c:pt>
                <c:pt idx="156">
                  <c:v>0.5913840441348247</c:v>
                </c:pt>
                <c:pt idx="157">
                  <c:v>0.50088925603604995</c:v>
                </c:pt>
                <c:pt idx="158">
                  <c:v>0.11897772127030154</c:v>
                </c:pt>
                <c:pt idx="159">
                  <c:v>0.69690416708124214</c:v>
                </c:pt>
                <c:pt idx="160">
                  <c:v>4.7874770841418279E-2</c:v>
                </c:pt>
                <c:pt idx="161">
                  <c:v>0.54975223380228011</c:v>
                </c:pt>
                <c:pt idx="162">
                  <c:v>0.63128107599536354</c:v>
                </c:pt>
                <c:pt idx="163">
                  <c:v>-0.18858077035688958</c:v>
                </c:pt>
                <c:pt idx="164">
                  <c:v>0.52903460854857076</c:v>
                </c:pt>
                <c:pt idx="165">
                  <c:v>0.57110600468715367</c:v>
                </c:pt>
                <c:pt idx="166">
                  <c:v>0.46985255897989492</c:v>
                </c:pt>
                <c:pt idx="167">
                  <c:v>0.74357046738125221</c:v>
                </c:pt>
                <c:pt idx="168">
                  <c:v>0.28507256246985241</c:v>
                </c:pt>
                <c:pt idx="169">
                  <c:v>0.64861877102601728</c:v>
                </c:pt>
                <c:pt idx="170">
                  <c:v>0.52970001601898331</c:v>
                </c:pt>
                <c:pt idx="171">
                  <c:v>-0.24560778517087695</c:v>
                </c:pt>
                <c:pt idx="172">
                  <c:v>-0.19374738355737386</c:v>
                </c:pt>
                <c:pt idx="173">
                  <c:v>0.25135882405654064</c:v>
                </c:pt>
                <c:pt idx="174">
                  <c:v>6.4305803050466778E-2</c:v>
                </c:pt>
                <c:pt idx="175">
                  <c:v>-0.1666761769555708</c:v>
                </c:pt>
                <c:pt idx="176">
                  <c:v>-0.18399644886801075</c:v>
                </c:pt>
                <c:pt idx="177">
                  <c:v>-0.26943310420005084</c:v>
                </c:pt>
                <c:pt idx="178">
                  <c:v>-0.30199620496881524</c:v>
                </c:pt>
                <c:pt idx="179">
                  <c:v>-0.27022712675711624</c:v>
                </c:pt>
                <c:pt idx="180">
                  <c:v>-0.21661430592228842</c:v>
                </c:pt>
                <c:pt idx="181">
                  <c:v>-0.32393516473827033</c:v>
                </c:pt>
                <c:pt idx="182">
                  <c:v>-0.20116755697255323</c:v>
                </c:pt>
                <c:pt idx="183">
                  <c:v>-0.17579211850441362</c:v>
                </c:pt>
                <c:pt idx="184">
                  <c:v>-0.33398827258043629</c:v>
                </c:pt>
                <c:pt idx="185">
                  <c:v>-0.28304982696095998</c:v>
                </c:pt>
                <c:pt idx="186">
                  <c:v>-0.2810382004060844</c:v>
                </c:pt>
                <c:pt idx="187">
                  <c:v>-0.21003162596080688</c:v>
                </c:pt>
                <c:pt idx="188">
                  <c:v>-0.26061997183754876</c:v>
                </c:pt>
                <c:pt idx="189">
                  <c:v>-0.22590531028112176</c:v>
                </c:pt>
                <c:pt idx="190">
                  <c:v>0.75327509069211462</c:v>
                </c:pt>
                <c:pt idx="191">
                  <c:v>-0.31171413122802039</c:v>
                </c:pt>
                <c:pt idx="192">
                  <c:v>-0.17102312572858275</c:v>
                </c:pt>
                <c:pt idx="193">
                  <c:v>-0.36704144560900775</c:v>
                </c:pt>
                <c:pt idx="194">
                  <c:v>-0.34761369396182912</c:v>
                </c:pt>
                <c:pt idx="195">
                  <c:v>0.53010875079335362</c:v>
                </c:pt>
                <c:pt idx="196">
                  <c:v>-0.10041114904183177</c:v>
                </c:pt>
                <c:pt idx="197">
                  <c:v>0.57010750767720852</c:v>
                </c:pt>
                <c:pt idx="198">
                  <c:v>3.892052118499123E-2</c:v>
                </c:pt>
                <c:pt idx="199">
                  <c:v>-0.28876075099907705</c:v>
                </c:pt>
                <c:pt idx="200">
                  <c:v>-0.161055612796559</c:v>
                </c:pt>
                <c:pt idx="201">
                  <c:v>-0.2558951590607409</c:v>
                </c:pt>
                <c:pt idx="202">
                  <c:v>-0.2065277452343979</c:v>
                </c:pt>
                <c:pt idx="203">
                  <c:v>-0.46085105550467542</c:v>
                </c:pt>
                <c:pt idx="204">
                  <c:v>0.59916146500508882</c:v>
                </c:pt>
                <c:pt idx="205">
                  <c:v>-0.27818152655387934</c:v>
                </c:pt>
                <c:pt idx="206">
                  <c:v>0.7863260073760967</c:v>
                </c:pt>
                <c:pt idx="207">
                  <c:v>-0.28251326502759555</c:v>
                </c:pt>
                <c:pt idx="208">
                  <c:v>-0.28542365300049521</c:v>
                </c:pt>
                <c:pt idx="209">
                  <c:v>-0.33268358709209922</c:v>
                </c:pt>
                <c:pt idx="210">
                  <c:v>-0.26882473420967351</c:v>
                </c:pt>
                <c:pt idx="211">
                  <c:v>-0.35024319981467522</c:v>
                </c:pt>
                <c:pt idx="212">
                  <c:v>0.79007412761227169</c:v>
                </c:pt>
                <c:pt idx="213">
                  <c:v>-0.31827017563231941</c:v>
                </c:pt>
                <c:pt idx="214">
                  <c:v>-0.30258139385339688</c:v>
                </c:pt>
                <c:pt idx="215">
                  <c:v>-0.25971985023793676</c:v>
                </c:pt>
                <c:pt idx="216">
                  <c:v>-0.22293288339920894</c:v>
                </c:pt>
                <c:pt idx="217">
                  <c:v>0.68770338431348865</c:v>
                </c:pt>
                <c:pt idx="218">
                  <c:v>-0.37031132864047678</c:v>
                </c:pt>
                <c:pt idx="219">
                  <c:v>-0.32016005000523828</c:v>
                </c:pt>
                <c:pt idx="220">
                  <c:v>-0.27269691996827361</c:v>
                </c:pt>
                <c:pt idx="221">
                  <c:v>-0.24220587821752237</c:v>
                </c:pt>
                <c:pt idx="222">
                  <c:v>-0.11005743298474849</c:v>
                </c:pt>
                <c:pt idx="223">
                  <c:v>-0.23404264474827541</c:v>
                </c:pt>
                <c:pt idx="224">
                  <c:v>-0.10960195834751804</c:v>
                </c:pt>
                <c:pt idx="225">
                  <c:v>-0.23930234581745091</c:v>
                </c:pt>
                <c:pt idx="226">
                  <c:v>-0.15978180212665422</c:v>
                </c:pt>
                <c:pt idx="227">
                  <c:v>-4.3459088747016442E-2</c:v>
                </c:pt>
                <c:pt idx="228">
                  <c:v>-0.16847381834073721</c:v>
                </c:pt>
                <c:pt idx="229">
                  <c:v>-0.12377000892552142</c:v>
                </c:pt>
                <c:pt idx="230">
                  <c:v>-0.40918662538939604</c:v>
                </c:pt>
                <c:pt idx="231">
                  <c:v>2.859111698080365E-2</c:v>
                </c:pt>
                <c:pt idx="232">
                  <c:v>4.41251147427697E-2</c:v>
                </c:pt>
                <c:pt idx="233">
                  <c:v>-9.9351864071740389E-2</c:v>
                </c:pt>
                <c:pt idx="234">
                  <c:v>-4.8642372503398867E-2</c:v>
                </c:pt>
                <c:pt idx="235">
                  <c:v>-0.38163103511244933</c:v>
                </c:pt>
                <c:pt idx="236">
                  <c:v>-5.789186165283014E-2</c:v>
                </c:pt>
                <c:pt idx="237">
                  <c:v>-0.2361561445546542</c:v>
                </c:pt>
                <c:pt idx="238">
                  <c:v>-0.27695865250972618</c:v>
                </c:pt>
                <c:pt idx="239">
                  <c:v>-0.21119209967082142</c:v>
                </c:pt>
                <c:pt idx="240">
                  <c:v>-0.13116193521357183</c:v>
                </c:pt>
                <c:pt idx="241">
                  <c:v>0.34251655661750835</c:v>
                </c:pt>
                <c:pt idx="242">
                  <c:v>-0.12375096549625619</c:v>
                </c:pt>
                <c:pt idx="243">
                  <c:v>0.12512883125817736</c:v>
                </c:pt>
                <c:pt idx="244">
                  <c:v>-0.28006262923746228</c:v>
                </c:pt>
                <c:pt idx="245">
                  <c:v>-0.23618470969855182</c:v>
                </c:pt>
                <c:pt idx="246">
                  <c:v>-2.0863400388724702E-2</c:v>
                </c:pt>
                <c:pt idx="247">
                  <c:v>-0.21421718478519919</c:v>
                </c:pt>
                <c:pt idx="248">
                  <c:v>-0.27376484267376666</c:v>
                </c:pt>
                <c:pt idx="249">
                  <c:v>7.5100806430940414E-2</c:v>
                </c:pt>
                <c:pt idx="250">
                  <c:v>-0.33147975647721095</c:v>
                </c:pt>
                <c:pt idx="251">
                  <c:v>-0.25919480167697045</c:v>
                </c:pt>
                <c:pt idx="252">
                  <c:v>-0.25296667715152321</c:v>
                </c:pt>
                <c:pt idx="253">
                  <c:v>0.70025123487595753</c:v>
                </c:pt>
                <c:pt idx="254">
                  <c:v>-0.3396239465171928</c:v>
                </c:pt>
                <c:pt idx="255">
                  <c:v>0.69800379503118515</c:v>
                </c:pt>
                <c:pt idx="256">
                  <c:v>0.72977287324288398</c:v>
                </c:pt>
                <c:pt idx="257">
                  <c:v>0.78338569407771153</c:v>
                </c:pt>
                <c:pt idx="258">
                  <c:v>0.67606483526173</c:v>
                </c:pt>
                <c:pt idx="259">
                  <c:v>-0.4064848298069984</c:v>
                </c:pt>
                <c:pt idx="260">
                  <c:v>0.61841545456110825</c:v>
                </c:pt>
                <c:pt idx="261">
                  <c:v>-0.10777004102247788</c:v>
                </c:pt>
                <c:pt idx="262">
                  <c:v>0.80559205105788645</c:v>
                </c:pt>
                <c:pt idx="263">
                  <c:v>0.70388035702027718</c:v>
                </c:pt>
                <c:pt idx="264">
                  <c:v>-0.16841450477720527</c:v>
                </c:pt>
                <c:pt idx="265">
                  <c:v>-0.26325405104138688</c:v>
                </c:pt>
                <c:pt idx="266">
                  <c:v>-0.21388663721504397</c:v>
                </c:pt>
                <c:pt idx="267">
                  <c:v>-0.46820994748532141</c:v>
                </c:pt>
                <c:pt idx="268">
                  <c:v>0.77896711539545038</c:v>
                </c:pt>
                <c:pt idx="269">
                  <c:v>-0.29278254498114131</c:v>
                </c:pt>
                <c:pt idx="270">
                  <c:v>-0.34004247907274543</c:v>
                </c:pt>
                <c:pt idx="271">
                  <c:v>-0.36699847104865058</c:v>
                </c:pt>
                <c:pt idx="272">
                  <c:v>0.68814748923057567</c:v>
                </c:pt>
                <c:pt idx="273">
                  <c:v>-0.32562906761296562</c:v>
                </c:pt>
                <c:pt idx="274">
                  <c:v>-0.30994028583404309</c:v>
                </c:pt>
                <c:pt idx="275">
                  <c:v>-0.26707874221858297</c:v>
                </c:pt>
                <c:pt idx="276">
                  <c:v>-0.23518895152945085</c:v>
                </c:pt>
                <c:pt idx="277">
                  <c:v>-0.36982582973166167</c:v>
                </c:pt>
                <c:pt idx="278">
                  <c:v>-0.37767022062112277</c:v>
                </c:pt>
                <c:pt idx="279">
                  <c:v>-0.32751894198588466</c:v>
                </c:pt>
                <c:pt idx="280">
                  <c:v>-0.33892694779408938</c:v>
                </c:pt>
                <c:pt idx="281">
                  <c:v>-0.30843590604333776</c:v>
                </c:pt>
                <c:pt idx="282">
                  <c:v>-0.17628746081056418</c:v>
                </c:pt>
                <c:pt idx="283">
                  <c:v>-0.31547026319360083</c:v>
                </c:pt>
                <c:pt idx="284">
                  <c:v>0.26515301376312378</c:v>
                </c:pt>
                <c:pt idx="285">
                  <c:v>0.39730145899589786</c:v>
                </c:pt>
                <c:pt idx="286">
                  <c:v>0.27801443685903554</c:v>
                </c:pt>
                <c:pt idx="287">
                  <c:v>-0.24447651263829789</c:v>
                </c:pt>
                <c:pt idx="288">
                  <c:v>-0.47987223732166751</c:v>
                </c:pt>
                <c:pt idx="289">
                  <c:v>0.24795033047886389</c:v>
                </c:pt>
                <c:pt idx="290">
                  <c:v>0.29372669129305562</c:v>
                </c:pt>
                <c:pt idx="291">
                  <c:v>0.32214119304546834</c:v>
                </c:pt>
                <c:pt idx="292">
                  <c:v>5.8906456222092132E-2</c:v>
                </c:pt>
                <c:pt idx="293">
                  <c:v>0.13512423612152624</c:v>
                </c:pt>
                <c:pt idx="294">
                  <c:v>0.55911967289906361</c:v>
                </c:pt>
                <c:pt idx="295">
                  <c:v>0.26493621802524542</c:v>
                </c:pt>
                <c:pt idx="296">
                  <c:v>0.63184759646332889</c:v>
                </c:pt>
                <c:pt idx="297">
                  <c:v>-0.20226486791609311</c:v>
                </c:pt>
                <c:pt idx="298">
                  <c:v>0.3024619127317158</c:v>
                </c:pt>
                <c:pt idx="299">
                  <c:v>0.15914534931464869</c:v>
                </c:pt>
                <c:pt idx="300">
                  <c:v>0.24829565208363252</c:v>
                </c:pt>
                <c:pt idx="301">
                  <c:v>-0.32724119263451451</c:v>
                </c:pt>
                <c:pt idx="302">
                  <c:v>0.29773513208390684</c:v>
                </c:pt>
                <c:pt idx="303">
                  <c:v>-0.19753808726828426</c:v>
                </c:pt>
                <c:pt idx="304">
                  <c:v>6.8679130025705692E-2</c:v>
                </c:pt>
                <c:pt idx="305">
                  <c:v>0.1918941954578616</c:v>
                </c:pt>
                <c:pt idx="306">
                  <c:v>0.57040699247689464</c:v>
                </c:pt>
                <c:pt idx="307">
                  <c:v>0.23354644073371672</c:v>
                </c:pt>
                <c:pt idx="308">
                  <c:v>0.24120933020322749</c:v>
                </c:pt>
                <c:pt idx="309">
                  <c:v>0.10748645205587923</c:v>
                </c:pt>
                <c:pt idx="310">
                  <c:v>-0.25204014780650363</c:v>
                </c:pt>
                <c:pt idx="311">
                  <c:v>-0.60701051325268685</c:v>
                </c:pt>
                <c:pt idx="312">
                  <c:v>-0.23756440775848414</c:v>
                </c:pt>
                <c:pt idx="313">
                  <c:v>-0.16160003172298909</c:v>
                </c:pt>
                <c:pt idx="314">
                  <c:v>0.22884825110705223</c:v>
                </c:pt>
                <c:pt idx="315">
                  <c:v>-0.30408130081466123</c:v>
                </c:pt>
                <c:pt idx="316">
                  <c:v>-0.24308022563838647</c:v>
                </c:pt>
                <c:pt idx="317">
                  <c:v>0.23856347294016716</c:v>
                </c:pt>
                <c:pt idx="318">
                  <c:v>-0.60951902935591207</c:v>
                </c:pt>
                <c:pt idx="319">
                  <c:v>-0.19348982241212132</c:v>
                </c:pt>
                <c:pt idx="320">
                  <c:v>-0.2962369099251998</c:v>
                </c:pt>
                <c:pt idx="321">
                  <c:v>-0.64317126180880968</c:v>
                </c:pt>
                <c:pt idx="322">
                  <c:v>-0.30405273567076341</c:v>
                </c:pt>
                <c:pt idx="323">
                  <c:v>0.29442309758622998</c:v>
                </c:pt>
                <c:pt idx="324">
                  <c:v>-0.3341549289094658</c:v>
                </c:pt>
                <c:pt idx="325">
                  <c:v>-0.28948873081858045</c:v>
                </c:pt>
                <c:pt idx="326">
                  <c:v>-0.24254784351009712</c:v>
                </c:pt>
                <c:pt idx="327">
                  <c:v>-0.37969323781553277</c:v>
                </c:pt>
                <c:pt idx="328">
                  <c:v>-0.38502911260176897</c:v>
                </c:pt>
                <c:pt idx="329">
                  <c:v>0.16512216603346941</c:v>
                </c:pt>
                <c:pt idx="330">
                  <c:v>-0.34628583977473543</c:v>
                </c:pt>
                <c:pt idx="331">
                  <c:v>-0.18364635279121039</c:v>
                </c:pt>
                <c:pt idx="332">
                  <c:v>-0.30763156455473711</c:v>
                </c:pt>
                <c:pt idx="333">
                  <c:v>-0.18319087815397977</c:v>
                </c:pt>
                <c:pt idx="334">
                  <c:v>-0.29723104898888775</c:v>
                </c:pt>
                <c:pt idx="335">
                  <c:v>0.14443539547736201</c:v>
                </c:pt>
                <c:pt idx="336">
                  <c:v>4.158973688812212E-2</c:v>
                </c:pt>
                <c:pt idx="337">
                  <c:v>-0.32766814407806732</c:v>
                </c:pt>
                <c:pt idx="338">
                  <c:v>-0.33298795959361183</c:v>
                </c:pt>
                <c:pt idx="339">
                  <c:v>-0.31729917781468925</c:v>
                </c:pt>
                <c:pt idx="340">
                  <c:v>-0.27443763419922917</c:v>
                </c:pt>
                <c:pt idx="341">
                  <c:v>-0.30876502036305281</c:v>
                </c:pt>
                <c:pt idx="342">
                  <c:v>7.572566121830839E-3</c:v>
                </c:pt>
                <c:pt idx="343">
                  <c:v>-0.16334241067551175</c:v>
                </c:pt>
                <c:pt idx="344">
                  <c:v>8.4897259303426564E-2</c:v>
                </c:pt>
                <c:pt idx="345">
                  <c:v>-0.26005316289599556</c:v>
                </c:pt>
                <c:pt idx="346">
                  <c:v>-0.21963507271551685</c:v>
                </c:pt>
                <c:pt idx="347">
                  <c:v>-0.38377729840106978</c:v>
                </c:pt>
                <c:pt idx="348">
                  <c:v>-0.38817568887721393</c:v>
                </c:pt>
                <c:pt idx="349">
                  <c:v>-0.21273876465840086</c:v>
                </c:pt>
                <c:pt idx="350">
                  <c:v>-0.24116455120947369</c:v>
                </c:pt>
                <c:pt idx="351">
                  <c:v>-0.15375531023139516</c:v>
                </c:pt>
                <c:pt idx="352">
                  <c:v>0.2042759399477424</c:v>
                </c:pt>
                <c:pt idx="353">
                  <c:v>-0.26779548106630291</c:v>
                </c:pt>
                <c:pt idx="354">
                  <c:v>-0.27070586903920285</c:v>
                </c:pt>
                <c:pt idx="355">
                  <c:v>-0.32612903660005355</c:v>
                </c:pt>
                <c:pt idx="356">
                  <c:v>7.1025304810706874E-2</c:v>
                </c:pt>
                <c:pt idx="357">
                  <c:v>-0.29823257615548271</c:v>
                </c:pt>
                <c:pt idx="358">
                  <c:v>-0.19734026031536625</c:v>
                </c:pt>
                <c:pt idx="359">
                  <c:v>-0.22290662788670418</c:v>
                </c:pt>
                <c:pt idx="360">
                  <c:v>0.1229819346167218</c:v>
                </c:pt>
                <c:pt idx="361">
                  <c:v>0.14440645532081581</c:v>
                </c:pt>
                <c:pt idx="362">
                  <c:v>0.14443502046471346</c:v>
                </c:pt>
                <c:pt idx="363">
                  <c:v>-0.1364153588561523</c:v>
                </c:pt>
                <c:pt idx="364">
                  <c:v>-0.32720317884483707</c:v>
                </c:pt>
                <c:pt idx="365">
                  <c:v>-0.32519155228996166</c:v>
                </c:pt>
                <c:pt idx="366">
                  <c:v>-0.25418497784468419</c:v>
                </c:pt>
                <c:pt idx="367">
                  <c:v>-0.30477332372142557</c:v>
                </c:pt>
                <c:pt idx="368">
                  <c:v>-0.27005866216499885</c:v>
                </c:pt>
                <c:pt idx="369">
                  <c:v>-0.20993044940465491</c:v>
                </c:pt>
                <c:pt idx="370">
                  <c:v>-0.34850859113125143</c:v>
                </c:pt>
                <c:pt idx="371">
                  <c:v>-0.20781758563181368</c:v>
                </c:pt>
                <c:pt idx="372">
                  <c:v>-0.40383590551223847</c:v>
                </c:pt>
                <c:pt idx="373">
                  <c:v>-0.38440815386505994</c:v>
                </c:pt>
                <c:pt idx="374">
                  <c:v>-9.9012586548643866E-2</c:v>
                </c:pt>
                <c:pt idx="375">
                  <c:v>-8.569336508053943E-2</c:v>
                </c:pt>
                <c:pt idx="376">
                  <c:v>-0.17233127300017498</c:v>
                </c:pt>
                <c:pt idx="377">
                  <c:v>-0.45481294941426231</c:v>
                </c:pt>
                <c:pt idx="378">
                  <c:v>-0.27404296703778463</c:v>
                </c:pt>
                <c:pt idx="379">
                  <c:v>-0.14633782883526664</c:v>
                </c:pt>
                <c:pt idx="380">
                  <c:v>-0.24117737509944848</c:v>
                </c:pt>
                <c:pt idx="381">
                  <c:v>-0.19180996127310546</c:v>
                </c:pt>
                <c:pt idx="382">
                  <c:v>-0.446133271543383</c:v>
                </c:pt>
                <c:pt idx="383">
                  <c:v>-0.29045515528521848</c:v>
                </c:pt>
                <c:pt idx="384">
                  <c:v>-0.26346374259258681</c:v>
                </c:pt>
                <c:pt idx="385">
                  <c:v>-0.19895620866261121</c:v>
                </c:pt>
                <c:pt idx="386">
                  <c:v>8.2445816492117463E-2</c:v>
                </c:pt>
                <c:pt idx="387">
                  <c:v>-0.2452188361372766</c:v>
                </c:pt>
                <c:pt idx="388">
                  <c:v>-0.33552541585338286</c:v>
                </c:pt>
                <c:pt idx="389">
                  <c:v>0.16447458414661736</c:v>
                </c:pt>
                <c:pt idx="390">
                  <c:v>-0.34774915378972304</c:v>
                </c:pt>
                <c:pt idx="391">
                  <c:v>-0.35559354467918425</c:v>
                </c:pt>
                <c:pt idx="392">
                  <c:v>-0.30795078214717131</c:v>
                </c:pt>
                <c:pt idx="393">
                  <c:v>-0.32425191436462886</c:v>
                </c:pt>
                <c:pt idx="394">
                  <c:v>0.24581502215531609</c:v>
                </c:pt>
                <c:pt idx="395">
                  <c:v>0.19522667627857437</c:v>
                </c:pt>
                <c:pt idx="396">
                  <c:v>0.22994133783500156</c:v>
                </c:pt>
                <c:pt idx="397">
                  <c:v>0.29006955059534512</c:v>
                </c:pt>
                <c:pt idx="398">
                  <c:v>0.15149140886874896</c:v>
                </c:pt>
                <c:pt idx="399">
                  <c:v>0.29218241436818637</c:v>
                </c:pt>
                <c:pt idx="400">
                  <c:v>9.6164094487761545E-2</c:v>
                </c:pt>
                <c:pt idx="401">
                  <c:v>0.11559184613494029</c:v>
                </c:pt>
                <c:pt idx="402">
                  <c:v>0.22595703296221559</c:v>
                </c:pt>
                <c:pt idx="403">
                  <c:v>-0.32170477299906308</c:v>
                </c:pt>
                <c:pt idx="404">
                  <c:v>0.70954484471478163</c:v>
                </c:pt>
                <c:pt idx="405">
                  <c:v>0.30104379133738901</c:v>
                </c:pt>
                <c:pt idx="406">
                  <c:v>0.48199377739697485</c:v>
                </c:pt>
                <c:pt idx="407">
                  <c:v>0.70577280942048826</c:v>
                </c:pt>
                <c:pt idx="408">
                  <c:v>-0.31294877092435641</c:v>
                </c:pt>
                <c:pt idx="409">
                  <c:v>0.70176742384451762</c:v>
                </c:pt>
                <c:pt idx="410">
                  <c:v>-0.34680951586439029</c:v>
                </c:pt>
                <c:pt idx="411">
                  <c:v>0.35199958901877137</c:v>
                </c:pt>
                <c:pt idx="412">
                  <c:v>0.58822799580875818</c:v>
                </c:pt>
                <c:pt idx="413">
                  <c:v>0.11142062365815497</c:v>
                </c:pt>
                <c:pt idx="414">
                  <c:v>0.23419474676861868</c:v>
                </c:pt>
                <c:pt idx="415">
                  <c:v>3.1051388477328051E-2</c:v>
                </c:pt>
                <c:pt idx="416">
                  <c:v>0.49681807267043293</c:v>
                </c:pt>
                <c:pt idx="417">
                  <c:v>-0.32755777886971138</c:v>
                </c:pt>
                <c:pt idx="418">
                  <c:v>0.18653896289152583</c:v>
                </c:pt>
                <c:pt idx="419">
                  <c:v>0.49641703996788089</c:v>
                </c:pt>
                <c:pt idx="420">
                  <c:v>0.2689989788369278</c:v>
                </c:pt>
                <c:pt idx="421">
                  <c:v>0.15208536211079846</c:v>
                </c:pt>
                <c:pt idx="422">
                  <c:v>3.8423953319344686E-2</c:v>
                </c:pt>
                <c:pt idx="423">
                  <c:v>-0.36762168612994917</c:v>
                </c:pt>
                <c:pt idx="424">
                  <c:v>3.4230844907475931E-2</c:v>
                </c:pt>
                <c:pt idx="425">
                  <c:v>6.6898163386845191E-2</c:v>
                </c:pt>
                <c:pt idx="426">
                  <c:v>0.233242068232204</c:v>
                </c:pt>
                <c:pt idx="427">
                  <c:v>0.1111493896515322</c:v>
                </c:pt>
                <c:pt idx="428">
                  <c:v>-0.18613093043147516</c:v>
                </c:pt>
                <c:pt idx="429">
                  <c:v>-0.15846469510295594</c:v>
                </c:pt>
                <c:pt idx="430">
                  <c:v>-0.34942438824780181</c:v>
                </c:pt>
                <c:pt idx="431">
                  <c:v>-0.28936351685336875</c:v>
                </c:pt>
                <c:pt idx="432">
                  <c:v>-9.1285981742467395E-2</c:v>
                </c:pt>
                <c:pt idx="433">
                  <c:v>0.19652541873126361</c:v>
                </c:pt>
                <c:pt idx="434">
                  <c:v>0.16807777983614486</c:v>
                </c:pt>
                <c:pt idx="435">
                  <c:v>3.405164075502079E-2</c:v>
                </c:pt>
                <c:pt idx="436">
                  <c:v>0.47145950475031528</c:v>
                </c:pt>
                <c:pt idx="437">
                  <c:v>0.75800838668466985</c:v>
                </c:pt>
                <c:pt idx="438">
                  <c:v>-0.17975293299573991</c:v>
                </c:pt>
                <c:pt idx="439">
                  <c:v>-0.1149976554406007</c:v>
                </c:pt>
                <c:pt idx="440">
                  <c:v>-0.17128936197216221</c:v>
                </c:pt>
                <c:pt idx="441">
                  <c:v>-8.5562087518015945E-2</c:v>
                </c:pt>
                <c:pt idx="442">
                  <c:v>-0.2228016058366854</c:v>
                </c:pt>
                <c:pt idx="443">
                  <c:v>-0.17128936197216221</c:v>
                </c:pt>
                <c:pt idx="444">
                  <c:v>0.31200163974631268</c:v>
                </c:pt>
                <c:pt idx="445">
                  <c:v>-0.27913225931329039</c:v>
                </c:pt>
                <c:pt idx="446">
                  <c:v>-0.22026112346812099</c:v>
                </c:pt>
                <c:pt idx="447">
                  <c:v>0.28758310403017834</c:v>
                </c:pt>
                <c:pt idx="448">
                  <c:v>-0.22872469449169883</c:v>
                </c:pt>
                <c:pt idx="449">
                  <c:v>-0.33800339515846006</c:v>
                </c:pt>
                <c:pt idx="450">
                  <c:v>0.31701867195276351</c:v>
                </c:pt>
                <c:pt idx="451">
                  <c:v>-0.15661052495591327</c:v>
                </c:pt>
              </c:numCache>
            </c:numRef>
          </c:yVal>
          <c:smooth val="0"/>
          <c:extLst>
            <c:ext xmlns:c16="http://schemas.microsoft.com/office/drawing/2014/chart" uri="{C3380CC4-5D6E-409C-BE32-E72D297353CC}">
              <c16:uniqueId val="{00000000-F46A-4834-8252-A14628332519}"/>
            </c:ext>
          </c:extLst>
        </c:ser>
        <c:dLbls>
          <c:showLegendKey val="0"/>
          <c:showVal val="0"/>
          <c:showCatName val="0"/>
          <c:showSerName val="0"/>
          <c:showPercent val="0"/>
          <c:showBubbleSize val="0"/>
        </c:dLbls>
        <c:axId val="85205760"/>
        <c:axId val="85207680"/>
      </c:scatterChart>
      <c:valAx>
        <c:axId val="85205760"/>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X Variable 1</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207680"/>
        <c:crosses val="autoZero"/>
        <c:crossBetween val="midCat"/>
      </c:valAx>
      <c:valAx>
        <c:axId val="85207680"/>
        <c:scaling>
          <c:orientation val="minMax"/>
        </c:scaling>
        <c:delete val="0"/>
        <c:axPos val="l"/>
        <c:title>
          <c:tx>
            <c:rich>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Residuals</a:t>
                </a:r>
              </a:p>
            </c:rich>
          </c:tx>
          <c:overlay val="0"/>
          <c:spPr>
            <a:noFill/>
            <a:ln>
              <a:noFill/>
            </a:ln>
            <a:effectLst/>
          </c:spPr>
          <c:txPr>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2057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rnd" cmpd="sng" algn="ctr">
      <a:solidFill>
        <a:schemeClr val="tx1"/>
      </a:solidFill>
      <a:prstDash val="soli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lang="en-US" sz="1862" b="0" i="0" u="none" strike="noStrike" kern="1200" spc="0" baseline="0">
                <a:solidFill>
                  <a:schemeClr val="tx1">
                    <a:lumMod val="65000"/>
                    <a:lumOff val="35000"/>
                  </a:schemeClr>
                </a:solidFill>
                <a:latin typeface="+mn-lt"/>
                <a:ea typeface="+mn-ea"/>
                <a:cs typeface="+mn-cs"/>
              </a:defRPr>
            </a:pPr>
            <a:r>
              <a:rPr lang="en-IN"/>
              <a:t>Frequency chart of age of pregency</a:t>
            </a:r>
          </a:p>
        </c:rich>
      </c:tx>
      <c:overlay val="0"/>
      <c:spPr>
        <a:noFill/>
        <a:ln>
          <a:noFill/>
        </a:ln>
        <a:effectLst/>
      </c:spPr>
      <c:txPr>
        <a:bodyPr rot="0" spcFirstLastPara="1" vertOverflow="ellipsis" vert="horz" wrap="square" anchor="ctr" anchorCtr="1"/>
        <a:lstStyle/>
        <a:p>
          <a:pPr>
            <a:defRPr lang="en-US"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5"/>
              </a:solidFill>
              <a:round/>
            </a:ln>
            <a:effectLst/>
          </c:spPr>
          <c:marker>
            <c:symbol val="none"/>
          </c:marker>
          <c:xVal>
            <c:numRef>
              <c:f>Sheet26!$C$2:$C$9</c:f>
              <c:numCache>
                <c:formatCode>General</c:formatCode>
                <c:ptCount val="8"/>
                <c:pt idx="0">
                  <c:v>10</c:v>
                </c:pt>
                <c:pt idx="1">
                  <c:v>20</c:v>
                </c:pt>
                <c:pt idx="2">
                  <c:v>30</c:v>
                </c:pt>
                <c:pt idx="3">
                  <c:v>40</c:v>
                </c:pt>
                <c:pt idx="4">
                  <c:v>50</c:v>
                </c:pt>
                <c:pt idx="5">
                  <c:v>60</c:v>
                </c:pt>
                <c:pt idx="6">
                  <c:v>70</c:v>
                </c:pt>
                <c:pt idx="7">
                  <c:v>80</c:v>
                </c:pt>
              </c:numCache>
            </c:numRef>
          </c:xVal>
          <c:yVal>
            <c:numRef>
              <c:f>Sheet26!$D$2:$D$9</c:f>
              <c:numCache>
                <c:formatCode>General</c:formatCode>
                <c:ptCount val="8"/>
                <c:pt idx="0">
                  <c:v>3</c:v>
                </c:pt>
                <c:pt idx="1">
                  <c:v>133</c:v>
                </c:pt>
                <c:pt idx="2">
                  <c:v>156</c:v>
                </c:pt>
                <c:pt idx="3">
                  <c:v>69</c:v>
                </c:pt>
                <c:pt idx="4">
                  <c:v>46</c:v>
                </c:pt>
                <c:pt idx="5">
                  <c:v>38</c:v>
                </c:pt>
                <c:pt idx="6">
                  <c:v>7</c:v>
                </c:pt>
                <c:pt idx="7">
                  <c:v>0</c:v>
                </c:pt>
              </c:numCache>
            </c:numRef>
          </c:yVal>
          <c:smooth val="1"/>
          <c:extLst>
            <c:ext xmlns:c16="http://schemas.microsoft.com/office/drawing/2014/chart" uri="{C3380CC4-5D6E-409C-BE32-E72D297353CC}">
              <c16:uniqueId val="{00000000-CCC2-4C28-A541-328A071AB0B4}"/>
            </c:ext>
          </c:extLst>
        </c:ser>
        <c:dLbls>
          <c:showLegendKey val="0"/>
          <c:showVal val="0"/>
          <c:showCatName val="0"/>
          <c:showSerName val="0"/>
          <c:showPercent val="0"/>
          <c:showBubbleSize val="0"/>
        </c:dLbls>
        <c:axId val="87100032"/>
        <c:axId val="87122304"/>
      </c:scatterChart>
      <c:valAx>
        <c:axId val="87100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crossAx val="87122304"/>
        <c:crosses val="autoZero"/>
        <c:crossBetween val="midCat"/>
      </c:valAx>
      <c:valAx>
        <c:axId val="8712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crossAx val="8710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[Maternal Health Risk Data Set 4th sem project.xlsx]Sheet5!PivotTable1</c:name>
    <c:fmtId val="9"/>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dirty="0"/>
              <a:t>BP and risk</a:t>
            </a:r>
          </a:p>
        </c:rich>
      </c:tx>
      <c:layout>
        <c:manualLayout>
          <c:xMode val="edge"/>
          <c:yMode val="edge"/>
          <c:x val="0.42841800367614813"/>
          <c:y val="3.1706495713769371E-2"/>
        </c:manualLayout>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circle"/>
          <c:size val="5"/>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Sheet5!$B$3:$B$4</c:f>
              <c:strCache>
                <c:ptCount val="1"/>
                <c:pt idx="0">
                  <c:v>high risk</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Sheet5!$A$5:$A$21</c:f>
              <c:strCache>
                <c:ptCount val="16"/>
                <c:pt idx="0">
                  <c:v>49</c:v>
                </c:pt>
                <c:pt idx="1">
                  <c:v>50</c:v>
                </c:pt>
                <c:pt idx="2">
                  <c:v>60</c:v>
                </c:pt>
                <c:pt idx="3">
                  <c:v>63</c:v>
                </c:pt>
                <c:pt idx="4">
                  <c:v>65</c:v>
                </c:pt>
                <c:pt idx="5">
                  <c:v>68</c:v>
                </c:pt>
                <c:pt idx="6">
                  <c:v>69</c:v>
                </c:pt>
                <c:pt idx="7">
                  <c:v>70</c:v>
                </c:pt>
                <c:pt idx="8">
                  <c:v>75</c:v>
                </c:pt>
                <c:pt idx="9">
                  <c:v>76</c:v>
                </c:pt>
                <c:pt idx="10">
                  <c:v>80</c:v>
                </c:pt>
                <c:pt idx="11">
                  <c:v>85</c:v>
                </c:pt>
                <c:pt idx="12">
                  <c:v>89</c:v>
                </c:pt>
                <c:pt idx="13">
                  <c:v>90</c:v>
                </c:pt>
                <c:pt idx="14">
                  <c:v>95</c:v>
                </c:pt>
                <c:pt idx="15">
                  <c:v>100</c:v>
                </c:pt>
              </c:strCache>
            </c:strRef>
          </c:cat>
          <c:val>
            <c:numRef>
              <c:f>Sheet5!$B$5:$B$21</c:f>
              <c:numCache>
                <c:formatCode>General</c:formatCode>
                <c:ptCount val="16"/>
                <c:pt idx="2">
                  <c:v>19</c:v>
                </c:pt>
                <c:pt idx="3">
                  <c:v>1</c:v>
                </c:pt>
                <c:pt idx="4">
                  <c:v>8</c:v>
                </c:pt>
                <c:pt idx="6">
                  <c:v>1</c:v>
                </c:pt>
                <c:pt idx="7">
                  <c:v>7</c:v>
                </c:pt>
                <c:pt idx="8">
                  <c:v>6</c:v>
                </c:pt>
                <c:pt idx="10">
                  <c:v>17</c:v>
                </c:pt>
                <c:pt idx="11">
                  <c:v>4</c:v>
                </c:pt>
                <c:pt idx="13">
                  <c:v>18</c:v>
                </c:pt>
                <c:pt idx="14">
                  <c:v>4</c:v>
                </c:pt>
                <c:pt idx="15">
                  <c:v>27</c:v>
                </c:pt>
              </c:numCache>
            </c:numRef>
          </c:val>
          <c:smooth val="0"/>
          <c:extLst>
            <c:ext xmlns:c16="http://schemas.microsoft.com/office/drawing/2014/chart" uri="{C3380CC4-5D6E-409C-BE32-E72D297353CC}">
              <c16:uniqueId val="{00000000-03C9-471E-9F70-930D45B3CD55}"/>
            </c:ext>
          </c:extLst>
        </c:ser>
        <c:ser>
          <c:idx val="1"/>
          <c:order val="1"/>
          <c:tx>
            <c:strRef>
              <c:f>Sheet5!$C$3:$C$4</c:f>
              <c:strCache>
                <c:ptCount val="1"/>
                <c:pt idx="0">
                  <c:v>low risk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Sheet5!$A$5:$A$21</c:f>
              <c:strCache>
                <c:ptCount val="16"/>
                <c:pt idx="0">
                  <c:v>49</c:v>
                </c:pt>
                <c:pt idx="1">
                  <c:v>50</c:v>
                </c:pt>
                <c:pt idx="2">
                  <c:v>60</c:v>
                </c:pt>
                <c:pt idx="3">
                  <c:v>63</c:v>
                </c:pt>
                <c:pt idx="4">
                  <c:v>65</c:v>
                </c:pt>
                <c:pt idx="5">
                  <c:v>68</c:v>
                </c:pt>
                <c:pt idx="6">
                  <c:v>69</c:v>
                </c:pt>
                <c:pt idx="7">
                  <c:v>70</c:v>
                </c:pt>
                <c:pt idx="8">
                  <c:v>75</c:v>
                </c:pt>
                <c:pt idx="9">
                  <c:v>76</c:v>
                </c:pt>
                <c:pt idx="10">
                  <c:v>80</c:v>
                </c:pt>
                <c:pt idx="11">
                  <c:v>85</c:v>
                </c:pt>
                <c:pt idx="12">
                  <c:v>89</c:v>
                </c:pt>
                <c:pt idx="13">
                  <c:v>90</c:v>
                </c:pt>
                <c:pt idx="14">
                  <c:v>95</c:v>
                </c:pt>
                <c:pt idx="15">
                  <c:v>100</c:v>
                </c:pt>
              </c:strCache>
            </c:strRef>
          </c:cat>
          <c:val>
            <c:numRef>
              <c:f>Sheet5!$C$5:$C$21</c:f>
              <c:numCache>
                <c:formatCode>General</c:formatCode>
                <c:ptCount val="16"/>
                <c:pt idx="0">
                  <c:v>13</c:v>
                </c:pt>
                <c:pt idx="1">
                  <c:v>10</c:v>
                </c:pt>
                <c:pt idx="2">
                  <c:v>41</c:v>
                </c:pt>
                <c:pt idx="3">
                  <c:v>1</c:v>
                </c:pt>
                <c:pt idx="4">
                  <c:v>26</c:v>
                </c:pt>
                <c:pt idx="5">
                  <c:v>1</c:v>
                </c:pt>
                <c:pt idx="7">
                  <c:v>23</c:v>
                </c:pt>
                <c:pt idx="8">
                  <c:v>9</c:v>
                </c:pt>
                <c:pt idx="9">
                  <c:v>2</c:v>
                </c:pt>
                <c:pt idx="10">
                  <c:v>52</c:v>
                </c:pt>
                <c:pt idx="11">
                  <c:v>15</c:v>
                </c:pt>
                <c:pt idx="12">
                  <c:v>1</c:v>
                </c:pt>
                <c:pt idx="13">
                  <c:v>33</c:v>
                </c:pt>
                <c:pt idx="14">
                  <c:v>6</c:v>
                </c:pt>
                <c:pt idx="15">
                  <c:v>1</c:v>
                </c:pt>
              </c:numCache>
            </c:numRef>
          </c:val>
          <c:smooth val="0"/>
          <c:extLst>
            <c:ext xmlns:c16="http://schemas.microsoft.com/office/drawing/2014/chart" uri="{C3380CC4-5D6E-409C-BE32-E72D297353CC}">
              <c16:uniqueId val="{00000001-03C9-471E-9F70-930D45B3CD55}"/>
            </c:ext>
          </c:extLst>
        </c:ser>
        <c:ser>
          <c:idx val="2"/>
          <c:order val="2"/>
          <c:tx>
            <c:strRef>
              <c:f>Sheet5!$D$3:$D$4</c:f>
              <c:strCache>
                <c:ptCount val="1"/>
                <c:pt idx="0">
                  <c:v>mid risk</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Sheet5!$A$5:$A$21</c:f>
              <c:strCache>
                <c:ptCount val="16"/>
                <c:pt idx="0">
                  <c:v>49</c:v>
                </c:pt>
                <c:pt idx="1">
                  <c:v>50</c:v>
                </c:pt>
                <c:pt idx="2">
                  <c:v>60</c:v>
                </c:pt>
                <c:pt idx="3">
                  <c:v>63</c:v>
                </c:pt>
                <c:pt idx="4">
                  <c:v>65</c:v>
                </c:pt>
                <c:pt idx="5">
                  <c:v>68</c:v>
                </c:pt>
                <c:pt idx="6">
                  <c:v>69</c:v>
                </c:pt>
                <c:pt idx="7">
                  <c:v>70</c:v>
                </c:pt>
                <c:pt idx="8">
                  <c:v>75</c:v>
                </c:pt>
                <c:pt idx="9">
                  <c:v>76</c:v>
                </c:pt>
                <c:pt idx="10">
                  <c:v>80</c:v>
                </c:pt>
                <c:pt idx="11">
                  <c:v>85</c:v>
                </c:pt>
                <c:pt idx="12">
                  <c:v>89</c:v>
                </c:pt>
                <c:pt idx="13">
                  <c:v>90</c:v>
                </c:pt>
                <c:pt idx="14">
                  <c:v>95</c:v>
                </c:pt>
                <c:pt idx="15">
                  <c:v>100</c:v>
                </c:pt>
              </c:strCache>
            </c:strRef>
          </c:cat>
          <c:val>
            <c:numRef>
              <c:f>Sheet5!$D$5:$D$21</c:f>
              <c:numCache>
                <c:formatCode>General</c:formatCode>
                <c:ptCount val="16"/>
                <c:pt idx="1">
                  <c:v>4</c:v>
                </c:pt>
                <c:pt idx="2">
                  <c:v>18</c:v>
                </c:pt>
                <c:pt idx="3">
                  <c:v>1</c:v>
                </c:pt>
                <c:pt idx="4">
                  <c:v>10</c:v>
                </c:pt>
                <c:pt idx="7">
                  <c:v>16</c:v>
                </c:pt>
                <c:pt idx="8">
                  <c:v>4</c:v>
                </c:pt>
                <c:pt idx="10">
                  <c:v>25</c:v>
                </c:pt>
                <c:pt idx="11">
                  <c:v>5</c:v>
                </c:pt>
                <c:pt idx="13">
                  <c:v>19</c:v>
                </c:pt>
                <c:pt idx="14">
                  <c:v>2</c:v>
                </c:pt>
                <c:pt idx="15">
                  <c:v>2</c:v>
                </c:pt>
              </c:numCache>
            </c:numRef>
          </c:val>
          <c:smooth val="0"/>
          <c:extLst>
            <c:ext xmlns:c16="http://schemas.microsoft.com/office/drawing/2014/chart" uri="{C3380CC4-5D6E-409C-BE32-E72D297353CC}">
              <c16:uniqueId val="{00000002-03C9-471E-9F70-930D45B3CD55}"/>
            </c:ext>
          </c:extLst>
        </c:ser>
        <c:dLbls>
          <c:showLegendKey val="0"/>
          <c:showVal val="0"/>
          <c:showCatName val="0"/>
          <c:showSerName val="0"/>
          <c:showPercent val="0"/>
          <c:showBubbleSize val="0"/>
        </c:dLbls>
        <c:marker val="1"/>
        <c:smooth val="0"/>
        <c:axId val="87302912"/>
        <c:axId val="87399808"/>
      </c:lineChart>
      <c:catAx>
        <c:axId val="87302912"/>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dirty="0"/>
                  <a:t>BP</a:t>
                </a:r>
              </a:p>
            </c:rich>
          </c:tx>
          <c:layout>
            <c:manualLayout>
              <c:xMode val="edge"/>
              <c:yMode val="edge"/>
              <c:x val="0.47682183719167565"/>
              <c:y val="0.88810166446083527"/>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7399808"/>
        <c:crosses val="autoZero"/>
        <c:auto val="1"/>
        <c:lblAlgn val="ctr"/>
        <c:lblOffset val="100"/>
        <c:noMultiLvlLbl val="0"/>
      </c:catAx>
      <c:valAx>
        <c:axId val="87399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7302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[Maternal Health Risk Data Set 4th sem project.xlsx]Sheet6!PivotTable2</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HeartRate</a:t>
            </a:r>
            <a:r>
              <a:rPr lang="en-IN" baseline="0"/>
              <a:t> and risk</a:t>
            </a:r>
            <a:endParaRPr lang="en-IN"/>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Sheet6!$B$3:$B$4</c:f>
              <c:strCache>
                <c:ptCount val="1"/>
                <c:pt idx="0">
                  <c:v>high risk</c:v>
                </c:pt>
              </c:strCache>
            </c:strRef>
          </c:tx>
          <c:spPr>
            <a:solidFill>
              <a:schemeClr val="accent1"/>
            </a:solidFill>
            <a:ln>
              <a:noFill/>
            </a:ln>
            <a:effectLst/>
          </c:spPr>
          <c:invertIfNegative val="0"/>
          <c:cat>
            <c:strRef>
              <c:f>Sheet6!$A$5:$A$21</c:f>
              <c:strCache>
                <c:ptCount val="16"/>
                <c:pt idx="0">
                  <c:v>7</c:v>
                </c:pt>
                <c:pt idx="1">
                  <c:v>60</c:v>
                </c:pt>
                <c:pt idx="2">
                  <c:v>65</c:v>
                </c:pt>
                <c:pt idx="3">
                  <c:v>66</c:v>
                </c:pt>
                <c:pt idx="4">
                  <c:v>67</c:v>
                </c:pt>
                <c:pt idx="5">
                  <c:v>68</c:v>
                </c:pt>
                <c:pt idx="6">
                  <c:v>70</c:v>
                </c:pt>
                <c:pt idx="7">
                  <c:v>75</c:v>
                </c:pt>
                <c:pt idx="8">
                  <c:v>76</c:v>
                </c:pt>
                <c:pt idx="9">
                  <c:v>77</c:v>
                </c:pt>
                <c:pt idx="10">
                  <c:v>78</c:v>
                </c:pt>
                <c:pt idx="11">
                  <c:v>80</c:v>
                </c:pt>
                <c:pt idx="12">
                  <c:v>82</c:v>
                </c:pt>
                <c:pt idx="13">
                  <c:v>86</c:v>
                </c:pt>
                <c:pt idx="14">
                  <c:v>88</c:v>
                </c:pt>
                <c:pt idx="15">
                  <c:v>90</c:v>
                </c:pt>
              </c:strCache>
            </c:strRef>
          </c:cat>
          <c:val>
            <c:numRef>
              <c:f>Sheet6!$B$5:$B$21</c:f>
              <c:numCache>
                <c:formatCode>General</c:formatCode>
                <c:ptCount val="16"/>
                <c:pt idx="1">
                  <c:v>8</c:v>
                </c:pt>
                <c:pt idx="3">
                  <c:v>9</c:v>
                </c:pt>
                <c:pt idx="4">
                  <c:v>3</c:v>
                </c:pt>
                <c:pt idx="6">
                  <c:v>20</c:v>
                </c:pt>
                <c:pt idx="7">
                  <c:v>2</c:v>
                </c:pt>
                <c:pt idx="8">
                  <c:v>11</c:v>
                </c:pt>
                <c:pt idx="9">
                  <c:v>5</c:v>
                </c:pt>
                <c:pt idx="10">
                  <c:v>3</c:v>
                </c:pt>
                <c:pt idx="11">
                  <c:v>24</c:v>
                </c:pt>
                <c:pt idx="13">
                  <c:v>14</c:v>
                </c:pt>
                <c:pt idx="14">
                  <c:v>4</c:v>
                </c:pt>
                <c:pt idx="15">
                  <c:v>9</c:v>
                </c:pt>
              </c:numCache>
            </c:numRef>
          </c:val>
          <c:extLst>
            <c:ext xmlns:c16="http://schemas.microsoft.com/office/drawing/2014/chart" uri="{C3380CC4-5D6E-409C-BE32-E72D297353CC}">
              <c16:uniqueId val="{00000000-E4A7-4FD4-B301-5801AD89D9F9}"/>
            </c:ext>
          </c:extLst>
        </c:ser>
        <c:ser>
          <c:idx val="1"/>
          <c:order val="1"/>
          <c:tx>
            <c:strRef>
              <c:f>Sheet6!$C$3:$C$4</c:f>
              <c:strCache>
                <c:ptCount val="1"/>
                <c:pt idx="0">
                  <c:v>low risk</c:v>
                </c:pt>
              </c:strCache>
            </c:strRef>
          </c:tx>
          <c:spPr>
            <a:solidFill>
              <a:schemeClr val="accent3"/>
            </a:solidFill>
            <a:ln>
              <a:noFill/>
            </a:ln>
            <a:effectLst/>
          </c:spPr>
          <c:invertIfNegative val="0"/>
          <c:cat>
            <c:strRef>
              <c:f>Sheet6!$A$5:$A$21</c:f>
              <c:strCache>
                <c:ptCount val="16"/>
                <c:pt idx="0">
                  <c:v>7</c:v>
                </c:pt>
                <c:pt idx="1">
                  <c:v>60</c:v>
                </c:pt>
                <c:pt idx="2">
                  <c:v>65</c:v>
                </c:pt>
                <c:pt idx="3">
                  <c:v>66</c:v>
                </c:pt>
                <c:pt idx="4">
                  <c:v>67</c:v>
                </c:pt>
                <c:pt idx="5">
                  <c:v>68</c:v>
                </c:pt>
                <c:pt idx="6">
                  <c:v>70</c:v>
                </c:pt>
                <c:pt idx="7">
                  <c:v>75</c:v>
                </c:pt>
                <c:pt idx="8">
                  <c:v>76</c:v>
                </c:pt>
                <c:pt idx="9">
                  <c:v>77</c:v>
                </c:pt>
                <c:pt idx="10">
                  <c:v>78</c:v>
                </c:pt>
                <c:pt idx="11">
                  <c:v>80</c:v>
                </c:pt>
                <c:pt idx="12">
                  <c:v>82</c:v>
                </c:pt>
                <c:pt idx="13">
                  <c:v>86</c:v>
                </c:pt>
                <c:pt idx="14">
                  <c:v>88</c:v>
                </c:pt>
                <c:pt idx="15">
                  <c:v>90</c:v>
                </c:pt>
              </c:strCache>
            </c:strRef>
          </c:cat>
          <c:val>
            <c:numRef>
              <c:f>Sheet6!$C$5:$C$21</c:f>
              <c:numCache>
                <c:formatCode>General</c:formatCode>
                <c:ptCount val="16"/>
                <c:pt idx="0">
                  <c:v>1</c:v>
                </c:pt>
                <c:pt idx="1">
                  <c:v>21</c:v>
                </c:pt>
                <c:pt idx="2">
                  <c:v>2</c:v>
                </c:pt>
                <c:pt idx="3">
                  <c:v>27</c:v>
                </c:pt>
                <c:pt idx="4">
                  <c:v>1</c:v>
                </c:pt>
                <c:pt idx="6">
                  <c:v>66</c:v>
                </c:pt>
                <c:pt idx="7">
                  <c:v>5</c:v>
                </c:pt>
                <c:pt idx="8">
                  <c:v>31</c:v>
                </c:pt>
                <c:pt idx="9">
                  <c:v>31</c:v>
                </c:pt>
                <c:pt idx="10">
                  <c:v>2</c:v>
                </c:pt>
                <c:pt idx="11">
                  <c:v>26</c:v>
                </c:pt>
                <c:pt idx="12">
                  <c:v>6</c:v>
                </c:pt>
                <c:pt idx="13">
                  <c:v>3</c:v>
                </c:pt>
                <c:pt idx="14">
                  <c:v>12</c:v>
                </c:pt>
              </c:numCache>
            </c:numRef>
          </c:val>
          <c:extLst>
            <c:ext xmlns:c16="http://schemas.microsoft.com/office/drawing/2014/chart" uri="{C3380CC4-5D6E-409C-BE32-E72D297353CC}">
              <c16:uniqueId val="{00000001-E4A7-4FD4-B301-5801AD89D9F9}"/>
            </c:ext>
          </c:extLst>
        </c:ser>
        <c:ser>
          <c:idx val="2"/>
          <c:order val="2"/>
          <c:tx>
            <c:strRef>
              <c:f>Sheet6!$D$3:$D$4</c:f>
              <c:strCache>
                <c:ptCount val="1"/>
                <c:pt idx="0">
                  <c:v>mid risk</c:v>
                </c:pt>
              </c:strCache>
            </c:strRef>
          </c:tx>
          <c:spPr>
            <a:solidFill>
              <a:schemeClr val="accent5"/>
            </a:solidFill>
            <a:ln>
              <a:noFill/>
            </a:ln>
            <a:effectLst/>
          </c:spPr>
          <c:invertIfNegative val="0"/>
          <c:cat>
            <c:strRef>
              <c:f>Sheet6!$A$5:$A$21</c:f>
              <c:strCache>
                <c:ptCount val="16"/>
                <c:pt idx="0">
                  <c:v>7</c:v>
                </c:pt>
                <c:pt idx="1">
                  <c:v>60</c:v>
                </c:pt>
                <c:pt idx="2">
                  <c:v>65</c:v>
                </c:pt>
                <c:pt idx="3">
                  <c:v>66</c:v>
                </c:pt>
                <c:pt idx="4">
                  <c:v>67</c:v>
                </c:pt>
                <c:pt idx="5">
                  <c:v>68</c:v>
                </c:pt>
                <c:pt idx="6">
                  <c:v>70</c:v>
                </c:pt>
                <c:pt idx="7">
                  <c:v>75</c:v>
                </c:pt>
                <c:pt idx="8">
                  <c:v>76</c:v>
                </c:pt>
                <c:pt idx="9">
                  <c:v>77</c:v>
                </c:pt>
                <c:pt idx="10">
                  <c:v>78</c:v>
                </c:pt>
                <c:pt idx="11">
                  <c:v>80</c:v>
                </c:pt>
                <c:pt idx="12">
                  <c:v>82</c:v>
                </c:pt>
                <c:pt idx="13">
                  <c:v>86</c:v>
                </c:pt>
                <c:pt idx="14">
                  <c:v>88</c:v>
                </c:pt>
                <c:pt idx="15">
                  <c:v>90</c:v>
                </c:pt>
              </c:strCache>
            </c:strRef>
          </c:cat>
          <c:val>
            <c:numRef>
              <c:f>Sheet6!$D$5:$D$21</c:f>
              <c:numCache>
                <c:formatCode>General</c:formatCode>
                <c:ptCount val="16"/>
                <c:pt idx="1">
                  <c:v>8</c:v>
                </c:pt>
                <c:pt idx="2">
                  <c:v>1</c:v>
                </c:pt>
                <c:pt idx="3">
                  <c:v>7</c:v>
                </c:pt>
                <c:pt idx="4">
                  <c:v>2</c:v>
                </c:pt>
                <c:pt idx="5">
                  <c:v>1</c:v>
                </c:pt>
                <c:pt idx="6">
                  <c:v>30</c:v>
                </c:pt>
                <c:pt idx="7">
                  <c:v>2</c:v>
                </c:pt>
                <c:pt idx="8">
                  <c:v>15</c:v>
                </c:pt>
                <c:pt idx="9">
                  <c:v>6</c:v>
                </c:pt>
                <c:pt idx="10">
                  <c:v>10</c:v>
                </c:pt>
                <c:pt idx="11">
                  <c:v>10</c:v>
                </c:pt>
                <c:pt idx="12">
                  <c:v>4</c:v>
                </c:pt>
                <c:pt idx="13">
                  <c:v>8</c:v>
                </c:pt>
                <c:pt idx="14">
                  <c:v>2</c:v>
                </c:pt>
              </c:numCache>
            </c:numRef>
          </c:val>
          <c:extLst>
            <c:ext xmlns:c16="http://schemas.microsoft.com/office/drawing/2014/chart" uri="{C3380CC4-5D6E-409C-BE32-E72D297353CC}">
              <c16:uniqueId val="{00000002-E4A7-4FD4-B301-5801AD89D9F9}"/>
            </c:ext>
          </c:extLst>
        </c:ser>
        <c:dLbls>
          <c:showLegendKey val="0"/>
          <c:showVal val="0"/>
          <c:showCatName val="0"/>
          <c:showSerName val="0"/>
          <c:showPercent val="0"/>
          <c:showBubbleSize val="0"/>
        </c:dLbls>
        <c:gapWidth val="219"/>
        <c:overlap val="-27"/>
        <c:axId val="87550208"/>
        <c:axId val="87630208"/>
      </c:barChart>
      <c:catAx>
        <c:axId val="87550208"/>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heart</a:t>
                </a:r>
                <a:r>
                  <a:rPr lang="en-IN" baseline="0"/>
                  <a:t>rate</a:t>
                </a:r>
                <a:endParaRPr lang="en-IN"/>
              </a:p>
            </c:rich>
          </c:tx>
          <c:layout>
            <c:manualLayout>
              <c:xMode val="edge"/>
              <c:yMode val="edge"/>
              <c:x val="0.43538908438713425"/>
              <c:y val="0.91711675307946372"/>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7630208"/>
        <c:crosses val="autoZero"/>
        <c:auto val="1"/>
        <c:lblAlgn val="ctr"/>
        <c:lblOffset val="100"/>
        <c:noMultiLvlLbl val="0"/>
      </c:catAx>
      <c:valAx>
        <c:axId val="87630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7550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[Maternal Health Risk Data Set 4th sem project.xlsx]Sheet3!PivotTable1</c:name>
    <c:fmtId val="39"/>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dirty="0"/>
              <a:t>Risk at </a:t>
            </a:r>
            <a:r>
              <a:rPr lang="en-IN" dirty="0" err="1"/>
              <a:t>diffrent</a:t>
            </a:r>
            <a:r>
              <a:rPr lang="en-IN" dirty="0"/>
              <a:t> age</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13964447625894E-2"/>
          <c:y val="0.16151832123925686"/>
          <c:w val="0.80499209615843492"/>
          <c:h val="0.66701426414835419"/>
        </c:manualLayout>
      </c:layout>
      <c:barChart>
        <c:barDir val="col"/>
        <c:grouping val="percentStacked"/>
        <c:varyColors val="0"/>
        <c:ser>
          <c:idx val="0"/>
          <c:order val="0"/>
          <c:tx>
            <c:strRef>
              <c:f>Sheet3!$B$3:$B$4</c:f>
              <c:strCache>
                <c:ptCount val="1"/>
                <c:pt idx="0">
                  <c:v>high risk</c:v>
                </c:pt>
              </c:strCache>
            </c:strRef>
          </c:tx>
          <c:spPr>
            <a:solidFill>
              <a:schemeClr val="accent5"/>
            </a:solidFill>
            <a:ln>
              <a:noFill/>
            </a:ln>
            <a:effectLst/>
          </c:spPr>
          <c:invertIfNegative val="0"/>
          <c:cat>
            <c:strRef>
              <c:f>Sheet3!$A$5:$A$55</c:f>
              <c:strCache>
                <c:ptCount val="50"/>
                <c:pt idx="0">
                  <c:v>10</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48</c:v>
                </c:pt>
                <c:pt idx="37">
                  <c:v>49</c:v>
                </c:pt>
                <c:pt idx="38">
                  <c:v>50</c:v>
                </c:pt>
                <c:pt idx="39">
                  <c:v>51</c:v>
                </c:pt>
                <c:pt idx="40">
                  <c:v>54</c:v>
                </c:pt>
                <c:pt idx="41">
                  <c:v>55</c:v>
                </c:pt>
                <c:pt idx="42">
                  <c:v>56</c:v>
                </c:pt>
                <c:pt idx="43">
                  <c:v>59</c:v>
                </c:pt>
                <c:pt idx="44">
                  <c:v>60</c:v>
                </c:pt>
                <c:pt idx="45">
                  <c:v>62</c:v>
                </c:pt>
                <c:pt idx="46">
                  <c:v>63</c:v>
                </c:pt>
                <c:pt idx="47">
                  <c:v>65</c:v>
                </c:pt>
                <c:pt idx="48">
                  <c:v>66</c:v>
                </c:pt>
                <c:pt idx="49">
                  <c:v>70</c:v>
                </c:pt>
              </c:strCache>
            </c:strRef>
          </c:cat>
          <c:val>
            <c:numRef>
              <c:f>Sheet3!$B$5:$B$55</c:f>
              <c:numCache>
                <c:formatCode>General</c:formatCode>
                <c:ptCount val="50"/>
                <c:pt idx="1">
                  <c:v>4</c:v>
                </c:pt>
                <c:pt idx="2">
                  <c:v>2</c:v>
                </c:pt>
                <c:pt idx="3">
                  <c:v>1</c:v>
                </c:pt>
                <c:pt idx="6">
                  <c:v>14</c:v>
                </c:pt>
                <c:pt idx="8">
                  <c:v>1</c:v>
                </c:pt>
                <c:pt idx="11">
                  <c:v>3</c:v>
                </c:pt>
                <c:pt idx="12">
                  <c:v>2</c:v>
                </c:pt>
                <c:pt idx="14">
                  <c:v>11</c:v>
                </c:pt>
                <c:pt idx="16">
                  <c:v>2</c:v>
                </c:pt>
                <c:pt idx="17">
                  <c:v>3</c:v>
                </c:pt>
                <c:pt idx="18">
                  <c:v>5</c:v>
                </c:pt>
                <c:pt idx="19">
                  <c:v>3</c:v>
                </c:pt>
                <c:pt idx="21">
                  <c:v>4</c:v>
                </c:pt>
                <c:pt idx="22">
                  <c:v>1</c:v>
                </c:pt>
                <c:pt idx="23">
                  <c:v>2</c:v>
                </c:pt>
                <c:pt idx="24">
                  <c:v>11</c:v>
                </c:pt>
                <c:pt idx="25">
                  <c:v>1</c:v>
                </c:pt>
                <c:pt idx="26">
                  <c:v>1</c:v>
                </c:pt>
                <c:pt idx="27">
                  <c:v>1</c:v>
                </c:pt>
                <c:pt idx="28">
                  <c:v>1</c:v>
                </c:pt>
                <c:pt idx="29">
                  <c:v>10</c:v>
                </c:pt>
                <c:pt idx="31">
                  <c:v>2</c:v>
                </c:pt>
                <c:pt idx="32">
                  <c:v>2</c:v>
                </c:pt>
                <c:pt idx="34">
                  <c:v>1</c:v>
                </c:pt>
                <c:pt idx="35">
                  <c:v>1</c:v>
                </c:pt>
                <c:pt idx="36">
                  <c:v>2</c:v>
                </c:pt>
                <c:pt idx="37">
                  <c:v>1</c:v>
                </c:pt>
                <c:pt idx="38">
                  <c:v>7</c:v>
                </c:pt>
                <c:pt idx="40">
                  <c:v>1</c:v>
                </c:pt>
                <c:pt idx="41">
                  <c:v>5</c:v>
                </c:pt>
                <c:pt idx="42">
                  <c:v>1</c:v>
                </c:pt>
                <c:pt idx="44">
                  <c:v>4</c:v>
                </c:pt>
                <c:pt idx="46">
                  <c:v>1</c:v>
                </c:pt>
                <c:pt idx="47">
                  <c:v>1</c:v>
                </c:pt>
              </c:numCache>
            </c:numRef>
          </c:val>
          <c:extLst>
            <c:ext xmlns:c16="http://schemas.microsoft.com/office/drawing/2014/chart" uri="{C3380CC4-5D6E-409C-BE32-E72D297353CC}">
              <c16:uniqueId val="{00000000-BBEF-4E00-B61C-626502E886E0}"/>
            </c:ext>
          </c:extLst>
        </c:ser>
        <c:ser>
          <c:idx val="1"/>
          <c:order val="1"/>
          <c:tx>
            <c:strRef>
              <c:f>Sheet3!$C$3:$C$4</c:f>
              <c:strCache>
                <c:ptCount val="1"/>
                <c:pt idx="0">
                  <c:v>low risk</c:v>
                </c:pt>
              </c:strCache>
            </c:strRef>
          </c:tx>
          <c:spPr>
            <a:solidFill>
              <a:schemeClr val="accent3"/>
            </a:solidFill>
            <a:ln>
              <a:noFill/>
            </a:ln>
            <a:effectLst/>
          </c:spPr>
          <c:invertIfNegative val="0"/>
          <c:cat>
            <c:strRef>
              <c:f>Sheet3!$A$5:$A$55</c:f>
              <c:strCache>
                <c:ptCount val="50"/>
                <c:pt idx="0">
                  <c:v>10</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48</c:v>
                </c:pt>
                <c:pt idx="37">
                  <c:v>49</c:v>
                </c:pt>
                <c:pt idx="38">
                  <c:v>50</c:v>
                </c:pt>
                <c:pt idx="39">
                  <c:v>51</c:v>
                </c:pt>
                <c:pt idx="40">
                  <c:v>54</c:v>
                </c:pt>
                <c:pt idx="41">
                  <c:v>55</c:v>
                </c:pt>
                <c:pt idx="42">
                  <c:v>56</c:v>
                </c:pt>
                <c:pt idx="43">
                  <c:v>59</c:v>
                </c:pt>
                <c:pt idx="44">
                  <c:v>60</c:v>
                </c:pt>
                <c:pt idx="45">
                  <c:v>62</c:v>
                </c:pt>
                <c:pt idx="46">
                  <c:v>63</c:v>
                </c:pt>
                <c:pt idx="47">
                  <c:v>65</c:v>
                </c:pt>
                <c:pt idx="48">
                  <c:v>66</c:v>
                </c:pt>
                <c:pt idx="49">
                  <c:v>70</c:v>
                </c:pt>
              </c:strCache>
            </c:strRef>
          </c:cat>
          <c:val>
            <c:numRef>
              <c:f>Sheet3!$C$5:$C$55</c:f>
              <c:numCache>
                <c:formatCode>General</c:formatCode>
                <c:ptCount val="50"/>
                <c:pt idx="0">
                  <c:v>2</c:v>
                </c:pt>
                <c:pt idx="1">
                  <c:v>11</c:v>
                </c:pt>
                <c:pt idx="2">
                  <c:v>1</c:v>
                </c:pt>
                <c:pt idx="4">
                  <c:v>29</c:v>
                </c:pt>
                <c:pt idx="5">
                  <c:v>5</c:v>
                </c:pt>
                <c:pt idx="6">
                  <c:v>8</c:v>
                </c:pt>
                <c:pt idx="7">
                  <c:v>6</c:v>
                </c:pt>
                <c:pt idx="8">
                  <c:v>14</c:v>
                </c:pt>
                <c:pt idx="9">
                  <c:v>7</c:v>
                </c:pt>
                <c:pt idx="10">
                  <c:v>18</c:v>
                </c:pt>
                <c:pt idx="11">
                  <c:v>18</c:v>
                </c:pt>
                <c:pt idx="12">
                  <c:v>23</c:v>
                </c:pt>
                <c:pt idx="13">
                  <c:v>1</c:v>
                </c:pt>
                <c:pt idx="14">
                  <c:v>13</c:v>
                </c:pt>
                <c:pt idx="16">
                  <c:v>1</c:v>
                </c:pt>
                <c:pt idx="17">
                  <c:v>5</c:v>
                </c:pt>
                <c:pt idx="18">
                  <c:v>1</c:v>
                </c:pt>
                <c:pt idx="19">
                  <c:v>4</c:v>
                </c:pt>
                <c:pt idx="20">
                  <c:v>1</c:v>
                </c:pt>
                <c:pt idx="21">
                  <c:v>7</c:v>
                </c:pt>
                <c:pt idx="23">
                  <c:v>1</c:v>
                </c:pt>
                <c:pt idx="24">
                  <c:v>14</c:v>
                </c:pt>
                <c:pt idx="29">
                  <c:v>1</c:v>
                </c:pt>
                <c:pt idx="30">
                  <c:v>1</c:v>
                </c:pt>
                <c:pt idx="31">
                  <c:v>6</c:v>
                </c:pt>
                <c:pt idx="34">
                  <c:v>5</c:v>
                </c:pt>
                <c:pt idx="36">
                  <c:v>1</c:v>
                </c:pt>
                <c:pt idx="37">
                  <c:v>3</c:v>
                </c:pt>
                <c:pt idx="38">
                  <c:v>3</c:v>
                </c:pt>
                <c:pt idx="39">
                  <c:v>1</c:v>
                </c:pt>
                <c:pt idx="41">
                  <c:v>9</c:v>
                </c:pt>
                <c:pt idx="43">
                  <c:v>1</c:v>
                </c:pt>
                <c:pt idx="44">
                  <c:v>8</c:v>
                </c:pt>
                <c:pt idx="45">
                  <c:v>1</c:v>
                </c:pt>
                <c:pt idx="47">
                  <c:v>2</c:v>
                </c:pt>
                <c:pt idx="48">
                  <c:v>1</c:v>
                </c:pt>
                <c:pt idx="49">
                  <c:v>1</c:v>
                </c:pt>
              </c:numCache>
            </c:numRef>
          </c:val>
          <c:extLst>
            <c:ext xmlns:c16="http://schemas.microsoft.com/office/drawing/2014/chart" uri="{C3380CC4-5D6E-409C-BE32-E72D297353CC}">
              <c16:uniqueId val="{00000001-BBEF-4E00-B61C-626502E886E0}"/>
            </c:ext>
          </c:extLst>
        </c:ser>
        <c:ser>
          <c:idx val="2"/>
          <c:order val="2"/>
          <c:tx>
            <c:strRef>
              <c:f>Sheet3!$D$3:$D$4</c:f>
              <c:strCache>
                <c:ptCount val="1"/>
                <c:pt idx="0">
                  <c:v>mid risk</c:v>
                </c:pt>
              </c:strCache>
            </c:strRef>
          </c:tx>
          <c:spPr>
            <a:solidFill>
              <a:srgbClr val="00B0F0"/>
            </a:solidFill>
            <a:ln>
              <a:noFill/>
            </a:ln>
            <a:effectLst/>
          </c:spPr>
          <c:invertIfNegative val="0"/>
          <c:cat>
            <c:strRef>
              <c:f>Sheet3!$A$5:$A$55</c:f>
              <c:strCache>
                <c:ptCount val="50"/>
                <c:pt idx="0">
                  <c:v>10</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48</c:v>
                </c:pt>
                <c:pt idx="37">
                  <c:v>49</c:v>
                </c:pt>
                <c:pt idx="38">
                  <c:v>50</c:v>
                </c:pt>
                <c:pt idx="39">
                  <c:v>51</c:v>
                </c:pt>
                <c:pt idx="40">
                  <c:v>54</c:v>
                </c:pt>
                <c:pt idx="41">
                  <c:v>55</c:v>
                </c:pt>
                <c:pt idx="42">
                  <c:v>56</c:v>
                </c:pt>
                <c:pt idx="43">
                  <c:v>59</c:v>
                </c:pt>
                <c:pt idx="44">
                  <c:v>60</c:v>
                </c:pt>
                <c:pt idx="45">
                  <c:v>62</c:v>
                </c:pt>
                <c:pt idx="46">
                  <c:v>63</c:v>
                </c:pt>
                <c:pt idx="47">
                  <c:v>65</c:v>
                </c:pt>
                <c:pt idx="48">
                  <c:v>66</c:v>
                </c:pt>
                <c:pt idx="49">
                  <c:v>70</c:v>
                </c:pt>
              </c:strCache>
            </c:strRef>
          </c:cat>
          <c:val>
            <c:numRef>
              <c:f>Sheet3!$D$5:$D$55</c:f>
              <c:numCache>
                <c:formatCode>General</c:formatCode>
                <c:ptCount val="50"/>
                <c:pt idx="0">
                  <c:v>1</c:v>
                </c:pt>
                <c:pt idx="1">
                  <c:v>6</c:v>
                </c:pt>
                <c:pt idx="2">
                  <c:v>2</c:v>
                </c:pt>
                <c:pt idx="4">
                  <c:v>2</c:v>
                </c:pt>
                <c:pt idx="5">
                  <c:v>2</c:v>
                </c:pt>
                <c:pt idx="6">
                  <c:v>6</c:v>
                </c:pt>
                <c:pt idx="7">
                  <c:v>4</c:v>
                </c:pt>
                <c:pt idx="8">
                  <c:v>5</c:v>
                </c:pt>
                <c:pt idx="9">
                  <c:v>3</c:v>
                </c:pt>
                <c:pt idx="10">
                  <c:v>4</c:v>
                </c:pt>
                <c:pt idx="11">
                  <c:v>5</c:v>
                </c:pt>
                <c:pt idx="12">
                  <c:v>9</c:v>
                </c:pt>
                <c:pt idx="14">
                  <c:v>4</c:v>
                </c:pt>
                <c:pt idx="15">
                  <c:v>1</c:v>
                </c:pt>
                <c:pt idx="16">
                  <c:v>1</c:v>
                </c:pt>
                <c:pt idx="17">
                  <c:v>5</c:v>
                </c:pt>
                <c:pt idx="18">
                  <c:v>8</c:v>
                </c:pt>
                <c:pt idx="19">
                  <c:v>6</c:v>
                </c:pt>
                <c:pt idx="20">
                  <c:v>2</c:v>
                </c:pt>
                <c:pt idx="21">
                  <c:v>4</c:v>
                </c:pt>
                <c:pt idx="22">
                  <c:v>1</c:v>
                </c:pt>
                <c:pt idx="24">
                  <c:v>3</c:v>
                </c:pt>
                <c:pt idx="25">
                  <c:v>1</c:v>
                </c:pt>
                <c:pt idx="28">
                  <c:v>1</c:v>
                </c:pt>
                <c:pt idx="29">
                  <c:v>1</c:v>
                </c:pt>
                <c:pt idx="31">
                  <c:v>2</c:v>
                </c:pt>
                <c:pt idx="32">
                  <c:v>1</c:v>
                </c:pt>
                <c:pt idx="33">
                  <c:v>1</c:v>
                </c:pt>
                <c:pt idx="36">
                  <c:v>1</c:v>
                </c:pt>
                <c:pt idx="37">
                  <c:v>1</c:v>
                </c:pt>
                <c:pt idx="38">
                  <c:v>5</c:v>
                </c:pt>
                <c:pt idx="40">
                  <c:v>1</c:v>
                </c:pt>
                <c:pt idx="41">
                  <c:v>3</c:v>
                </c:pt>
                <c:pt idx="44">
                  <c:v>4</c:v>
                </c:pt>
              </c:numCache>
            </c:numRef>
          </c:val>
          <c:extLst>
            <c:ext xmlns:c16="http://schemas.microsoft.com/office/drawing/2014/chart" uri="{C3380CC4-5D6E-409C-BE32-E72D297353CC}">
              <c16:uniqueId val="{00000002-BBEF-4E00-B61C-626502E886E0}"/>
            </c:ext>
          </c:extLst>
        </c:ser>
        <c:dLbls>
          <c:showLegendKey val="0"/>
          <c:showVal val="0"/>
          <c:showCatName val="0"/>
          <c:showSerName val="0"/>
          <c:showPercent val="0"/>
          <c:showBubbleSize val="0"/>
        </c:dLbls>
        <c:gapWidth val="150"/>
        <c:overlap val="100"/>
        <c:axId val="87590784"/>
        <c:axId val="87605248"/>
      </c:barChart>
      <c:catAx>
        <c:axId val="87590784"/>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age</a:t>
                </a:r>
              </a:p>
            </c:rich>
          </c:tx>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7605248"/>
        <c:crosses val="autoZero"/>
        <c:auto val="1"/>
        <c:lblAlgn val="ctr"/>
        <c:lblOffset val="100"/>
        <c:noMultiLvlLbl val="0"/>
      </c:catAx>
      <c:valAx>
        <c:axId val="876052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7590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r>
              <a:rPr lang="en-IN"/>
              <a:t>X Variable 2  Residual Plot</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19050" cap="rnd" cmpd="sng" algn="ctr">
              <a:noFill/>
              <a:prstDash val="solid"/>
              <a:round/>
            </a:ln>
            <a:effectLst/>
          </c:spPr>
          <c:marker>
            <c:spPr>
              <a:solidFill>
                <a:schemeClr val="accent5"/>
              </a:solidFill>
              <a:ln w="12700" cap="rnd" cmpd="sng" algn="ctr">
                <a:solidFill>
                  <a:schemeClr val="accent5"/>
                </a:solidFill>
                <a:prstDash val="solid"/>
                <a:round/>
              </a:ln>
              <a:effectLst/>
            </c:spPr>
          </c:marker>
          <c:xVal>
            <c:numRef>
              <c:f>'Maternal Health Risk Data Set 4'!$B$2:$B$453</c:f>
              <c:numCache>
                <c:formatCode>General</c:formatCode>
                <c:ptCount val="452"/>
                <c:pt idx="0">
                  <c:v>130</c:v>
                </c:pt>
                <c:pt idx="1">
                  <c:v>140</c:v>
                </c:pt>
                <c:pt idx="2">
                  <c:v>90</c:v>
                </c:pt>
                <c:pt idx="3">
                  <c:v>140</c:v>
                </c:pt>
                <c:pt idx="4">
                  <c:v>120</c:v>
                </c:pt>
                <c:pt idx="5">
                  <c:v>140</c:v>
                </c:pt>
                <c:pt idx="6">
                  <c:v>130</c:v>
                </c:pt>
                <c:pt idx="7">
                  <c:v>85</c:v>
                </c:pt>
                <c:pt idx="8">
                  <c:v>120</c:v>
                </c:pt>
                <c:pt idx="9">
                  <c:v>130</c:v>
                </c:pt>
                <c:pt idx="10">
                  <c:v>90</c:v>
                </c:pt>
                <c:pt idx="11">
                  <c:v>120</c:v>
                </c:pt>
                <c:pt idx="12">
                  <c:v>110</c:v>
                </c:pt>
                <c:pt idx="13">
                  <c:v>120</c:v>
                </c:pt>
                <c:pt idx="14">
                  <c:v>120</c:v>
                </c:pt>
                <c:pt idx="15">
                  <c:v>120</c:v>
                </c:pt>
                <c:pt idx="16">
                  <c:v>140</c:v>
                </c:pt>
                <c:pt idx="17">
                  <c:v>140</c:v>
                </c:pt>
                <c:pt idx="18">
                  <c:v>120</c:v>
                </c:pt>
                <c:pt idx="19">
                  <c:v>70</c:v>
                </c:pt>
                <c:pt idx="20">
                  <c:v>140</c:v>
                </c:pt>
                <c:pt idx="21">
                  <c:v>140</c:v>
                </c:pt>
                <c:pt idx="22">
                  <c:v>90</c:v>
                </c:pt>
                <c:pt idx="23">
                  <c:v>90</c:v>
                </c:pt>
                <c:pt idx="24">
                  <c:v>120</c:v>
                </c:pt>
                <c:pt idx="25">
                  <c:v>100</c:v>
                </c:pt>
                <c:pt idx="26">
                  <c:v>120</c:v>
                </c:pt>
                <c:pt idx="27">
                  <c:v>100</c:v>
                </c:pt>
                <c:pt idx="28">
                  <c:v>120</c:v>
                </c:pt>
                <c:pt idx="29">
                  <c:v>90</c:v>
                </c:pt>
                <c:pt idx="30">
                  <c:v>100</c:v>
                </c:pt>
                <c:pt idx="31">
                  <c:v>100</c:v>
                </c:pt>
                <c:pt idx="32">
                  <c:v>120</c:v>
                </c:pt>
                <c:pt idx="33">
                  <c:v>120</c:v>
                </c:pt>
                <c:pt idx="34">
                  <c:v>75</c:v>
                </c:pt>
                <c:pt idx="35">
                  <c:v>95</c:v>
                </c:pt>
                <c:pt idx="36">
                  <c:v>120</c:v>
                </c:pt>
                <c:pt idx="37">
                  <c:v>100</c:v>
                </c:pt>
                <c:pt idx="38">
                  <c:v>120</c:v>
                </c:pt>
                <c:pt idx="39">
                  <c:v>100</c:v>
                </c:pt>
                <c:pt idx="40">
                  <c:v>120</c:v>
                </c:pt>
                <c:pt idx="41">
                  <c:v>120</c:v>
                </c:pt>
                <c:pt idx="42">
                  <c:v>90</c:v>
                </c:pt>
                <c:pt idx="43">
                  <c:v>120</c:v>
                </c:pt>
                <c:pt idx="44">
                  <c:v>120</c:v>
                </c:pt>
                <c:pt idx="45">
                  <c:v>120</c:v>
                </c:pt>
                <c:pt idx="46">
                  <c:v>120</c:v>
                </c:pt>
                <c:pt idx="47">
                  <c:v>90</c:v>
                </c:pt>
                <c:pt idx="48">
                  <c:v>76</c:v>
                </c:pt>
                <c:pt idx="49">
                  <c:v>120</c:v>
                </c:pt>
                <c:pt idx="50">
                  <c:v>120</c:v>
                </c:pt>
                <c:pt idx="51">
                  <c:v>100</c:v>
                </c:pt>
                <c:pt idx="52">
                  <c:v>100</c:v>
                </c:pt>
                <c:pt idx="53">
                  <c:v>120</c:v>
                </c:pt>
                <c:pt idx="54">
                  <c:v>90</c:v>
                </c:pt>
                <c:pt idx="55">
                  <c:v>120</c:v>
                </c:pt>
                <c:pt idx="56">
                  <c:v>120</c:v>
                </c:pt>
                <c:pt idx="57">
                  <c:v>120</c:v>
                </c:pt>
                <c:pt idx="58">
                  <c:v>90</c:v>
                </c:pt>
                <c:pt idx="59">
                  <c:v>76</c:v>
                </c:pt>
                <c:pt idx="60">
                  <c:v>120</c:v>
                </c:pt>
                <c:pt idx="61">
                  <c:v>80</c:v>
                </c:pt>
                <c:pt idx="62">
                  <c:v>95</c:v>
                </c:pt>
                <c:pt idx="63">
                  <c:v>90</c:v>
                </c:pt>
                <c:pt idx="64">
                  <c:v>120</c:v>
                </c:pt>
                <c:pt idx="65">
                  <c:v>130</c:v>
                </c:pt>
                <c:pt idx="66">
                  <c:v>85</c:v>
                </c:pt>
                <c:pt idx="67">
                  <c:v>110</c:v>
                </c:pt>
                <c:pt idx="68">
                  <c:v>120</c:v>
                </c:pt>
                <c:pt idx="69">
                  <c:v>85</c:v>
                </c:pt>
                <c:pt idx="70">
                  <c:v>130</c:v>
                </c:pt>
                <c:pt idx="71">
                  <c:v>130</c:v>
                </c:pt>
                <c:pt idx="72">
                  <c:v>120</c:v>
                </c:pt>
                <c:pt idx="73">
                  <c:v>130</c:v>
                </c:pt>
                <c:pt idx="74">
                  <c:v>85</c:v>
                </c:pt>
                <c:pt idx="75">
                  <c:v>120</c:v>
                </c:pt>
                <c:pt idx="76">
                  <c:v>120</c:v>
                </c:pt>
                <c:pt idx="77">
                  <c:v>90</c:v>
                </c:pt>
                <c:pt idx="78">
                  <c:v>90</c:v>
                </c:pt>
                <c:pt idx="79">
                  <c:v>115</c:v>
                </c:pt>
                <c:pt idx="80">
                  <c:v>95</c:v>
                </c:pt>
                <c:pt idx="81">
                  <c:v>120</c:v>
                </c:pt>
                <c:pt idx="82">
                  <c:v>90</c:v>
                </c:pt>
                <c:pt idx="83">
                  <c:v>90</c:v>
                </c:pt>
                <c:pt idx="84">
                  <c:v>120</c:v>
                </c:pt>
                <c:pt idx="85">
                  <c:v>100</c:v>
                </c:pt>
                <c:pt idx="86">
                  <c:v>120</c:v>
                </c:pt>
                <c:pt idx="87">
                  <c:v>100</c:v>
                </c:pt>
                <c:pt idx="88">
                  <c:v>120</c:v>
                </c:pt>
                <c:pt idx="89">
                  <c:v>120</c:v>
                </c:pt>
                <c:pt idx="90">
                  <c:v>90</c:v>
                </c:pt>
                <c:pt idx="91">
                  <c:v>120</c:v>
                </c:pt>
                <c:pt idx="92">
                  <c:v>115</c:v>
                </c:pt>
                <c:pt idx="93">
                  <c:v>120</c:v>
                </c:pt>
                <c:pt idx="94">
                  <c:v>130</c:v>
                </c:pt>
                <c:pt idx="95">
                  <c:v>120</c:v>
                </c:pt>
                <c:pt idx="96">
                  <c:v>90</c:v>
                </c:pt>
                <c:pt idx="97">
                  <c:v>120</c:v>
                </c:pt>
                <c:pt idx="98">
                  <c:v>120</c:v>
                </c:pt>
                <c:pt idx="99">
                  <c:v>140</c:v>
                </c:pt>
                <c:pt idx="100">
                  <c:v>140</c:v>
                </c:pt>
                <c:pt idx="101">
                  <c:v>140</c:v>
                </c:pt>
                <c:pt idx="102">
                  <c:v>85</c:v>
                </c:pt>
                <c:pt idx="103">
                  <c:v>140</c:v>
                </c:pt>
                <c:pt idx="104">
                  <c:v>140</c:v>
                </c:pt>
                <c:pt idx="105">
                  <c:v>140</c:v>
                </c:pt>
                <c:pt idx="106">
                  <c:v>135</c:v>
                </c:pt>
                <c:pt idx="107">
                  <c:v>90</c:v>
                </c:pt>
                <c:pt idx="108">
                  <c:v>140</c:v>
                </c:pt>
                <c:pt idx="109">
                  <c:v>140</c:v>
                </c:pt>
                <c:pt idx="110">
                  <c:v>140</c:v>
                </c:pt>
                <c:pt idx="111">
                  <c:v>120</c:v>
                </c:pt>
                <c:pt idx="112">
                  <c:v>140</c:v>
                </c:pt>
                <c:pt idx="113">
                  <c:v>120</c:v>
                </c:pt>
                <c:pt idx="114">
                  <c:v>140</c:v>
                </c:pt>
                <c:pt idx="115">
                  <c:v>140</c:v>
                </c:pt>
                <c:pt idx="116">
                  <c:v>160</c:v>
                </c:pt>
                <c:pt idx="117">
                  <c:v>140</c:v>
                </c:pt>
                <c:pt idx="118">
                  <c:v>140</c:v>
                </c:pt>
                <c:pt idx="119">
                  <c:v>140</c:v>
                </c:pt>
                <c:pt idx="120">
                  <c:v>140</c:v>
                </c:pt>
                <c:pt idx="121">
                  <c:v>120</c:v>
                </c:pt>
                <c:pt idx="122">
                  <c:v>120</c:v>
                </c:pt>
                <c:pt idx="123">
                  <c:v>90</c:v>
                </c:pt>
                <c:pt idx="124">
                  <c:v>120</c:v>
                </c:pt>
                <c:pt idx="125">
                  <c:v>130</c:v>
                </c:pt>
                <c:pt idx="126">
                  <c:v>120</c:v>
                </c:pt>
                <c:pt idx="127">
                  <c:v>140</c:v>
                </c:pt>
                <c:pt idx="128">
                  <c:v>90</c:v>
                </c:pt>
                <c:pt idx="129">
                  <c:v>90</c:v>
                </c:pt>
                <c:pt idx="130">
                  <c:v>120</c:v>
                </c:pt>
                <c:pt idx="131">
                  <c:v>120</c:v>
                </c:pt>
                <c:pt idx="132">
                  <c:v>90</c:v>
                </c:pt>
                <c:pt idx="133">
                  <c:v>80</c:v>
                </c:pt>
                <c:pt idx="134">
                  <c:v>100</c:v>
                </c:pt>
                <c:pt idx="135">
                  <c:v>95</c:v>
                </c:pt>
                <c:pt idx="136">
                  <c:v>120</c:v>
                </c:pt>
                <c:pt idx="137">
                  <c:v>100</c:v>
                </c:pt>
                <c:pt idx="138">
                  <c:v>100</c:v>
                </c:pt>
                <c:pt idx="139">
                  <c:v>110</c:v>
                </c:pt>
                <c:pt idx="140">
                  <c:v>120</c:v>
                </c:pt>
                <c:pt idx="141">
                  <c:v>85</c:v>
                </c:pt>
                <c:pt idx="142">
                  <c:v>95</c:v>
                </c:pt>
                <c:pt idx="143">
                  <c:v>120</c:v>
                </c:pt>
                <c:pt idx="144">
                  <c:v>120</c:v>
                </c:pt>
                <c:pt idx="145">
                  <c:v>129</c:v>
                </c:pt>
                <c:pt idx="146">
                  <c:v>100</c:v>
                </c:pt>
                <c:pt idx="147">
                  <c:v>120</c:v>
                </c:pt>
                <c:pt idx="148">
                  <c:v>90</c:v>
                </c:pt>
                <c:pt idx="149">
                  <c:v>140</c:v>
                </c:pt>
                <c:pt idx="150">
                  <c:v>120</c:v>
                </c:pt>
                <c:pt idx="151">
                  <c:v>90</c:v>
                </c:pt>
                <c:pt idx="152">
                  <c:v>90</c:v>
                </c:pt>
                <c:pt idx="153">
                  <c:v>83</c:v>
                </c:pt>
                <c:pt idx="154">
                  <c:v>120</c:v>
                </c:pt>
                <c:pt idx="155">
                  <c:v>130</c:v>
                </c:pt>
                <c:pt idx="156">
                  <c:v>85</c:v>
                </c:pt>
                <c:pt idx="157">
                  <c:v>120</c:v>
                </c:pt>
                <c:pt idx="158">
                  <c:v>85</c:v>
                </c:pt>
                <c:pt idx="159">
                  <c:v>120</c:v>
                </c:pt>
                <c:pt idx="160">
                  <c:v>140</c:v>
                </c:pt>
                <c:pt idx="161">
                  <c:v>140</c:v>
                </c:pt>
                <c:pt idx="162">
                  <c:v>140</c:v>
                </c:pt>
                <c:pt idx="163">
                  <c:v>140</c:v>
                </c:pt>
                <c:pt idx="164">
                  <c:v>120</c:v>
                </c:pt>
                <c:pt idx="165">
                  <c:v>140</c:v>
                </c:pt>
                <c:pt idx="166">
                  <c:v>90</c:v>
                </c:pt>
                <c:pt idx="167">
                  <c:v>90</c:v>
                </c:pt>
                <c:pt idx="168">
                  <c:v>120</c:v>
                </c:pt>
                <c:pt idx="169">
                  <c:v>120</c:v>
                </c:pt>
                <c:pt idx="170">
                  <c:v>90</c:v>
                </c:pt>
                <c:pt idx="171">
                  <c:v>100</c:v>
                </c:pt>
                <c:pt idx="172">
                  <c:v>100</c:v>
                </c:pt>
                <c:pt idx="173">
                  <c:v>110</c:v>
                </c:pt>
                <c:pt idx="174">
                  <c:v>120</c:v>
                </c:pt>
                <c:pt idx="175">
                  <c:v>85</c:v>
                </c:pt>
                <c:pt idx="176">
                  <c:v>95</c:v>
                </c:pt>
                <c:pt idx="177">
                  <c:v>120</c:v>
                </c:pt>
                <c:pt idx="178">
                  <c:v>120</c:v>
                </c:pt>
                <c:pt idx="179">
                  <c:v>110</c:v>
                </c:pt>
                <c:pt idx="180">
                  <c:v>100</c:v>
                </c:pt>
                <c:pt idx="181">
                  <c:v>120</c:v>
                </c:pt>
                <c:pt idx="182">
                  <c:v>90</c:v>
                </c:pt>
                <c:pt idx="183">
                  <c:v>90</c:v>
                </c:pt>
                <c:pt idx="184">
                  <c:v>120</c:v>
                </c:pt>
                <c:pt idx="185">
                  <c:v>100</c:v>
                </c:pt>
                <c:pt idx="186">
                  <c:v>120</c:v>
                </c:pt>
                <c:pt idx="187">
                  <c:v>100</c:v>
                </c:pt>
                <c:pt idx="188">
                  <c:v>120</c:v>
                </c:pt>
                <c:pt idx="189">
                  <c:v>90</c:v>
                </c:pt>
                <c:pt idx="190">
                  <c:v>90</c:v>
                </c:pt>
                <c:pt idx="191">
                  <c:v>100</c:v>
                </c:pt>
                <c:pt idx="192">
                  <c:v>100</c:v>
                </c:pt>
                <c:pt idx="193">
                  <c:v>120</c:v>
                </c:pt>
                <c:pt idx="194">
                  <c:v>120</c:v>
                </c:pt>
                <c:pt idx="195">
                  <c:v>140</c:v>
                </c:pt>
                <c:pt idx="196">
                  <c:v>75</c:v>
                </c:pt>
                <c:pt idx="197">
                  <c:v>90</c:v>
                </c:pt>
                <c:pt idx="198">
                  <c:v>130</c:v>
                </c:pt>
                <c:pt idx="199">
                  <c:v>120</c:v>
                </c:pt>
                <c:pt idx="200">
                  <c:v>100</c:v>
                </c:pt>
                <c:pt idx="201">
                  <c:v>120</c:v>
                </c:pt>
                <c:pt idx="202">
                  <c:v>100</c:v>
                </c:pt>
                <c:pt idx="203">
                  <c:v>120</c:v>
                </c:pt>
                <c:pt idx="204">
                  <c:v>90</c:v>
                </c:pt>
                <c:pt idx="205">
                  <c:v>120</c:v>
                </c:pt>
                <c:pt idx="206">
                  <c:v>90</c:v>
                </c:pt>
                <c:pt idx="207">
                  <c:v>120</c:v>
                </c:pt>
                <c:pt idx="208">
                  <c:v>90</c:v>
                </c:pt>
                <c:pt idx="209">
                  <c:v>120</c:v>
                </c:pt>
                <c:pt idx="210">
                  <c:v>120</c:v>
                </c:pt>
                <c:pt idx="211">
                  <c:v>120</c:v>
                </c:pt>
                <c:pt idx="212">
                  <c:v>85</c:v>
                </c:pt>
                <c:pt idx="213">
                  <c:v>120</c:v>
                </c:pt>
                <c:pt idx="214">
                  <c:v>120</c:v>
                </c:pt>
                <c:pt idx="215">
                  <c:v>90</c:v>
                </c:pt>
                <c:pt idx="216">
                  <c:v>75</c:v>
                </c:pt>
                <c:pt idx="217">
                  <c:v>120</c:v>
                </c:pt>
                <c:pt idx="218">
                  <c:v>120</c:v>
                </c:pt>
                <c:pt idx="219">
                  <c:v>120</c:v>
                </c:pt>
                <c:pt idx="220">
                  <c:v>100</c:v>
                </c:pt>
                <c:pt idx="221">
                  <c:v>120</c:v>
                </c:pt>
                <c:pt idx="222">
                  <c:v>100</c:v>
                </c:pt>
                <c:pt idx="223">
                  <c:v>120</c:v>
                </c:pt>
                <c:pt idx="224">
                  <c:v>90</c:v>
                </c:pt>
                <c:pt idx="225">
                  <c:v>120</c:v>
                </c:pt>
                <c:pt idx="226">
                  <c:v>90</c:v>
                </c:pt>
                <c:pt idx="227">
                  <c:v>85</c:v>
                </c:pt>
                <c:pt idx="228">
                  <c:v>120</c:v>
                </c:pt>
                <c:pt idx="229">
                  <c:v>90</c:v>
                </c:pt>
                <c:pt idx="230">
                  <c:v>120</c:v>
                </c:pt>
                <c:pt idx="231">
                  <c:v>120</c:v>
                </c:pt>
                <c:pt idx="232">
                  <c:v>120</c:v>
                </c:pt>
                <c:pt idx="233">
                  <c:v>85</c:v>
                </c:pt>
                <c:pt idx="234">
                  <c:v>120</c:v>
                </c:pt>
                <c:pt idx="235">
                  <c:v>120</c:v>
                </c:pt>
                <c:pt idx="236">
                  <c:v>90</c:v>
                </c:pt>
                <c:pt idx="237">
                  <c:v>120</c:v>
                </c:pt>
                <c:pt idx="238">
                  <c:v>120</c:v>
                </c:pt>
                <c:pt idx="239">
                  <c:v>90</c:v>
                </c:pt>
                <c:pt idx="240">
                  <c:v>85</c:v>
                </c:pt>
                <c:pt idx="241">
                  <c:v>120</c:v>
                </c:pt>
                <c:pt idx="242">
                  <c:v>90</c:v>
                </c:pt>
                <c:pt idx="243">
                  <c:v>120</c:v>
                </c:pt>
                <c:pt idx="244">
                  <c:v>120</c:v>
                </c:pt>
                <c:pt idx="245">
                  <c:v>120</c:v>
                </c:pt>
                <c:pt idx="246">
                  <c:v>85</c:v>
                </c:pt>
                <c:pt idx="247">
                  <c:v>120</c:v>
                </c:pt>
                <c:pt idx="248">
                  <c:v>120</c:v>
                </c:pt>
                <c:pt idx="249">
                  <c:v>90</c:v>
                </c:pt>
                <c:pt idx="250">
                  <c:v>120</c:v>
                </c:pt>
                <c:pt idx="251">
                  <c:v>95</c:v>
                </c:pt>
                <c:pt idx="252">
                  <c:v>100</c:v>
                </c:pt>
                <c:pt idx="253">
                  <c:v>110</c:v>
                </c:pt>
                <c:pt idx="254">
                  <c:v>120</c:v>
                </c:pt>
                <c:pt idx="255">
                  <c:v>120</c:v>
                </c:pt>
                <c:pt idx="256">
                  <c:v>110</c:v>
                </c:pt>
                <c:pt idx="257">
                  <c:v>100</c:v>
                </c:pt>
                <c:pt idx="258">
                  <c:v>120</c:v>
                </c:pt>
                <c:pt idx="259">
                  <c:v>120</c:v>
                </c:pt>
                <c:pt idx="260">
                  <c:v>140</c:v>
                </c:pt>
                <c:pt idx="261">
                  <c:v>75</c:v>
                </c:pt>
                <c:pt idx="262">
                  <c:v>90</c:v>
                </c:pt>
                <c:pt idx="263">
                  <c:v>120</c:v>
                </c:pt>
                <c:pt idx="264">
                  <c:v>100</c:v>
                </c:pt>
                <c:pt idx="265">
                  <c:v>120</c:v>
                </c:pt>
                <c:pt idx="266">
                  <c:v>100</c:v>
                </c:pt>
                <c:pt idx="267">
                  <c:v>120</c:v>
                </c:pt>
                <c:pt idx="268">
                  <c:v>90</c:v>
                </c:pt>
                <c:pt idx="269">
                  <c:v>90</c:v>
                </c:pt>
                <c:pt idx="270">
                  <c:v>120</c:v>
                </c:pt>
                <c:pt idx="271">
                  <c:v>120</c:v>
                </c:pt>
                <c:pt idx="272">
                  <c:v>85</c:v>
                </c:pt>
                <c:pt idx="273">
                  <c:v>120</c:v>
                </c:pt>
                <c:pt idx="274">
                  <c:v>120</c:v>
                </c:pt>
                <c:pt idx="275">
                  <c:v>90</c:v>
                </c:pt>
                <c:pt idx="276">
                  <c:v>76</c:v>
                </c:pt>
                <c:pt idx="277">
                  <c:v>120</c:v>
                </c:pt>
                <c:pt idx="278">
                  <c:v>120</c:v>
                </c:pt>
                <c:pt idx="279">
                  <c:v>120</c:v>
                </c:pt>
                <c:pt idx="280">
                  <c:v>100</c:v>
                </c:pt>
                <c:pt idx="281">
                  <c:v>120</c:v>
                </c:pt>
                <c:pt idx="282">
                  <c:v>100</c:v>
                </c:pt>
                <c:pt idx="283">
                  <c:v>100</c:v>
                </c:pt>
                <c:pt idx="284">
                  <c:v>120</c:v>
                </c:pt>
                <c:pt idx="285">
                  <c:v>100</c:v>
                </c:pt>
                <c:pt idx="286">
                  <c:v>120</c:v>
                </c:pt>
                <c:pt idx="287">
                  <c:v>120</c:v>
                </c:pt>
                <c:pt idx="288">
                  <c:v>130</c:v>
                </c:pt>
                <c:pt idx="289">
                  <c:v>120</c:v>
                </c:pt>
                <c:pt idx="290">
                  <c:v>140</c:v>
                </c:pt>
                <c:pt idx="291">
                  <c:v>100</c:v>
                </c:pt>
                <c:pt idx="292">
                  <c:v>140</c:v>
                </c:pt>
                <c:pt idx="293">
                  <c:v>120</c:v>
                </c:pt>
                <c:pt idx="294">
                  <c:v>140</c:v>
                </c:pt>
                <c:pt idx="295">
                  <c:v>120</c:v>
                </c:pt>
                <c:pt idx="296">
                  <c:v>140</c:v>
                </c:pt>
                <c:pt idx="297">
                  <c:v>90</c:v>
                </c:pt>
                <c:pt idx="298">
                  <c:v>120</c:v>
                </c:pt>
                <c:pt idx="299">
                  <c:v>100</c:v>
                </c:pt>
                <c:pt idx="300">
                  <c:v>140</c:v>
                </c:pt>
                <c:pt idx="301">
                  <c:v>120</c:v>
                </c:pt>
                <c:pt idx="302">
                  <c:v>90</c:v>
                </c:pt>
                <c:pt idx="303">
                  <c:v>120</c:v>
                </c:pt>
                <c:pt idx="304">
                  <c:v>130</c:v>
                </c:pt>
                <c:pt idx="305">
                  <c:v>140</c:v>
                </c:pt>
                <c:pt idx="306">
                  <c:v>90</c:v>
                </c:pt>
                <c:pt idx="307">
                  <c:v>120</c:v>
                </c:pt>
                <c:pt idx="308">
                  <c:v>120</c:v>
                </c:pt>
                <c:pt idx="309">
                  <c:v>130</c:v>
                </c:pt>
                <c:pt idx="310">
                  <c:v>120</c:v>
                </c:pt>
                <c:pt idx="311">
                  <c:v>130</c:v>
                </c:pt>
                <c:pt idx="312">
                  <c:v>99</c:v>
                </c:pt>
                <c:pt idx="313">
                  <c:v>76</c:v>
                </c:pt>
                <c:pt idx="314">
                  <c:v>120</c:v>
                </c:pt>
                <c:pt idx="315">
                  <c:v>120</c:v>
                </c:pt>
                <c:pt idx="316">
                  <c:v>100</c:v>
                </c:pt>
                <c:pt idx="317">
                  <c:v>120</c:v>
                </c:pt>
                <c:pt idx="318">
                  <c:v>130</c:v>
                </c:pt>
                <c:pt idx="319">
                  <c:v>90</c:v>
                </c:pt>
                <c:pt idx="320">
                  <c:v>120</c:v>
                </c:pt>
                <c:pt idx="321">
                  <c:v>120</c:v>
                </c:pt>
                <c:pt idx="322">
                  <c:v>120</c:v>
                </c:pt>
                <c:pt idx="323">
                  <c:v>110</c:v>
                </c:pt>
                <c:pt idx="324">
                  <c:v>120</c:v>
                </c:pt>
                <c:pt idx="325">
                  <c:v>90</c:v>
                </c:pt>
                <c:pt idx="326">
                  <c:v>76</c:v>
                </c:pt>
                <c:pt idx="327">
                  <c:v>120</c:v>
                </c:pt>
                <c:pt idx="328">
                  <c:v>120</c:v>
                </c:pt>
                <c:pt idx="329">
                  <c:v>120</c:v>
                </c:pt>
                <c:pt idx="330">
                  <c:v>100</c:v>
                </c:pt>
                <c:pt idx="331">
                  <c:v>100</c:v>
                </c:pt>
                <c:pt idx="332">
                  <c:v>120</c:v>
                </c:pt>
                <c:pt idx="333">
                  <c:v>90</c:v>
                </c:pt>
                <c:pt idx="334">
                  <c:v>120</c:v>
                </c:pt>
                <c:pt idx="335">
                  <c:v>120</c:v>
                </c:pt>
                <c:pt idx="336">
                  <c:v>130</c:v>
                </c:pt>
                <c:pt idx="337">
                  <c:v>85</c:v>
                </c:pt>
                <c:pt idx="338">
                  <c:v>120</c:v>
                </c:pt>
                <c:pt idx="339">
                  <c:v>120</c:v>
                </c:pt>
                <c:pt idx="340">
                  <c:v>90</c:v>
                </c:pt>
                <c:pt idx="341">
                  <c:v>120</c:v>
                </c:pt>
                <c:pt idx="342">
                  <c:v>120</c:v>
                </c:pt>
                <c:pt idx="343">
                  <c:v>70</c:v>
                </c:pt>
                <c:pt idx="344">
                  <c:v>120</c:v>
                </c:pt>
                <c:pt idx="345">
                  <c:v>90</c:v>
                </c:pt>
                <c:pt idx="346">
                  <c:v>90</c:v>
                </c:pt>
                <c:pt idx="347">
                  <c:v>120</c:v>
                </c:pt>
                <c:pt idx="348">
                  <c:v>120</c:v>
                </c:pt>
                <c:pt idx="349">
                  <c:v>90</c:v>
                </c:pt>
                <c:pt idx="350">
                  <c:v>80</c:v>
                </c:pt>
                <c:pt idx="351">
                  <c:v>90</c:v>
                </c:pt>
                <c:pt idx="352">
                  <c:v>85</c:v>
                </c:pt>
                <c:pt idx="353">
                  <c:v>120</c:v>
                </c:pt>
                <c:pt idx="354">
                  <c:v>90</c:v>
                </c:pt>
                <c:pt idx="355">
                  <c:v>120</c:v>
                </c:pt>
                <c:pt idx="356">
                  <c:v>130</c:v>
                </c:pt>
                <c:pt idx="357">
                  <c:v>85</c:v>
                </c:pt>
                <c:pt idx="358">
                  <c:v>90</c:v>
                </c:pt>
                <c:pt idx="359">
                  <c:v>78</c:v>
                </c:pt>
                <c:pt idx="360">
                  <c:v>120</c:v>
                </c:pt>
                <c:pt idx="361">
                  <c:v>120</c:v>
                </c:pt>
                <c:pt idx="362">
                  <c:v>120</c:v>
                </c:pt>
                <c:pt idx="363">
                  <c:v>70</c:v>
                </c:pt>
                <c:pt idx="364">
                  <c:v>100</c:v>
                </c:pt>
                <c:pt idx="365">
                  <c:v>120</c:v>
                </c:pt>
                <c:pt idx="366">
                  <c:v>100</c:v>
                </c:pt>
                <c:pt idx="367">
                  <c:v>120</c:v>
                </c:pt>
                <c:pt idx="368">
                  <c:v>90</c:v>
                </c:pt>
                <c:pt idx="369">
                  <c:v>90</c:v>
                </c:pt>
                <c:pt idx="370">
                  <c:v>100</c:v>
                </c:pt>
                <c:pt idx="371">
                  <c:v>100</c:v>
                </c:pt>
                <c:pt idx="372">
                  <c:v>120</c:v>
                </c:pt>
                <c:pt idx="373">
                  <c:v>120</c:v>
                </c:pt>
                <c:pt idx="374">
                  <c:v>120</c:v>
                </c:pt>
                <c:pt idx="375">
                  <c:v>75</c:v>
                </c:pt>
                <c:pt idx="376">
                  <c:v>90</c:v>
                </c:pt>
                <c:pt idx="377">
                  <c:v>130</c:v>
                </c:pt>
                <c:pt idx="378">
                  <c:v>120</c:v>
                </c:pt>
                <c:pt idx="379">
                  <c:v>100</c:v>
                </c:pt>
                <c:pt idx="380">
                  <c:v>120</c:v>
                </c:pt>
                <c:pt idx="381">
                  <c:v>100</c:v>
                </c:pt>
                <c:pt idx="382">
                  <c:v>120</c:v>
                </c:pt>
                <c:pt idx="383">
                  <c:v>90</c:v>
                </c:pt>
                <c:pt idx="384">
                  <c:v>120</c:v>
                </c:pt>
                <c:pt idx="385">
                  <c:v>90</c:v>
                </c:pt>
                <c:pt idx="386">
                  <c:v>115</c:v>
                </c:pt>
                <c:pt idx="387">
                  <c:v>120</c:v>
                </c:pt>
                <c:pt idx="388">
                  <c:v>120</c:v>
                </c:pt>
                <c:pt idx="389">
                  <c:v>120</c:v>
                </c:pt>
                <c:pt idx="390">
                  <c:v>120</c:v>
                </c:pt>
                <c:pt idx="391">
                  <c:v>120</c:v>
                </c:pt>
                <c:pt idx="392">
                  <c:v>120</c:v>
                </c:pt>
                <c:pt idx="393">
                  <c:v>120</c:v>
                </c:pt>
                <c:pt idx="394">
                  <c:v>100</c:v>
                </c:pt>
                <c:pt idx="395">
                  <c:v>120</c:v>
                </c:pt>
                <c:pt idx="396">
                  <c:v>90</c:v>
                </c:pt>
                <c:pt idx="397">
                  <c:v>90</c:v>
                </c:pt>
                <c:pt idx="398">
                  <c:v>100</c:v>
                </c:pt>
                <c:pt idx="399">
                  <c:v>100</c:v>
                </c:pt>
                <c:pt idx="400">
                  <c:v>120</c:v>
                </c:pt>
                <c:pt idx="401">
                  <c:v>120</c:v>
                </c:pt>
                <c:pt idx="402">
                  <c:v>120</c:v>
                </c:pt>
                <c:pt idx="403">
                  <c:v>120</c:v>
                </c:pt>
                <c:pt idx="404">
                  <c:v>90</c:v>
                </c:pt>
                <c:pt idx="405">
                  <c:v>90</c:v>
                </c:pt>
                <c:pt idx="406">
                  <c:v>135</c:v>
                </c:pt>
                <c:pt idx="407">
                  <c:v>110</c:v>
                </c:pt>
                <c:pt idx="408">
                  <c:v>120</c:v>
                </c:pt>
                <c:pt idx="409">
                  <c:v>85</c:v>
                </c:pt>
                <c:pt idx="410">
                  <c:v>120</c:v>
                </c:pt>
                <c:pt idx="411">
                  <c:v>100</c:v>
                </c:pt>
                <c:pt idx="412">
                  <c:v>100</c:v>
                </c:pt>
                <c:pt idx="413">
                  <c:v>120</c:v>
                </c:pt>
                <c:pt idx="414">
                  <c:v>90</c:v>
                </c:pt>
                <c:pt idx="415">
                  <c:v>130</c:v>
                </c:pt>
                <c:pt idx="416">
                  <c:v>90</c:v>
                </c:pt>
                <c:pt idx="417">
                  <c:v>120</c:v>
                </c:pt>
                <c:pt idx="418">
                  <c:v>140</c:v>
                </c:pt>
                <c:pt idx="419">
                  <c:v>95</c:v>
                </c:pt>
                <c:pt idx="420">
                  <c:v>120</c:v>
                </c:pt>
                <c:pt idx="421">
                  <c:v>110</c:v>
                </c:pt>
                <c:pt idx="422">
                  <c:v>140</c:v>
                </c:pt>
                <c:pt idx="423">
                  <c:v>120</c:v>
                </c:pt>
                <c:pt idx="424">
                  <c:v>130</c:v>
                </c:pt>
                <c:pt idx="425">
                  <c:v>90</c:v>
                </c:pt>
                <c:pt idx="426">
                  <c:v>120</c:v>
                </c:pt>
                <c:pt idx="427">
                  <c:v>120</c:v>
                </c:pt>
                <c:pt idx="428">
                  <c:v>90</c:v>
                </c:pt>
                <c:pt idx="429">
                  <c:v>76</c:v>
                </c:pt>
                <c:pt idx="430">
                  <c:v>120</c:v>
                </c:pt>
                <c:pt idx="431">
                  <c:v>120</c:v>
                </c:pt>
                <c:pt idx="432">
                  <c:v>140</c:v>
                </c:pt>
                <c:pt idx="433">
                  <c:v>140</c:v>
                </c:pt>
                <c:pt idx="434">
                  <c:v>120</c:v>
                </c:pt>
                <c:pt idx="435">
                  <c:v>120</c:v>
                </c:pt>
                <c:pt idx="436">
                  <c:v>70</c:v>
                </c:pt>
                <c:pt idx="437">
                  <c:v>120</c:v>
                </c:pt>
                <c:pt idx="438">
                  <c:v>90</c:v>
                </c:pt>
                <c:pt idx="439">
                  <c:v>90</c:v>
                </c:pt>
                <c:pt idx="440">
                  <c:v>90</c:v>
                </c:pt>
                <c:pt idx="441">
                  <c:v>90</c:v>
                </c:pt>
                <c:pt idx="442">
                  <c:v>90</c:v>
                </c:pt>
                <c:pt idx="443">
                  <c:v>90</c:v>
                </c:pt>
                <c:pt idx="444">
                  <c:v>100</c:v>
                </c:pt>
                <c:pt idx="445">
                  <c:v>100</c:v>
                </c:pt>
                <c:pt idx="446">
                  <c:v>100</c:v>
                </c:pt>
                <c:pt idx="447">
                  <c:v>100</c:v>
                </c:pt>
                <c:pt idx="448">
                  <c:v>100</c:v>
                </c:pt>
                <c:pt idx="449">
                  <c:v>100</c:v>
                </c:pt>
                <c:pt idx="450">
                  <c:v>100</c:v>
                </c:pt>
                <c:pt idx="451">
                  <c:v>100</c:v>
                </c:pt>
              </c:numCache>
            </c:numRef>
          </c:xVal>
          <c:yVal>
            <c:numRef>
              <c:f>'correct regression'!$C$29:$C$480</c:f>
              <c:numCache>
                <c:formatCode>General</c:formatCode>
                <c:ptCount val="452"/>
                <c:pt idx="0">
                  <c:v>-3.1661514103301432E-2</c:v>
                </c:pt>
                <c:pt idx="1">
                  <c:v>0.20129057471119077</c:v>
                </c:pt>
                <c:pt idx="2">
                  <c:v>0.7175848320898186</c:v>
                </c:pt>
                <c:pt idx="3">
                  <c:v>0.62558332340717104</c:v>
                </c:pt>
                <c:pt idx="4">
                  <c:v>-0.25879066979677257</c:v>
                </c:pt>
                <c:pt idx="5">
                  <c:v>0.60258963185986569</c:v>
                </c:pt>
                <c:pt idx="6">
                  <c:v>9.2032778896522213E-2</c:v>
                </c:pt>
                <c:pt idx="7">
                  <c:v>0.48935949437995446</c:v>
                </c:pt>
                <c:pt idx="8">
                  <c:v>0.24060096021285016</c:v>
                </c:pt>
                <c:pt idx="9">
                  <c:v>-0.1095190293559121</c:v>
                </c:pt>
                <c:pt idx="10">
                  <c:v>-0.20894349557147837</c:v>
                </c:pt>
                <c:pt idx="11">
                  <c:v>0.19123497963694722</c:v>
                </c:pt>
                <c:pt idx="12">
                  <c:v>-0.28088701592303772</c:v>
                </c:pt>
                <c:pt idx="13">
                  <c:v>0.18830941691544342</c:v>
                </c:pt>
                <c:pt idx="14">
                  <c:v>-0.14317126180880935</c:v>
                </c:pt>
                <c:pt idx="15">
                  <c:v>-0.31953497397401825</c:v>
                </c:pt>
                <c:pt idx="16">
                  <c:v>-3.3590111368288149E-2</c:v>
                </c:pt>
                <c:pt idx="17">
                  <c:v>0.56373412856550809</c:v>
                </c:pt>
                <c:pt idx="18">
                  <c:v>0.18858837234859049</c:v>
                </c:pt>
                <c:pt idx="19">
                  <c:v>-0.10731310359162627</c:v>
                </c:pt>
                <c:pt idx="20">
                  <c:v>-0.27004565256659596</c:v>
                </c:pt>
                <c:pt idx="21">
                  <c:v>0.19313213178694849</c:v>
                </c:pt>
                <c:pt idx="22">
                  <c:v>-0.24532090885643043</c:v>
                </c:pt>
                <c:pt idx="23">
                  <c:v>-0.21994547038829076</c:v>
                </c:pt>
                <c:pt idx="24">
                  <c:v>-0.3781416244643131</c:v>
                </c:pt>
                <c:pt idx="25">
                  <c:v>-0.30512650290289867</c:v>
                </c:pt>
                <c:pt idx="26">
                  <c:v>-0.30311487634802325</c:v>
                </c:pt>
                <c:pt idx="27">
                  <c:v>-0.23210830190274545</c:v>
                </c:pt>
                <c:pt idx="28">
                  <c:v>-0.28269664777948716</c:v>
                </c:pt>
                <c:pt idx="29">
                  <c:v>-0.24798198622306017</c:v>
                </c:pt>
                <c:pt idx="30">
                  <c:v>-0.31907302320866654</c:v>
                </c:pt>
                <c:pt idx="31">
                  <c:v>-0.1783820177092289</c:v>
                </c:pt>
                <c:pt idx="32">
                  <c:v>-0.37440033758965402</c:v>
                </c:pt>
                <c:pt idx="33">
                  <c:v>-0.35497258594247533</c:v>
                </c:pt>
                <c:pt idx="34">
                  <c:v>-4.5334171358959362E-2</c:v>
                </c:pt>
                <c:pt idx="35">
                  <c:v>-9.3792666019107934E-2</c:v>
                </c:pt>
                <c:pt idx="36">
                  <c:v>-0.17101847930873804</c:v>
                </c:pt>
                <c:pt idx="37">
                  <c:v>-4.3313341106220107E-2</c:v>
                </c:pt>
                <c:pt idx="38">
                  <c:v>-0.13815288737040199</c:v>
                </c:pt>
                <c:pt idx="39">
                  <c:v>-8.8785473544059024E-2</c:v>
                </c:pt>
                <c:pt idx="40">
                  <c:v>-0.34310878381433663</c:v>
                </c:pt>
                <c:pt idx="41">
                  <c:v>-0.16043925486354044</c:v>
                </c:pt>
                <c:pt idx="42">
                  <c:v>-0.15263028469080514</c:v>
                </c:pt>
                <c:pt idx="43">
                  <c:v>-0.21494131540176023</c:v>
                </c:pt>
                <c:pt idx="44">
                  <c:v>-0.22310454887100695</c:v>
                </c:pt>
                <c:pt idx="45">
                  <c:v>-0.30355239167102688</c:v>
                </c:pt>
                <c:pt idx="46">
                  <c:v>-0.28786360989210447</c:v>
                </c:pt>
                <c:pt idx="47">
                  <c:v>-0.24500206627664445</c:v>
                </c:pt>
                <c:pt idx="48">
                  <c:v>-0.21311227558751233</c:v>
                </c:pt>
                <c:pt idx="49">
                  <c:v>-0.31879908477595342</c:v>
                </c:pt>
                <c:pt idx="50">
                  <c:v>-0.26864780614071504</c:v>
                </c:pt>
                <c:pt idx="51">
                  <c:v>-0.28005581194891982</c:v>
                </c:pt>
                <c:pt idx="52">
                  <c:v>-0.11741632496539471</c:v>
                </c:pt>
                <c:pt idx="53">
                  <c:v>-0.24140153672892162</c:v>
                </c:pt>
                <c:pt idx="54">
                  <c:v>-0.11696085032816421</c:v>
                </c:pt>
                <c:pt idx="55">
                  <c:v>-0.26725790075488415</c:v>
                </c:pt>
                <c:pt idx="56">
                  <c:v>-0.22260457988391885</c:v>
                </c:pt>
                <c:pt idx="57">
                  <c:v>-0.20691579810499652</c:v>
                </c:pt>
                <c:pt idx="58">
                  <c:v>-0.16405425448953653</c:v>
                </c:pt>
                <c:pt idx="59">
                  <c:v>-0.13216446380040442</c:v>
                </c:pt>
                <c:pt idx="60">
                  <c:v>-0.33351686873724612</c:v>
                </c:pt>
                <c:pt idx="61">
                  <c:v>-0.20437009130624284</c:v>
                </c:pt>
                <c:pt idx="62">
                  <c:v>-0.28127147761890897</c:v>
                </c:pt>
                <c:pt idx="63">
                  <c:v>0.3132504278382186</c:v>
                </c:pt>
                <c:pt idx="64">
                  <c:v>0.23117526579032679</c:v>
                </c:pt>
                <c:pt idx="65">
                  <c:v>0.12989644065587624</c:v>
                </c:pt>
                <c:pt idx="66">
                  <c:v>9.1384044134824705E-2</c:v>
                </c:pt>
                <c:pt idx="67">
                  <c:v>0.22392249872947295</c:v>
                </c:pt>
                <c:pt idx="68">
                  <c:v>0.24574086350086288</c:v>
                </c:pt>
                <c:pt idx="69">
                  <c:v>0.33472744848323666</c:v>
                </c:pt>
                <c:pt idx="70">
                  <c:v>5.6307520849414455E-2</c:v>
                </c:pt>
                <c:pt idx="71">
                  <c:v>-0.12848010832952839</c:v>
                </c:pt>
                <c:pt idx="72">
                  <c:v>-0.4616213107947168</c:v>
                </c:pt>
                <c:pt idx="73">
                  <c:v>0.15025979528120631</c:v>
                </c:pt>
                <c:pt idx="74">
                  <c:v>0.321128650251987</c:v>
                </c:pt>
                <c:pt idx="75">
                  <c:v>-7.7006660425926007E-2</c:v>
                </c:pt>
                <c:pt idx="76">
                  <c:v>0.18859789406322319</c:v>
                </c:pt>
                <c:pt idx="77">
                  <c:v>0.23146895939331563</c:v>
                </c:pt>
                <c:pt idx="78">
                  <c:v>0.28628986251132083</c:v>
                </c:pt>
                <c:pt idx="79">
                  <c:v>0.2367455169500855</c:v>
                </c:pt>
                <c:pt idx="80">
                  <c:v>0.31600355113198936</c:v>
                </c:pt>
                <c:pt idx="81">
                  <c:v>0.23056689579994932</c:v>
                </c:pt>
                <c:pt idx="82">
                  <c:v>0.29883244302744694</c:v>
                </c:pt>
                <c:pt idx="83">
                  <c:v>0.32420788149558655</c:v>
                </c:pt>
                <c:pt idx="84">
                  <c:v>0.16601172741956388</c:v>
                </c:pt>
                <c:pt idx="85">
                  <c:v>0.21695017303904013</c:v>
                </c:pt>
                <c:pt idx="86">
                  <c:v>0.21896179959391554</c:v>
                </c:pt>
                <c:pt idx="87">
                  <c:v>0.33633576625206363</c:v>
                </c:pt>
                <c:pt idx="88">
                  <c:v>7.4087418545823042E-2</c:v>
                </c:pt>
                <c:pt idx="89">
                  <c:v>-0.22726373494838348</c:v>
                </c:pt>
                <c:pt idx="90">
                  <c:v>0.18746816877284311</c:v>
                </c:pt>
                <c:pt idx="91">
                  <c:v>0.21445958146547467</c:v>
                </c:pt>
                <c:pt idx="92">
                  <c:v>6.0369140550178953E-2</c:v>
                </c:pt>
                <c:pt idx="93">
                  <c:v>0.21012784299175841</c:v>
                </c:pt>
                <c:pt idx="94">
                  <c:v>4.8948628868768329E-2</c:v>
                </c:pt>
                <c:pt idx="95">
                  <c:v>0.19972732742590915</c:v>
                </c:pt>
                <c:pt idx="96">
                  <c:v>0.39775693363312831</c:v>
                </c:pt>
                <c:pt idx="97">
                  <c:v>0.33072184017066214</c:v>
                </c:pt>
                <c:pt idx="98">
                  <c:v>0.24606997782057741</c:v>
                </c:pt>
                <c:pt idx="99">
                  <c:v>-3.8607143574738614E-2</c:v>
                </c:pt>
                <c:pt idx="100">
                  <c:v>0.57918780172486461</c:v>
                </c:pt>
                <c:pt idx="101">
                  <c:v>0.62743968427255192</c:v>
                </c:pt>
                <c:pt idx="102">
                  <c:v>0.48685097827672907</c:v>
                </c:pt>
                <c:pt idx="103">
                  <c:v>-0.26502862036014591</c:v>
                </c:pt>
                <c:pt idx="104">
                  <c:v>0.52833266146182623</c:v>
                </c:pt>
                <c:pt idx="105">
                  <c:v>1.1926120667852272E-2</c:v>
                </c:pt>
                <c:pt idx="106">
                  <c:v>0.48015188660986707</c:v>
                </c:pt>
                <c:pt idx="107">
                  <c:v>0.66908107331560862</c:v>
                </c:pt>
                <c:pt idx="108">
                  <c:v>5.0966533835470597E-2</c:v>
                </c:pt>
                <c:pt idx="109">
                  <c:v>-9.7940202636070993E-4</c:v>
                </c:pt>
                <c:pt idx="110">
                  <c:v>0.49823998993775698</c:v>
                </c:pt>
                <c:pt idx="111">
                  <c:v>0.61499945254212918</c:v>
                </c:pt>
                <c:pt idx="112">
                  <c:v>-0.23241791101821851</c:v>
                </c:pt>
                <c:pt idx="113">
                  <c:v>0.35682873819119076</c:v>
                </c:pt>
                <c:pt idx="114">
                  <c:v>-3.6098627471513399E-2</c:v>
                </c:pt>
                <c:pt idx="115">
                  <c:v>0.5276755578603417</c:v>
                </c:pt>
                <c:pt idx="116">
                  <c:v>-0.36011321315526945</c:v>
                </c:pt>
                <c:pt idx="117">
                  <c:v>-0.28697710184423342</c:v>
                </c:pt>
                <c:pt idx="118">
                  <c:v>0.64049213050304665</c:v>
                </c:pt>
                <c:pt idx="119">
                  <c:v>0.13623703791586167</c:v>
                </c:pt>
                <c:pt idx="120">
                  <c:v>-0.22924013824163852</c:v>
                </c:pt>
                <c:pt idx="121">
                  <c:v>0.49708062779548007</c:v>
                </c:pt>
                <c:pt idx="122">
                  <c:v>0.40098741345135624</c:v>
                </c:pt>
                <c:pt idx="123">
                  <c:v>0.85275388803207708</c:v>
                </c:pt>
                <c:pt idx="124">
                  <c:v>0.22256594298711296</c:v>
                </c:pt>
                <c:pt idx="125">
                  <c:v>4.5187050585737895E-2</c:v>
                </c:pt>
                <c:pt idx="126">
                  <c:v>0.15848617910988833</c:v>
                </c:pt>
                <c:pt idx="127">
                  <c:v>0.60192158126828854</c:v>
                </c:pt>
                <c:pt idx="128">
                  <c:v>0.28410018898788164</c:v>
                </c:pt>
                <c:pt idx="129">
                  <c:v>0.32451827916836046</c:v>
                </c:pt>
                <c:pt idx="130">
                  <c:v>0.17509383744409973</c:v>
                </c:pt>
                <c:pt idx="131">
                  <c:v>0.17069544696795569</c:v>
                </c:pt>
                <c:pt idx="132">
                  <c:v>0.81151311472870391</c:v>
                </c:pt>
                <c:pt idx="133">
                  <c:v>-0.18229341536430438</c:v>
                </c:pt>
                <c:pt idx="134">
                  <c:v>-0.25047263112657087</c:v>
                </c:pt>
                <c:pt idx="135">
                  <c:v>-0.24447701771567809</c:v>
                </c:pt>
                <c:pt idx="136">
                  <c:v>0.33863144030904302</c:v>
                </c:pt>
                <c:pt idx="137">
                  <c:v>-0.23824889319023085</c:v>
                </c:pt>
                <c:pt idx="138">
                  <c:v>-0.17902959959608133</c:v>
                </c:pt>
                <c:pt idx="139">
                  <c:v>0.32494774386300251</c:v>
                </c:pt>
                <c:pt idx="140">
                  <c:v>-0.38377729840106978</c:v>
                </c:pt>
                <c:pt idx="141">
                  <c:v>-0.17821881949752047</c:v>
                </c:pt>
                <c:pt idx="142">
                  <c:v>-0.2281498007518877</c:v>
                </c:pt>
                <c:pt idx="143">
                  <c:v>-0.31358645608392782</c:v>
                </c:pt>
                <c:pt idx="144">
                  <c:v>0.3227003040182298</c:v>
                </c:pt>
                <c:pt idx="145">
                  <c:v>-0.40742682548331532</c:v>
                </c:pt>
                <c:pt idx="146">
                  <c:v>-0.26076765780616529</c:v>
                </c:pt>
                <c:pt idx="147">
                  <c:v>-0.36808851662214742</c:v>
                </c:pt>
                <c:pt idx="148">
                  <c:v>0.76063398267276061</c:v>
                </c:pt>
                <c:pt idx="149">
                  <c:v>0.60369767059981605</c:v>
                </c:pt>
                <c:pt idx="150">
                  <c:v>0.27273626505161652</c:v>
                </c:pt>
                <c:pt idx="151">
                  <c:v>0.18010927679219688</c:v>
                </c:pt>
                <c:pt idx="152">
                  <c:v>0.90406827906643539</c:v>
                </c:pt>
                <c:pt idx="153">
                  <c:v>0.7023609933759547</c:v>
                </c:pt>
                <c:pt idx="154">
                  <c:v>0.18028762038523349</c:v>
                </c:pt>
                <c:pt idx="155">
                  <c:v>0.17404979253975339</c:v>
                </c:pt>
                <c:pt idx="156">
                  <c:v>0.59138404413482459</c:v>
                </c:pt>
                <c:pt idx="157">
                  <c:v>0.50088925603604995</c:v>
                </c:pt>
                <c:pt idx="158">
                  <c:v>0.11897772127030151</c:v>
                </c:pt>
                <c:pt idx="159">
                  <c:v>0.69690416708124192</c:v>
                </c:pt>
                <c:pt idx="160">
                  <c:v>4.7874770841418259E-2</c:v>
                </c:pt>
                <c:pt idx="161">
                  <c:v>0.54975223380228011</c:v>
                </c:pt>
                <c:pt idx="162">
                  <c:v>0.63128107599536354</c:v>
                </c:pt>
                <c:pt idx="163">
                  <c:v>-0.18858077035688958</c:v>
                </c:pt>
                <c:pt idx="164">
                  <c:v>0.52903460854857076</c:v>
                </c:pt>
                <c:pt idx="165">
                  <c:v>0.57110600468715367</c:v>
                </c:pt>
                <c:pt idx="166">
                  <c:v>0.46985255897989492</c:v>
                </c:pt>
                <c:pt idx="167">
                  <c:v>0.74357046738125221</c:v>
                </c:pt>
                <c:pt idx="168">
                  <c:v>0.28507256246985241</c:v>
                </c:pt>
                <c:pt idx="169">
                  <c:v>0.64861877102601728</c:v>
                </c:pt>
                <c:pt idx="170">
                  <c:v>0.52970001601898331</c:v>
                </c:pt>
                <c:pt idx="171">
                  <c:v>-0.24560778517087695</c:v>
                </c:pt>
                <c:pt idx="172">
                  <c:v>-0.19374738355737381</c:v>
                </c:pt>
                <c:pt idx="173">
                  <c:v>0.25135882405654064</c:v>
                </c:pt>
                <c:pt idx="174">
                  <c:v>6.4305803050466764E-2</c:v>
                </c:pt>
                <c:pt idx="175">
                  <c:v>-0.16667617695557074</c:v>
                </c:pt>
                <c:pt idx="176">
                  <c:v>-0.18399644886801075</c:v>
                </c:pt>
                <c:pt idx="177">
                  <c:v>-0.26943310420005084</c:v>
                </c:pt>
                <c:pt idx="178">
                  <c:v>-0.30199620496881524</c:v>
                </c:pt>
                <c:pt idx="179">
                  <c:v>-0.27022712675711624</c:v>
                </c:pt>
                <c:pt idx="180">
                  <c:v>-0.21661430592228842</c:v>
                </c:pt>
                <c:pt idx="181">
                  <c:v>-0.32393516473827033</c:v>
                </c:pt>
                <c:pt idx="182">
                  <c:v>-0.20116755697255323</c:v>
                </c:pt>
                <c:pt idx="183">
                  <c:v>-0.17579211850441362</c:v>
                </c:pt>
                <c:pt idx="184">
                  <c:v>-0.33398827258043629</c:v>
                </c:pt>
                <c:pt idx="185">
                  <c:v>-0.28304982696095998</c:v>
                </c:pt>
                <c:pt idx="186">
                  <c:v>-0.2810382004060844</c:v>
                </c:pt>
                <c:pt idx="187">
                  <c:v>-0.21003162596080688</c:v>
                </c:pt>
                <c:pt idx="188">
                  <c:v>-0.26061997183754876</c:v>
                </c:pt>
                <c:pt idx="189">
                  <c:v>-0.22590531028112171</c:v>
                </c:pt>
                <c:pt idx="190">
                  <c:v>0.75327509069211462</c:v>
                </c:pt>
                <c:pt idx="191">
                  <c:v>-0.31171413122802039</c:v>
                </c:pt>
                <c:pt idx="192">
                  <c:v>-0.17102312572858275</c:v>
                </c:pt>
                <c:pt idx="193">
                  <c:v>-0.36704144560900775</c:v>
                </c:pt>
                <c:pt idx="194">
                  <c:v>-0.34761369396182901</c:v>
                </c:pt>
                <c:pt idx="195">
                  <c:v>0.53010875079335362</c:v>
                </c:pt>
                <c:pt idx="196">
                  <c:v>-0.10041114904183177</c:v>
                </c:pt>
                <c:pt idx="197">
                  <c:v>0.57010750767720852</c:v>
                </c:pt>
                <c:pt idx="198">
                  <c:v>3.8920521184991223E-2</c:v>
                </c:pt>
                <c:pt idx="199">
                  <c:v>-0.28876075099907705</c:v>
                </c:pt>
                <c:pt idx="200">
                  <c:v>-0.16105561279655894</c:v>
                </c:pt>
                <c:pt idx="201">
                  <c:v>-0.2558951590607409</c:v>
                </c:pt>
                <c:pt idx="202">
                  <c:v>-0.2065277452343979</c:v>
                </c:pt>
                <c:pt idx="203">
                  <c:v>-0.46085105550467542</c:v>
                </c:pt>
                <c:pt idx="204">
                  <c:v>0.5991614650050886</c:v>
                </c:pt>
                <c:pt idx="205">
                  <c:v>-0.27818152655387934</c:v>
                </c:pt>
                <c:pt idx="206">
                  <c:v>0.7863260073760967</c:v>
                </c:pt>
                <c:pt idx="207">
                  <c:v>-0.28251326502759555</c:v>
                </c:pt>
                <c:pt idx="208">
                  <c:v>-0.28542365300049521</c:v>
                </c:pt>
                <c:pt idx="209">
                  <c:v>-0.33268358709209922</c:v>
                </c:pt>
                <c:pt idx="210">
                  <c:v>-0.26882473420967351</c:v>
                </c:pt>
                <c:pt idx="211">
                  <c:v>-0.35024319981467522</c:v>
                </c:pt>
                <c:pt idx="212">
                  <c:v>0.79007412761227169</c:v>
                </c:pt>
                <c:pt idx="213">
                  <c:v>-0.31827017563231941</c:v>
                </c:pt>
                <c:pt idx="214">
                  <c:v>-0.30258139385339688</c:v>
                </c:pt>
                <c:pt idx="215">
                  <c:v>-0.25971985023793676</c:v>
                </c:pt>
                <c:pt idx="216">
                  <c:v>-0.22293288339920891</c:v>
                </c:pt>
                <c:pt idx="217">
                  <c:v>0.68770338431348843</c:v>
                </c:pt>
                <c:pt idx="218">
                  <c:v>-0.37031132864047678</c:v>
                </c:pt>
                <c:pt idx="219">
                  <c:v>-0.32016005000523828</c:v>
                </c:pt>
                <c:pt idx="220">
                  <c:v>-0.27269691996827361</c:v>
                </c:pt>
                <c:pt idx="221">
                  <c:v>-0.24220587821752237</c:v>
                </c:pt>
                <c:pt idx="222">
                  <c:v>-0.11005743298474846</c:v>
                </c:pt>
                <c:pt idx="223">
                  <c:v>-0.23404264474827541</c:v>
                </c:pt>
                <c:pt idx="224">
                  <c:v>-0.10960195834751804</c:v>
                </c:pt>
                <c:pt idx="225">
                  <c:v>-0.23930234581745091</c:v>
                </c:pt>
                <c:pt idx="226">
                  <c:v>-0.15978180212665422</c:v>
                </c:pt>
                <c:pt idx="227">
                  <c:v>-4.3459088747016428E-2</c:v>
                </c:pt>
                <c:pt idx="228">
                  <c:v>-0.16847381834073716</c:v>
                </c:pt>
                <c:pt idx="229">
                  <c:v>-0.12377000892552142</c:v>
                </c:pt>
                <c:pt idx="230">
                  <c:v>-0.40918662538939604</c:v>
                </c:pt>
                <c:pt idx="231">
                  <c:v>2.8591116980803643E-2</c:v>
                </c:pt>
                <c:pt idx="232">
                  <c:v>4.4125114742769686E-2</c:v>
                </c:pt>
                <c:pt idx="233">
                  <c:v>-9.9351864071740376E-2</c:v>
                </c:pt>
                <c:pt idx="234">
                  <c:v>-4.8642372503398854E-2</c:v>
                </c:pt>
                <c:pt idx="235">
                  <c:v>-0.38163103511244933</c:v>
                </c:pt>
                <c:pt idx="236">
                  <c:v>-5.7891861652830126E-2</c:v>
                </c:pt>
                <c:pt idx="237">
                  <c:v>-0.2361561445546542</c:v>
                </c:pt>
                <c:pt idx="238">
                  <c:v>-0.27695865250972618</c:v>
                </c:pt>
                <c:pt idx="239">
                  <c:v>-0.21119209967082142</c:v>
                </c:pt>
                <c:pt idx="240">
                  <c:v>-0.13116193521357183</c:v>
                </c:pt>
                <c:pt idx="241">
                  <c:v>0.34251655661750818</c:v>
                </c:pt>
                <c:pt idx="242">
                  <c:v>-0.12375096549625619</c:v>
                </c:pt>
                <c:pt idx="243">
                  <c:v>0.12512883125817736</c:v>
                </c:pt>
                <c:pt idx="244">
                  <c:v>-0.28006262923746228</c:v>
                </c:pt>
                <c:pt idx="245">
                  <c:v>-0.23618470969855182</c:v>
                </c:pt>
                <c:pt idx="246">
                  <c:v>-2.0863400388724702E-2</c:v>
                </c:pt>
                <c:pt idx="247">
                  <c:v>-0.21421718478519919</c:v>
                </c:pt>
                <c:pt idx="248">
                  <c:v>-0.27376484267376666</c:v>
                </c:pt>
                <c:pt idx="249">
                  <c:v>7.5100806430940414E-2</c:v>
                </c:pt>
                <c:pt idx="250">
                  <c:v>-0.33147975647721095</c:v>
                </c:pt>
                <c:pt idx="251">
                  <c:v>-0.25919480167697045</c:v>
                </c:pt>
                <c:pt idx="252">
                  <c:v>-0.25296667715152321</c:v>
                </c:pt>
                <c:pt idx="253">
                  <c:v>0.70025123487595753</c:v>
                </c:pt>
                <c:pt idx="254">
                  <c:v>-0.3396239465171928</c:v>
                </c:pt>
                <c:pt idx="255">
                  <c:v>0.69800379503118493</c:v>
                </c:pt>
                <c:pt idx="256">
                  <c:v>0.72977287324288398</c:v>
                </c:pt>
                <c:pt idx="257">
                  <c:v>0.78338569407771153</c:v>
                </c:pt>
                <c:pt idx="258">
                  <c:v>0.67606483526173</c:v>
                </c:pt>
                <c:pt idx="259">
                  <c:v>-0.4064848298069984</c:v>
                </c:pt>
                <c:pt idx="260">
                  <c:v>0.61841545456110825</c:v>
                </c:pt>
                <c:pt idx="261">
                  <c:v>-0.10777004102247788</c:v>
                </c:pt>
                <c:pt idx="262">
                  <c:v>0.80559205105788645</c:v>
                </c:pt>
                <c:pt idx="263">
                  <c:v>0.70388035702027718</c:v>
                </c:pt>
                <c:pt idx="264">
                  <c:v>-0.16841450477720521</c:v>
                </c:pt>
                <c:pt idx="265">
                  <c:v>-0.26325405104138688</c:v>
                </c:pt>
                <c:pt idx="266">
                  <c:v>-0.21388663721504397</c:v>
                </c:pt>
                <c:pt idx="267">
                  <c:v>-0.46820994748532141</c:v>
                </c:pt>
                <c:pt idx="268">
                  <c:v>0.7789671153954506</c:v>
                </c:pt>
                <c:pt idx="269">
                  <c:v>-0.29278254498114131</c:v>
                </c:pt>
                <c:pt idx="270">
                  <c:v>-0.34004247907274532</c:v>
                </c:pt>
                <c:pt idx="271">
                  <c:v>-0.36699847104865058</c:v>
                </c:pt>
                <c:pt idx="272">
                  <c:v>0.68814748923057545</c:v>
                </c:pt>
                <c:pt idx="273">
                  <c:v>-0.32562906761296562</c:v>
                </c:pt>
                <c:pt idx="274">
                  <c:v>-0.30994028583404309</c:v>
                </c:pt>
                <c:pt idx="275">
                  <c:v>-0.26707874221858297</c:v>
                </c:pt>
                <c:pt idx="276">
                  <c:v>-0.23518895152945085</c:v>
                </c:pt>
                <c:pt idx="277">
                  <c:v>-0.36982582973166167</c:v>
                </c:pt>
                <c:pt idx="278">
                  <c:v>-0.37767022062112277</c:v>
                </c:pt>
                <c:pt idx="279">
                  <c:v>-0.32751894198588466</c:v>
                </c:pt>
                <c:pt idx="280">
                  <c:v>-0.33892694779408938</c:v>
                </c:pt>
                <c:pt idx="281">
                  <c:v>-0.30843590604333776</c:v>
                </c:pt>
                <c:pt idx="282">
                  <c:v>-0.17628746081056418</c:v>
                </c:pt>
                <c:pt idx="283">
                  <c:v>-0.31547026319360083</c:v>
                </c:pt>
                <c:pt idx="284">
                  <c:v>0.26515301376312378</c:v>
                </c:pt>
                <c:pt idx="285">
                  <c:v>0.39730145899589786</c:v>
                </c:pt>
                <c:pt idx="286">
                  <c:v>0.27801443685903554</c:v>
                </c:pt>
                <c:pt idx="287">
                  <c:v>-0.24447651263829789</c:v>
                </c:pt>
                <c:pt idx="288">
                  <c:v>-0.47987223732166751</c:v>
                </c:pt>
                <c:pt idx="289">
                  <c:v>0.24795033047886389</c:v>
                </c:pt>
                <c:pt idx="290">
                  <c:v>0.29372669129305562</c:v>
                </c:pt>
                <c:pt idx="291">
                  <c:v>0.32214119304546834</c:v>
                </c:pt>
                <c:pt idx="292">
                  <c:v>5.8906456222092118E-2</c:v>
                </c:pt>
                <c:pt idx="293">
                  <c:v>0.13512423612152624</c:v>
                </c:pt>
                <c:pt idx="294">
                  <c:v>0.55911967289906361</c:v>
                </c:pt>
                <c:pt idx="295">
                  <c:v>0.26493621802524542</c:v>
                </c:pt>
                <c:pt idx="296">
                  <c:v>0.63184759646332889</c:v>
                </c:pt>
                <c:pt idx="297">
                  <c:v>-0.20226486791609311</c:v>
                </c:pt>
                <c:pt idx="298">
                  <c:v>0.3024619127317158</c:v>
                </c:pt>
                <c:pt idx="299">
                  <c:v>0.15914534931464869</c:v>
                </c:pt>
                <c:pt idx="300">
                  <c:v>0.24829565208363252</c:v>
                </c:pt>
                <c:pt idx="301">
                  <c:v>-0.32724119263451451</c:v>
                </c:pt>
                <c:pt idx="302">
                  <c:v>0.29773513208390684</c:v>
                </c:pt>
                <c:pt idx="303">
                  <c:v>-0.1975380872682842</c:v>
                </c:pt>
                <c:pt idx="304">
                  <c:v>6.8679130025705692E-2</c:v>
                </c:pt>
                <c:pt idx="305">
                  <c:v>0.19189419545786152</c:v>
                </c:pt>
                <c:pt idx="306">
                  <c:v>0.57040699247689464</c:v>
                </c:pt>
                <c:pt idx="307">
                  <c:v>0.23354644073371672</c:v>
                </c:pt>
                <c:pt idx="308">
                  <c:v>0.24120933020322749</c:v>
                </c:pt>
                <c:pt idx="309">
                  <c:v>0.10748645205587923</c:v>
                </c:pt>
                <c:pt idx="310">
                  <c:v>-0.25204014780650363</c:v>
                </c:pt>
                <c:pt idx="311">
                  <c:v>-0.60701051325268685</c:v>
                </c:pt>
                <c:pt idx="312">
                  <c:v>-0.23756440775848414</c:v>
                </c:pt>
                <c:pt idx="313">
                  <c:v>-0.16160003172298903</c:v>
                </c:pt>
                <c:pt idx="314">
                  <c:v>0.22884825110705218</c:v>
                </c:pt>
                <c:pt idx="315">
                  <c:v>-0.30408130081466123</c:v>
                </c:pt>
                <c:pt idx="316">
                  <c:v>-0.24308022563838647</c:v>
                </c:pt>
                <c:pt idx="317">
                  <c:v>0.23856347294016716</c:v>
                </c:pt>
                <c:pt idx="318">
                  <c:v>-0.60951902935591207</c:v>
                </c:pt>
                <c:pt idx="319">
                  <c:v>-0.19348982241212126</c:v>
                </c:pt>
                <c:pt idx="320">
                  <c:v>-0.2962369099251998</c:v>
                </c:pt>
                <c:pt idx="321">
                  <c:v>-0.64317126180880968</c:v>
                </c:pt>
                <c:pt idx="322">
                  <c:v>-0.30405273567076341</c:v>
                </c:pt>
                <c:pt idx="323">
                  <c:v>0.29442309758622998</c:v>
                </c:pt>
                <c:pt idx="324">
                  <c:v>-0.3341549289094658</c:v>
                </c:pt>
                <c:pt idx="325">
                  <c:v>-0.28948873081858045</c:v>
                </c:pt>
                <c:pt idx="326">
                  <c:v>-0.24254784351009712</c:v>
                </c:pt>
                <c:pt idx="327">
                  <c:v>-0.37969323781553277</c:v>
                </c:pt>
                <c:pt idx="328">
                  <c:v>-0.38502911260176897</c:v>
                </c:pt>
                <c:pt idx="329">
                  <c:v>0.16512216603346938</c:v>
                </c:pt>
                <c:pt idx="330">
                  <c:v>-0.34628583977473532</c:v>
                </c:pt>
                <c:pt idx="331">
                  <c:v>-0.18364635279121039</c:v>
                </c:pt>
                <c:pt idx="332">
                  <c:v>-0.30763156455473711</c:v>
                </c:pt>
                <c:pt idx="333">
                  <c:v>-0.18319087815397977</c:v>
                </c:pt>
                <c:pt idx="334">
                  <c:v>-0.29723104898888775</c:v>
                </c:pt>
                <c:pt idx="335">
                  <c:v>0.14443539547736201</c:v>
                </c:pt>
                <c:pt idx="336">
                  <c:v>4.158973688812212E-2</c:v>
                </c:pt>
                <c:pt idx="337">
                  <c:v>-0.32766814407806732</c:v>
                </c:pt>
                <c:pt idx="338">
                  <c:v>-0.33298795959361183</c:v>
                </c:pt>
                <c:pt idx="339">
                  <c:v>-0.31729917781468925</c:v>
                </c:pt>
                <c:pt idx="340">
                  <c:v>-0.27443763419922917</c:v>
                </c:pt>
                <c:pt idx="341">
                  <c:v>-0.30876502036305281</c:v>
                </c:pt>
                <c:pt idx="342">
                  <c:v>7.5725661218308373E-3</c:v>
                </c:pt>
                <c:pt idx="343">
                  <c:v>-0.1633424106755117</c:v>
                </c:pt>
                <c:pt idx="344">
                  <c:v>8.489725930342655E-2</c:v>
                </c:pt>
                <c:pt idx="345">
                  <c:v>-0.26005316289599556</c:v>
                </c:pt>
                <c:pt idx="346">
                  <c:v>-0.21963507271551685</c:v>
                </c:pt>
                <c:pt idx="347">
                  <c:v>-0.38377729840106978</c:v>
                </c:pt>
                <c:pt idx="348">
                  <c:v>-0.38817568887721393</c:v>
                </c:pt>
                <c:pt idx="349">
                  <c:v>-0.21273876465840086</c:v>
                </c:pt>
                <c:pt idx="350">
                  <c:v>-0.24116455120947369</c:v>
                </c:pt>
                <c:pt idx="351">
                  <c:v>-0.15375531023139516</c:v>
                </c:pt>
                <c:pt idx="352">
                  <c:v>0.2042759399477424</c:v>
                </c:pt>
                <c:pt idx="353">
                  <c:v>-0.26779548106630291</c:v>
                </c:pt>
                <c:pt idx="354">
                  <c:v>-0.27070586903920285</c:v>
                </c:pt>
                <c:pt idx="355">
                  <c:v>-0.32612903660005355</c:v>
                </c:pt>
                <c:pt idx="356">
                  <c:v>7.1025304810706874E-2</c:v>
                </c:pt>
                <c:pt idx="357">
                  <c:v>-0.29823257615548271</c:v>
                </c:pt>
                <c:pt idx="358">
                  <c:v>-0.19734026031536617</c:v>
                </c:pt>
                <c:pt idx="359">
                  <c:v>-0.22290662788670412</c:v>
                </c:pt>
                <c:pt idx="360">
                  <c:v>0.1229819346167218</c:v>
                </c:pt>
                <c:pt idx="361">
                  <c:v>0.14440645532081581</c:v>
                </c:pt>
                <c:pt idx="362">
                  <c:v>0.14443502046471346</c:v>
                </c:pt>
                <c:pt idx="363">
                  <c:v>-0.1364153588561523</c:v>
                </c:pt>
                <c:pt idx="364">
                  <c:v>-0.32720317884483707</c:v>
                </c:pt>
                <c:pt idx="365">
                  <c:v>-0.32519155228996166</c:v>
                </c:pt>
                <c:pt idx="366">
                  <c:v>-0.25418497784468419</c:v>
                </c:pt>
                <c:pt idx="367">
                  <c:v>-0.30477332372142557</c:v>
                </c:pt>
                <c:pt idx="368">
                  <c:v>-0.27005866216499885</c:v>
                </c:pt>
                <c:pt idx="369">
                  <c:v>-0.20993044940465491</c:v>
                </c:pt>
                <c:pt idx="370">
                  <c:v>-0.34850859113125132</c:v>
                </c:pt>
                <c:pt idx="371">
                  <c:v>-0.20781758563181368</c:v>
                </c:pt>
                <c:pt idx="372">
                  <c:v>-0.40383590551223847</c:v>
                </c:pt>
                <c:pt idx="373">
                  <c:v>-0.38440815386505994</c:v>
                </c:pt>
                <c:pt idx="374">
                  <c:v>-9.9012586548643866E-2</c:v>
                </c:pt>
                <c:pt idx="375">
                  <c:v>-8.5693365080539416E-2</c:v>
                </c:pt>
                <c:pt idx="376">
                  <c:v>-0.17233127300017498</c:v>
                </c:pt>
                <c:pt idx="377">
                  <c:v>-0.45481294941426231</c:v>
                </c:pt>
                <c:pt idx="378">
                  <c:v>-0.27404296703778463</c:v>
                </c:pt>
                <c:pt idx="379">
                  <c:v>-0.14633782883526664</c:v>
                </c:pt>
                <c:pt idx="380">
                  <c:v>-0.24117737509944848</c:v>
                </c:pt>
                <c:pt idx="381">
                  <c:v>-0.1918099612731054</c:v>
                </c:pt>
                <c:pt idx="382">
                  <c:v>-0.44613327154338289</c:v>
                </c:pt>
                <c:pt idx="383">
                  <c:v>-0.29045515528521848</c:v>
                </c:pt>
                <c:pt idx="384">
                  <c:v>-0.26346374259258681</c:v>
                </c:pt>
                <c:pt idx="385">
                  <c:v>-0.19895620866261116</c:v>
                </c:pt>
                <c:pt idx="386">
                  <c:v>8.2445816492117449E-2</c:v>
                </c:pt>
                <c:pt idx="387">
                  <c:v>-0.2452188361372766</c:v>
                </c:pt>
                <c:pt idx="388">
                  <c:v>-0.33552541585338286</c:v>
                </c:pt>
                <c:pt idx="389">
                  <c:v>0.16447458414661731</c:v>
                </c:pt>
                <c:pt idx="390">
                  <c:v>-0.34774915378972293</c:v>
                </c:pt>
                <c:pt idx="391">
                  <c:v>-0.35559354467918425</c:v>
                </c:pt>
                <c:pt idx="392">
                  <c:v>-0.30795078214717131</c:v>
                </c:pt>
                <c:pt idx="393">
                  <c:v>-0.32425191436462886</c:v>
                </c:pt>
                <c:pt idx="394">
                  <c:v>0.24581502215531609</c:v>
                </c:pt>
                <c:pt idx="395">
                  <c:v>0.19522667627857435</c:v>
                </c:pt>
                <c:pt idx="396">
                  <c:v>0.22994133783500151</c:v>
                </c:pt>
                <c:pt idx="397">
                  <c:v>0.29006955059534512</c:v>
                </c:pt>
                <c:pt idx="398">
                  <c:v>0.15149140886874896</c:v>
                </c:pt>
                <c:pt idx="399">
                  <c:v>0.29218241436818637</c:v>
                </c:pt>
                <c:pt idx="400">
                  <c:v>9.6164094487761545E-2</c:v>
                </c:pt>
                <c:pt idx="401">
                  <c:v>0.11559184613494028</c:v>
                </c:pt>
                <c:pt idx="402">
                  <c:v>0.22595703296221553</c:v>
                </c:pt>
                <c:pt idx="403">
                  <c:v>-0.32170477299906308</c:v>
                </c:pt>
                <c:pt idx="404">
                  <c:v>0.70954484471478163</c:v>
                </c:pt>
                <c:pt idx="405">
                  <c:v>0.30104379133738901</c:v>
                </c:pt>
                <c:pt idx="406">
                  <c:v>0.48199377739697485</c:v>
                </c:pt>
                <c:pt idx="407">
                  <c:v>0.70577280942048826</c:v>
                </c:pt>
                <c:pt idx="408">
                  <c:v>-0.31294877092435641</c:v>
                </c:pt>
                <c:pt idx="409">
                  <c:v>0.70176742384451762</c:v>
                </c:pt>
                <c:pt idx="410">
                  <c:v>-0.34680951586439013</c:v>
                </c:pt>
                <c:pt idx="411">
                  <c:v>0.35199958901877137</c:v>
                </c:pt>
                <c:pt idx="412">
                  <c:v>0.58822799580875795</c:v>
                </c:pt>
                <c:pt idx="413">
                  <c:v>0.11142062365815494</c:v>
                </c:pt>
                <c:pt idx="414">
                  <c:v>0.23419474676861868</c:v>
                </c:pt>
                <c:pt idx="415">
                  <c:v>3.1051388477328048E-2</c:v>
                </c:pt>
                <c:pt idx="416">
                  <c:v>0.49681807267043293</c:v>
                </c:pt>
                <c:pt idx="417">
                  <c:v>-0.32755777886971138</c:v>
                </c:pt>
                <c:pt idx="418">
                  <c:v>0.18653896289152583</c:v>
                </c:pt>
                <c:pt idx="419">
                  <c:v>0.49641703996788089</c:v>
                </c:pt>
                <c:pt idx="420">
                  <c:v>0.2689989788369278</c:v>
                </c:pt>
                <c:pt idx="421">
                  <c:v>0.15208536211079846</c:v>
                </c:pt>
                <c:pt idx="422">
                  <c:v>3.8423953319344679E-2</c:v>
                </c:pt>
                <c:pt idx="423">
                  <c:v>-0.36762168612994917</c:v>
                </c:pt>
                <c:pt idx="424">
                  <c:v>3.4230844907475924E-2</c:v>
                </c:pt>
                <c:pt idx="425">
                  <c:v>6.6898163386845177E-2</c:v>
                </c:pt>
                <c:pt idx="426">
                  <c:v>0.233242068232204</c:v>
                </c:pt>
                <c:pt idx="427">
                  <c:v>0.11114938965153218</c:v>
                </c:pt>
                <c:pt idx="428">
                  <c:v>-0.18613093043147516</c:v>
                </c:pt>
                <c:pt idx="429">
                  <c:v>-0.15846469510295594</c:v>
                </c:pt>
                <c:pt idx="430">
                  <c:v>-0.3494243882478017</c:v>
                </c:pt>
                <c:pt idx="431">
                  <c:v>-0.28936351685336875</c:v>
                </c:pt>
                <c:pt idx="432">
                  <c:v>-9.1285981742467395E-2</c:v>
                </c:pt>
                <c:pt idx="433">
                  <c:v>0.19652541873126356</c:v>
                </c:pt>
                <c:pt idx="434">
                  <c:v>0.1680777798361448</c:v>
                </c:pt>
                <c:pt idx="435">
                  <c:v>3.4051640755020776E-2</c:v>
                </c:pt>
                <c:pt idx="436">
                  <c:v>0.47145950475031528</c:v>
                </c:pt>
                <c:pt idx="437">
                  <c:v>0.75800838668466985</c:v>
                </c:pt>
                <c:pt idx="438">
                  <c:v>-0.17975293299573991</c:v>
                </c:pt>
                <c:pt idx="439">
                  <c:v>-0.11499765544060067</c:v>
                </c:pt>
                <c:pt idx="440">
                  <c:v>-0.17128936197216221</c:v>
                </c:pt>
                <c:pt idx="441">
                  <c:v>-8.5562087518015945E-2</c:v>
                </c:pt>
                <c:pt idx="442">
                  <c:v>-0.22280160583668537</c:v>
                </c:pt>
                <c:pt idx="443">
                  <c:v>-0.17128936197216221</c:v>
                </c:pt>
                <c:pt idx="444">
                  <c:v>0.31200163974631268</c:v>
                </c:pt>
                <c:pt idx="445">
                  <c:v>-0.27913225931329039</c:v>
                </c:pt>
                <c:pt idx="446">
                  <c:v>-0.22026112346812093</c:v>
                </c:pt>
                <c:pt idx="447">
                  <c:v>0.28758310403017834</c:v>
                </c:pt>
                <c:pt idx="448">
                  <c:v>-0.22872469449169874</c:v>
                </c:pt>
                <c:pt idx="449">
                  <c:v>-0.33800339515846006</c:v>
                </c:pt>
                <c:pt idx="450">
                  <c:v>0.31701867195276351</c:v>
                </c:pt>
                <c:pt idx="451">
                  <c:v>-0.15661052495591327</c:v>
                </c:pt>
              </c:numCache>
            </c:numRef>
          </c:yVal>
          <c:smooth val="0"/>
          <c:extLst>
            <c:ext xmlns:c16="http://schemas.microsoft.com/office/drawing/2014/chart" uri="{C3380CC4-5D6E-409C-BE32-E72D297353CC}">
              <c16:uniqueId val="{00000000-DD02-450A-B7A7-468D0192F095}"/>
            </c:ext>
          </c:extLst>
        </c:ser>
        <c:dLbls>
          <c:showLegendKey val="0"/>
          <c:showVal val="0"/>
          <c:showCatName val="0"/>
          <c:showSerName val="0"/>
          <c:showPercent val="0"/>
          <c:showBubbleSize val="0"/>
        </c:dLbls>
        <c:axId val="85240448"/>
        <c:axId val="85410560"/>
      </c:scatterChart>
      <c:valAx>
        <c:axId val="85240448"/>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X Variable 2</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410560"/>
        <c:crosses val="autoZero"/>
        <c:crossBetween val="midCat"/>
      </c:valAx>
      <c:valAx>
        <c:axId val="85410560"/>
        <c:scaling>
          <c:orientation val="minMax"/>
        </c:scaling>
        <c:delete val="0"/>
        <c:axPos val="l"/>
        <c:title>
          <c:tx>
            <c:rich>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Residuals</a:t>
                </a:r>
              </a:p>
            </c:rich>
          </c:tx>
          <c:overlay val="0"/>
          <c:spPr>
            <a:noFill/>
            <a:ln>
              <a:noFill/>
            </a:ln>
            <a:effectLst/>
          </c:spPr>
          <c:txPr>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2404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rnd" cmpd="sng" algn="ctr">
      <a:solidFill>
        <a:schemeClr val="tx1"/>
      </a:solidFill>
      <a:prstDash val="soli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r>
              <a:rPr lang="en-IN"/>
              <a:t>X Variable 3  Residual Plot</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19050" cap="rnd" cmpd="sng" algn="ctr">
              <a:noFill/>
              <a:prstDash val="solid"/>
              <a:round/>
            </a:ln>
            <a:effectLst/>
          </c:spPr>
          <c:marker>
            <c:spPr>
              <a:solidFill>
                <a:schemeClr val="accent5"/>
              </a:solidFill>
              <a:ln w="12700" cap="rnd" cmpd="sng" algn="ctr">
                <a:solidFill>
                  <a:schemeClr val="accent5"/>
                </a:solidFill>
                <a:prstDash val="solid"/>
                <a:round/>
              </a:ln>
              <a:effectLst/>
            </c:spPr>
          </c:marker>
          <c:xVal>
            <c:numRef>
              <c:f>'Maternal Health Risk Data Set 4'!$C$2:$C$453</c:f>
              <c:numCache>
                <c:formatCode>General</c:formatCode>
                <c:ptCount val="452"/>
                <c:pt idx="0">
                  <c:v>80</c:v>
                </c:pt>
                <c:pt idx="1">
                  <c:v>90</c:v>
                </c:pt>
                <c:pt idx="2">
                  <c:v>70</c:v>
                </c:pt>
                <c:pt idx="3">
                  <c:v>85</c:v>
                </c:pt>
                <c:pt idx="4">
                  <c:v>60</c:v>
                </c:pt>
                <c:pt idx="5">
                  <c:v>80</c:v>
                </c:pt>
                <c:pt idx="6">
                  <c:v>70</c:v>
                </c:pt>
                <c:pt idx="7">
                  <c:v>60</c:v>
                </c:pt>
                <c:pt idx="8">
                  <c:v>90</c:v>
                </c:pt>
                <c:pt idx="9">
                  <c:v>80</c:v>
                </c:pt>
                <c:pt idx="10">
                  <c:v>60</c:v>
                </c:pt>
                <c:pt idx="11">
                  <c:v>80</c:v>
                </c:pt>
                <c:pt idx="12">
                  <c:v>89</c:v>
                </c:pt>
                <c:pt idx="13">
                  <c:v>75</c:v>
                </c:pt>
                <c:pt idx="14">
                  <c:v>80</c:v>
                </c:pt>
                <c:pt idx="15">
                  <c:v>80</c:v>
                </c:pt>
                <c:pt idx="16">
                  <c:v>90</c:v>
                </c:pt>
                <c:pt idx="17">
                  <c:v>100</c:v>
                </c:pt>
                <c:pt idx="18">
                  <c:v>80</c:v>
                </c:pt>
                <c:pt idx="19">
                  <c:v>50</c:v>
                </c:pt>
                <c:pt idx="20">
                  <c:v>100</c:v>
                </c:pt>
                <c:pt idx="21">
                  <c:v>80</c:v>
                </c:pt>
                <c:pt idx="22">
                  <c:v>65</c:v>
                </c:pt>
                <c:pt idx="23">
                  <c:v>60</c:v>
                </c:pt>
                <c:pt idx="24">
                  <c:v>80</c:v>
                </c:pt>
                <c:pt idx="25">
                  <c:v>70</c:v>
                </c:pt>
                <c:pt idx="26">
                  <c:v>75</c:v>
                </c:pt>
                <c:pt idx="27">
                  <c:v>65</c:v>
                </c:pt>
                <c:pt idx="28">
                  <c:v>90</c:v>
                </c:pt>
                <c:pt idx="29">
                  <c:v>60</c:v>
                </c:pt>
                <c:pt idx="30">
                  <c:v>90</c:v>
                </c:pt>
                <c:pt idx="31">
                  <c:v>85</c:v>
                </c:pt>
                <c:pt idx="32">
                  <c:v>90</c:v>
                </c:pt>
                <c:pt idx="33">
                  <c:v>80</c:v>
                </c:pt>
                <c:pt idx="34">
                  <c:v>50</c:v>
                </c:pt>
                <c:pt idx="35">
                  <c:v>60</c:v>
                </c:pt>
                <c:pt idx="36">
                  <c:v>80</c:v>
                </c:pt>
                <c:pt idx="37">
                  <c:v>65</c:v>
                </c:pt>
                <c:pt idx="38">
                  <c:v>95</c:v>
                </c:pt>
                <c:pt idx="39">
                  <c:v>70</c:v>
                </c:pt>
                <c:pt idx="40">
                  <c:v>85</c:v>
                </c:pt>
                <c:pt idx="41">
                  <c:v>90</c:v>
                </c:pt>
                <c:pt idx="42">
                  <c:v>70</c:v>
                </c:pt>
                <c:pt idx="43">
                  <c:v>80</c:v>
                </c:pt>
                <c:pt idx="44">
                  <c:v>90</c:v>
                </c:pt>
                <c:pt idx="45">
                  <c:v>90</c:v>
                </c:pt>
                <c:pt idx="46">
                  <c:v>80</c:v>
                </c:pt>
                <c:pt idx="47">
                  <c:v>60</c:v>
                </c:pt>
                <c:pt idx="48">
                  <c:v>49</c:v>
                </c:pt>
                <c:pt idx="49">
                  <c:v>80</c:v>
                </c:pt>
                <c:pt idx="50">
                  <c:v>80</c:v>
                </c:pt>
                <c:pt idx="51">
                  <c:v>65</c:v>
                </c:pt>
                <c:pt idx="52">
                  <c:v>70</c:v>
                </c:pt>
                <c:pt idx="53">
                  <c:v>85</c:v>
                </c:pt>
                <c:pt idx="54">
                  <c:v>65</c:v>
                </c:pt>
                <c:pt idx="55">
                  <c:v>90</c:v>
                </c:pt>
                <c:pt idx="56">
                  <c:v>90</c:v>
                </c:pt>
                <c:pt idx="57">
                  <c:v>80</c:v>
                </c:pt>
                <c:pt idx="58">
                  <c:v>60</c:v>
                </c:pt>
                <c:pt idx="59">
                  <c:v>49</c:v>
                </c:pt>
                <c:pt idx="60">
                  <c:v>80</c:v>
                </c:pt>
                <c:pt idx="61">
                  <c:v>60</c:v>
                </c:pt>
                <c:pt idx="62">
                  <c:v>60</c:v>
                </c:pt>
                <c:pt idx="63">
                  <c:v>70</c:v>
                </c:pt>
                <c:pt idx="64">
                  <c:v>60</c:v>
                </c:pt>
                <c:pt idx="65">
                  <c:v>70</c:v>
                </c:pt>
                <c:pt idx="66">
                  <c:v>60</c:v>
                </c:pt>
                <c:pt idx="67">
                  <c:v>60</c:v>
                </c:pt>
                <c:pt idx="68">
                  <c:v>65</c:v>
                </c:pt>
                <c:pt idx="69">
                  <c:v>60</c:v>
                </c:pt>
                <c:pt idx="70">
                  <c:v>70</c:v>
                </c:pt>
                <c:pt idx="71">
                  <c:v>70</c:v>
                </c:pt>
                <c:pt idx="72">
                  <c:v>90</c:v>
                </c:pt>
                <c:pt idx="73">
                  <c:v>70</c:v>
                </c:pt>
                <c:pt idx="74">
                  <c:v>60</c:v>
                </c:pt>
                <c:pt idx="75">
                  <c:v>90</c:v>
                </c:pt>
                <c:pt idx="76">
                  <c:v>80</c:v>
                </c:pt>
                <c:pt idx="77">
                  <c:v>60</c:v>
                </c:pt>
                <c:pt idx="78">
                  <c:v>65</c:v>
                </c:pt>
                <c:pt idx="79">
                  <c:v>65</c:v>
                </c:pt>
                <c:pt idx="80">
                  <c:v>60</c:v>
                </c:pt>
                <c:pt idx="81">
                  <c:v>90</c:v>
                </c:pt>
                <c:pt idx="82">
                  <c:v>65</c:v>
                </c:pt>
                <c:pt idx="83">
                  <c:v>60</c:v>
                </c:pt>
                <c:pt idx="84">
                  <c:v>80</c:v>
                </c:pt>
                <c:pt idx="85">
                  <c:v>70</c:v>
                </c:pt>
                <c:pt idx="86">
                  <c:v>75</c:v>
                </c:pt>
                <c:pt idx="87">
                  <c:v>85</c:v>
                </c:pt>
                <c:pt idx="88">
                  <c:v>90</c:v>
                </c:pt>
                <c:pt idx="89">
                  <c:v>85</c:v>
                </c:pt>
                <c:pt idx="90">
                  <c:v>65</c:v>
                </c:pt>
                <c:pt idx="91">
                  <c:v>90</c:v>
                </c:pt>
                <c:pt idx="92">
                  <c:v>60</c:v>
                </c:pt>
                <c:pt idx="93">
                  <c:v>80</c:v>
                </c:pt>
                <c:pt idx="94">
                  <c:v>70</c:v>
                </c:pt>
                <c:pt idx="95">
                  <c:v>85</c:v>
                </c:pt>
                <c:pt idx="96">
                  <c:v>65</c:v>
                </c:pt>
                <c:pt idx="97">
                  <c:v>90</c:v>
                </c:pt>
                <c:pt idx="98">
                  <c:v>80</c:v>
                </c:pt>
                <c:pt idx="99">
                  <c:v>90</c:v>
                </c:pt>
                <c:pt idx="100">
                  <c:v>100</c:v>
                </c:pt>
                <c:pt idx="101">
                  <c:v>90</c:v>
                </c:pt>
                <c:pt idx="102">
                  <c:v>60</c:v>
                </c:pt>
                <c:pt idx="103">
                  <c:v>100</c:v>
                </c:pt>
                <c:pt idx="104">
                  <c:v>100</c:v>
                </c:pt>
                <c:pt idx="105">
                  <c:v>95</c:v>
                </c:pt>
                <c:pt idx="106">
                  <c:v>60</c:v>
                </c:pt>
                <c:pt idx="107">
                  <c:v>70</c:v>
                </c:pt>
                <c:pt idx="108">
                  <c:v>100</c:v>
                </c:pt>
                <c:pt idx="109">
                  <c:v>90</c:v>
                </c:pt>
                <c:pt idx="110">
                  <c:v>100</c:v>
                </c:pt>
                <c:pt idx="111">
                  <c:v>80</c:v>
                </c:pt>
                <c:pt idx="112">
                  <c:v>100</c:v>
                </c:pt>
                <c:pt idx="113">
                  <c:v>80</c:v>
                </c:pt>
                <c:pt idx="114">
                  <c:v>90</c:v>
                </c:pt>
                <c:pt idx="115">
                  <c:v>100</c:v>
                </c:pt>
                <c:pt idx="116">
                  <c:v>100</c:v>
                </c:pt>
                <c:pt idx="117">
                  <c:v>90</c:v>
                </c:pt>
                <c:pt idx="118">
                  <c:v>100</c:v>
                </c:pt>
                <c:pt idx="119">
                  <c:v>100</c:v>
                </c:pt>
                <c:pt idx="120">
                  <c:v>95</c:v>
                </c:pt>
                <c:pt idx="121">
                  <c:v>70</c:v>
                </c:pt>
                <c:pt idx="122">
                  <c:v>95</c:v>
                </c:pt>
                <c:pt idx="123">
                  <c:v>60</c:v>
                </c:pt>
                <c:pt idx="124">
                  <c:v>85</c:v>
                </c:pt>
                <c:pt idx="125">
                  <c:v>100</c:v>
                </c:pt>
                <c:pt idx="126">
                  <c:v>80</c:v>
                </c:pt>
                <c:pt idx="127">
                  <c:v>100</c:v>
                </c:pt>
                <c:pt idx="128">
                  <c:v>60</c:v>
                </c:pt>
                <c:pt idx="129">
                  <c:v>63</c:v>
                </c:pt>
                <c:pt idx="130">
                  <c:v>90</c:v>
                </c:pt>
                <c:pt idx="131">
                  <c:v>80</c:v>
                </c:pt>
                <c:pt idx="132">
                  <c:v>65</c:v>
                </c:pt>
                <c:pt idx="133">
                  <c:v>60</c:v>
                </c:pt>
                <c:pt idx="134">
                  <c:v>65</c:v>
                </c:pt>
                <c:pt idx="135">
                  <c:v>60</c:v>
                </c:pt>
                <c:pt idx="136">
                  <c:v>90</c:v>
                </c:pt>
                <c:pt idx="137">
                  <c:v>70</c:v>
                </c:pt>
                <c:pt idx="138">
                  <c:v>85</c:v>
                </c:pt>
                <c:pt idx="139">
                  <c:v>75</c:v>
                </c:pt>
                <c:pt idx="140">
                  <c:v>90</c:v>
                </c:pt>
                <c:pt idx="141">
                  <c:v>65</c:v>
                </c:pt>
                <c:pt idx="142">
                  <c:v>60</c:v>
                </c:pt>
                <c:pt idx="143">
                  <c:v>90</c:v>
                </c:pt>
                <c:pt idx="144">
                  <c:v>90</c:v>
                </c:pt>
                <c:pt idx="145">
                  <c:v>85</c:v>
                </c:pt>
                <c:pt idx="146">
                  <c:v>90</c:v>
                </c:pt>
                <c:pt idx="147">
                  <c:v>80</c:v>
                </c:pt>
                <c:pt idx="148">
                  <c:v>60</c:v>
                </c:pt>
                <c:pt idx="149">
                  <c:v>100</c:v>
                </c:pt>
                <c:pt idx="150">
                  <c:v>85</c:v>
                </c:pt>
                <c:pt idx="151">
                  <c:v>65</c:v>
                </c:pt>
                <c:pt idx="152">
                  <c:v>65</c:v>
                </c:pt>
                <c:pt idx="153">
                  <c:v>60</c:v>
                </c:pt>
                <c:pt idx="154">
                  <c:v>80</c:v>
                </c:pt>
                <c:pt idx="155">
                  <c:v>70</c:v>
                </c:pt>
                <c:pt idx="156">
                  <c:v>60</c:v>
                </c:pt>
                <c:pt idx="157">
                  <c:v>75</c:v>
                </c:pt>
                <c:pt idx="158">
                  <c:v>60</c:v>
                </c:pt>
                <c:pt idx="159">
                  <c:v>75</c:v>
                </c:pt>
                <c:pt idx="160">
                  <c:v>90</c:v>
                </c:pt>
                <c:pt idx="161">
                  <c:v>100</c:v>
                </c:pt>
                <c:pt idx="162">
                  <c:v>80</c:v>
                </c:pt>
                <c:pt idx="163">
                  <c:v>100</c:v>
                </c:pt>
                <c:pt idx="164">
                  <c:v>80</c:v>
                </c:pt>
                <c:pt idx="165">
                  <c:v>100</c:v>
                </c:pt>
                <c:pt idx="166">
                  <c:v>60</c:v>
                </c:pt>
                <c:pt idx="167">
                  <c:v>63</c:v>
                </c:pt>
                <c:pt idx="168">
                  <c:v>90</c:v>
                </c:pt>
                <c:pt idx="169">
                  <c:v>80</c:v>
                </c:pt>
                <c:pt idx="170">
                  <c:v>65</c:v>
                </c:pt>
                <c:pt idx="171">
                  <c:v>70</c:v>
                </c:pt>
                <c:pt idx="172">
                  <c:v>85</c:v>
                </c:pt>
                <c:pt idx="173">
                  <c:v>75</c:v>
                </c:pt>
                <c:pt idx="174">
                  <c:v>90</c:v>
                </c:pt>
                <c:pt idx="175">
                  <c:v>65</c:v>
                </c:pt>
                <c:pt idx="176">
                  <c:v>60</c:v>
                </c:pt>
                <c:pt idx="177">
                  <c:v>90</c:v>
                </c:pt>
                <c:pt idx="178">
                  <c:v>90</c:v>
                </c:pt>
                <c:pt idx="179">
                  <c:v>85</c:v>
                </c:pt>
                <c:pt idx="180">
                  <c:v>90</c:v>
                </c:pt>
                <c:pt idx="181">
                  <c:v>80</c:v>
                </c:pt>
                <c:pt idx="182">
                  <c:v>65</c:v>
                </c:pt>
                <c:pt idx="183">
                  <c:v>60</c:v>
                </c:pt>
                <c:pt idx="184">
                  <c:v>80</c:v>
                </c:pt>
                <c:pt idx="185">
                  <c:v>70</c:v>
                </c:pt>
                <c:pt idx="186">
                  <c:v>75</c:v>
                </c:pt>
                <c:pt idx="187">
                  <c:v>65</c:v>
                </c:pt>
                <c:pt idx="188">
                  <c:v>90</c:v>
                </c:pt>
                <c:pt idx="189">
                  <c:v>60</c:v>
                </c:pt>
                <c:pt idx="190">
                  <c:v>60</c:v>
                </c:pt>
                <c:pt idx="191">
                  <c:v>90</c:v>
                </c:pt>
                <c:pt idx="192">
                  <c:v>85</c:v>
                </c:pt>
                <c:pt idx="193">
                  <c:v>90</c:v>
                </c:pt>
                <c:pt idx="194">
                  <c:v>80</c:v>
                </c:pt>
                <c:pt idx="195">
                  <c:v>100</c:v>
                </c:pt>
                <c:pt idx="196">
                  <c:v>50</c:v>
                </c:pt>
                <c:pt idx="197">
                  <c:v>60</c:v>
                </c:pt>
                <c:pt idx="198">
                  <c:v>100</c:v>
                </c:pt>
                <c:pt idx="199">
                  <c:v>80</c:v>
                </c:pt>
                <c:pt idx="200">
                  <c:v>65</c:v>
                </c:pt>
                <c:pt idx="201">
                  <c:v>95</c:v>
                </c:pt>
                <c:pt idx="202">
                  <c:v>70</c:v>
                </c:pt>
                <c:pt idx="203">
                  <c:v>85</c:v>
                </c:pt>
                <c:pt idx="204">
                  <c:v>65</c:v>
                </c:pt>
                <c:pt idx="205">
                  <c:v>90</c:v>
                </c:pt>
                <c:pt idx="206">
                  <c:v>65</c:v>
                </c:pt>
                <c:pt idx="207">
                  <c:v>80</c:v>
                </c:pt>
                <c:pt idx="208">
                  <c:v>70</c:v>
                </c:pt>
                <c:pt idx="209">
                  <c:v>80</c:v>
                </c:pt>
                <c:pt idx="210">
                  <c:v>60</c:v>
                </c:pt>
                <c:pt idx="211">
                  <c:v>80</c:v>
                </c:pt>
                <c:pt idx="212">
                  <c:v>60</c:v>
                </c:pt>
                <c:pt idx="213">
                  <c:v>90</c:v>
                </c:pt>
                <c:pt idx="214">
                  <c:v>80</c:v>
                </c:pt>
                <c:pt idx="215">
                  <c:v>60</c:v>
                </c:pt>
                <c:pt idx="216">
                  <c:v>49</c:v>
                </c:pt>
                <c:pt idx="217">
                  <c:v>75</c:v>
                </c:pt>
                <c:pt idx="218">
                  <c:v>80</c:v>
                </c:pt>
                <c:pt idx="219">
                  <c:v>80</c:v>
                </c:pt>
                <c:pt idx="220">
                  <c:v>65</c:v>
                </c:pt>
                <c:pt idx="221">
                  <c:v>95</c:v>
                </c:pt>
                <c:pt idx="222">
                  <c:v>70</c:v>
                </c:pt>
                <c:pt idx="223">
                  <c:v>85</c:v>
                </c:pt>
                <c:pt idx="224">
                  <c:v>65</c:v>
                </c:pt>
                <c:pt idx="225">
                  <c:v>90</c:v>
                </c:pt>
                <c:pt idx="226">
                  <c:v>65</c:v>
                </c:pt>
                <c:pt idx="227">
                  <c:v>60</c:v>
                </c:pt>
                <c:pt idx="228">
                  <c:v>80</c:v>
                </c:pt>
                <c:pt idx="229">
                  <c:v>70</c:v>
                </c:pt>
                <c:pt idx="230">
                  <c:v>80</c:v>
                </c:pt>
                <c:pt idx="231">
                  <c:v>60</c:v>
                </c:pt>
                <c:pt idx="232">
                  <c:v>90</c:v>
                </c:pt>
                <c:pt idx="233">
                  <c:v>60</c:v>
                </c:pt>
                <c:pt idx="234">
                  <c:v>90</c:v>
                </c:pt>
                <c:pt idx="235">
                  <c:v>80</c:v>
                </c:pt>
                <c:pt idx="236">
                  <c:v>60</c:v>
                </c:pt>
                <c:pt idx="237">
                  <c:v>80</c:v>
                </c:pt>
                <c:pt idx="238">
                  <c:v>90</c:v>
                </c:pt>
                <c:pt idx="239">
                  <c:v>65</c:v>
                </c:pt>
                <c:pt idx="240">
                  <c:v>60</c:v>
                </c:pt>
                <c:pt idx="241">
                  <c:v>80</c:v>
                </c:pt>
                <c:pt idx="242">
                  <c:v>70</c:v>
                </c:pt>
                <c:pt idx="243">
                  <c:v>80</c:v>
                </c:pt>
                <c:pt idx="244">
                  <c:v>60</c:v>
                </c:pt>
                <c:pt idx="245">
                  <c:v>80</c:v>
                </c:pt>
                <c:pt idx="246">
                  <c:v>60</c:v>
                </c:pt>
                <c:pt idx="247">
                  <c:v>90</c:v>
                </c:pt>
                <c:pt idx="248">
                  <c:v>80</c:v>
                </c:pt>
                <c:pt idx="249">
                  <c:v>60</c:v>
                </c:pt>
                <c:pt idx="250">
                  <c:v>80</c:v>
                </c:pt>
                <c:pt idx="251">
                  <c:v>60</c:v>
                </c:pt>
                <c:pt idx="252">
                  <c:v>70</c:v>
                </c:pt>
                <c:pt idx="253">
                  <c:v>75</c:v>
                </c:pt>
                <c:pt idx="254">
                  <c:v>90</c:v>
                </c:pt>
                <c:pt idx="255">
                  <c:v>90</c:v>
                </c:pt>
                <c:pt idx="256">
                  <c:v>85</c:v>
                </c:pt>
                <c:pt idx="257">
                  <c:v>90</c:v>
                </c:pt>
                <c:pt idx="258">
                  <c:v>80</c:v>
                </c:pt>
                <c:pt idx="259">
                  <c:v>80</c:v>
                </c:pt>
                <c:pt idx="260">
                  <c:v>100</c:v>
                </c:pt>
                <c:pt idx="261">
                  <c:v>50</c:v>
                </c:pt>
                <c:pt idx="262">
                  <c:v>60</c:v>
                </c:pt>
                <c:pt idx="263">
                  <c:v>80</c:v>
                </c:pt>
                <c:pt idx="264">
                  <c:v>65</c:v>
                </c:pt>
                <c:pt idx="265">
                  <c:v>95</c:v>
                </c:pt>
                <c:pt idx="266">
                  <c:v>70</c:v>
                </c:pt>
                <c:pt idx="267">
                  <c:v>85</c:v>
                </c:pt>
                <c:pt idx="268">
                  <c:v>65</c:v>
                </c:pt>
                <c:pt idx="269">
                  <c:v>70</c:v>
                </c:pt>
                <c:pt idx="270">
                  <c:v>80</c:v>
                </c:pt>
                <c:pt idx="271">
                  <c:v>70</c:v>
                </c:pt>
                <c:pt idx="272">
                  <c:v>69</c:v>
                </c:pt>
                <c:pt idx="273">
                  <c:v>90</c:v>
                </c:pt>
                <c:pt idx="274">
                  <c:v>80</c:v>
                </c:pt>
                <c:pt idx="275">
                  <c:v>60</c:v>
                </c:pt>
                <c:pt idx="276">
                  <c:v>49</c:v>
                </c:pt>
                <c:pt idx="277">
                  <c:v>75</c:v>
                </c:pt>
                <c:pt idx="278">
                  <c:v>80</c:v>
                </c:pt>
                <c:pt idx="279">
                  <c:v>80</c:v>
                </c:pt>
                <c:pt idx="280">
                  <c:v>65</c:v>
                </c:pt>
                <c:pt idx="281">
                  <c:v>95</c:v>
                </c:pt>
                <c:pt idx="282">
                  <c:v>70</c:v>
                </c:pt>
                <c:pt idx="283">
                  <c:v>65</c:v>
                </c:pt>
                <c:pt idx="284">
                  <c:v>95</c:v>
                </c:pt>
                <c:pt idx="285">
                  <c:v>70</c:v>
                </c:pt>
                <c:pt idx="286">
                  <c:v>90</c:v>
                </c:pt>
                <c:pt idx="287">
                  <c:v>90</c:v>
                </c:pt>
                <c:pt idx="288">
                  <c:v>80</c:v>
                </c:pt>
                <c:pt idx="289">
                  <c:v>90</c:v>
                </c:pt>
                <c:pt idx="290">
                  <c:v>90</c:v>
                </c:pt>
                <c:pt idx="291">
                  <c:v>70</c:v>
                </c:pt>
                <c:pt idx="292">
                  <c:v>80</c:v>
                </c:pt>
                <c:pt idx="293">
                  <c:v>90</c:v>
                </c:pt>
                <c:pt idx="294">
                  <c:v>100</c:v>
                </c:pt>
                <c:pt idx="295">
                  <c:v>80</c:v>
                </c:pt>
                <c:pt idx="296">
                  <c:v>100</c:v>
                </c:pt>
                <c:pt idx="297">
                  <c:v>60</c:v>
                </c:pt>
                <c:pt idx="298">
                  <c:v>100</c:v>
                </c:pt>
                <c:pt idx="299">
                  <c:v>60</c:v>
                </c:pt>
                <c:pt idx="300">
                  <c:v>100</c:v>
                </c:pt>
                <c:pt idx="301">
                  <c:v>70</c:v>
                </c:pt>
                <c:pt idx="302">
                  <c:v>60</c:v>
                </c:pt>
                <c:pt idx="303">
                  <c:v>100</c:v>
                </c:pt>
                <c:pt idx="304">
                  <c:v>80</c:v>
                </c:pt>
                <c:pt idx="305">
                  <c:v>80</c:v>
                </c:pt>
                <c:pt idx="306">
                  <c:v>70</c:v>
                </c:pt>
                <c:pt idx="307">
                  <c:v>80</c:v>
                </c:pt>
                <c:pt idx="308">
                  <c:v>60</c:v>
                </c:pt>
                <c:pt idx="309">
                  <c:v>70</c:v>
                </c:pt>
                <c:pt idx="310">
                  <c:v>90</c:v>
                </c:pt>
                <c:pt idx="311">
                  <c:v>80</c:v>
                </c:pt>
                <c:pt idx="312">
                  <c:v>60</c:v>
                </c:pt>
                <c:pt idx="313">
                  <c:v>49</c:v>
                </c:pt>
                <c:pt idx="314">
                  <c:v>75</c:v>
                </c:pt>
                <c:pt idx="315">
                  <c:v>80</c:v>
                </c:pt>
                <c:pt idx="316">
                  <c:v>70</c:v>
                </c:pt>
                <c:pt idx="317">
                  <c:v>80</c:v>
                </c:pt>
                <c:pt idx="318">
                  <c:v>80</c:v>
                </c:pt>
                <c:pt idx="319">
                  <c:v>60</c:v>
                </c:pt>
                <c:pt idx="320">
                  <c:v>75</c:v>
                </c:pt>
                <c:pt idx="321">
                  <c:v>80</c:v>
                </c:pt>
                <c:pt idx="322">
                  <c:v>80</c:v>
                </c:pt>
                <c:pt idx="323">
                  <c:v>90</c:v>
                </c:pt>
                <c:pt idx="324">
                  <c:v>80</c:v>
                </c:pt>
                <c:pt idx="325">
                  <c:v>60</c:v>
                </c:pt>
                <c:pt idx="326">
                  <c:v>49</c:v>
                </c:pt>
                <c:pt idx="327">
                  <c:v>75</c:v>
                </c:pt>
                <c:pt idx="328">
                  <c:v>80</c:v>
                </c:pt>
                <c:pt idx="329">
                  <c:v>80</c:v>
                </c:pt>
                <c:pt idx="330">
                  <c:v>65</c:v>
                </c:pt>
                <c:pt idx="331">
                  <c:v>70</c:v>
                </c:pt>
                <c:pt idx="332">
                  <c:v>85</c:v>
                </c:pt>
                <c:pt idx="333">
                  <c:v>65</c:v>
                </c:pt>
                <c:pt idx="334">
                  <c:v>80</c:v>
                </c:pt>
                <c:pt idx="335">
                  <c:v>90</c:v>
                </c:pt>
                <c:pt idx="336">
                  <c:v>70</c:v>
                </c:pt>
                <c:pt idx="337">
                  <c:v>60</c:v>
                </c:pt>
                <c:pt idx="338">
                  <c:v>90</c:v>
                </c:pt>
                <c:pt idx="339">
                  <c:v>80</c:v>
                </c:pt>
                <c:pt idx="340">
                  <c:v>60</c:v>
                </c:pt>
                <c:pt idx="341">
                  <c:v>80</c:v>
                </c:pt>
                <c:pt idx="342">
                  <c:v>75</c:v>
                </c:pt>
                <c:pt idx="343">
                  <c:v>50</c:v>
                </c:pt>
                <c:pt idx="344">
                  <c:v>80</c:v>
                </c:pt>
                <c:pt idx="345">
                  <c:v>60</c:v>
                </c:pt>
                <c:pt idx="346">
                  <c:v>63</c:v>
                </c:pt>
                <c:pt idx="347">
                  <c:v>90</c:v>
                </c:pt>
                <c:pt idx="348">
                  <c:v>80</c:v>
                </c:pt>
                <c:pt idx="349">
                  <c:v>65</c:v>
                </c:pt>
                <c:pt idx="350">
                  <c:v>60</c:v>
                </c:pt>
                <c:pt idx="351">
                  <c:v>65</c:v>
                </c:pt>
                <c:pt idx="352">
                  <c:v>60</c:v>
                </c:pt>
                <c:pt idx="353">
                  <c:v>80</c:v>
                </c:pt>
                <c:pt idx="354">
                  <c:v>70</c:v>
                </c:pt>
                <c:pt idx="355">
                  <c:v>90</c:v>
                </c:pt>
                <c:pt idx="356">
                  <c:v>70</c:v>
                </c:pt>
                <c:pt idx="357">
                  <c:v>60</c:v>
                </c:pt>
                <c:pt idx="358">
                  <c:v>60</c:v>
                </c:pt>
                <c:pt idx="359">
                  <c:v>49</c:v>
                </c:pt>
                <c:pt idx="360">
                  <c:v>75</c:v>
                </c:pt>
                <c:pt idx="361">
                  <c:v>80</c:v>
                </c:pt>
                <c:pt idx="362">
                  <c:v>80</c:v>
                </c:pt>
                <c:pt idx="363">
                  <c:v>50</c:v>
                </c:pt>
                <c:pt idx="364">
                  <c:v>70</c:v>
                </c:pt>
                <c:pt idx="365">
                  <c:v>75</c:v>
                </c:pt>
                <c:pt idx="366">
                  <c:v>65</c:v>
                </c:pt>
                <c:pt idx="367">
                  <c:v>90</c:v>
                </c:pt>
                <c:pt idx="368">
                  <c:v>60</c:v>
                </c:pt>
                <c:pt idx="369">
                  <c:v>60</c:v>
                </c:pt>
                <c:pt idx="370">
                  <c:v>90</c:v>
                </c:pt>
                <c:pt idx="371">
                  <c:v>85</c:v>
                </c:pt>
                <c:pt idx="372">
                  <c:v>90</c:v>
                </c:pt>
                <c:pt idx="373">
                  <c:v>80</c:v>
                </c:pt>
                <c:pt idx="374">
                  <c:v>95</c:v>
                </c:pt>
                <c:pt idx="375">
                  <c:v>50</c:v>
                </c:pt>
                <c:pt idx="376">
                  <c:v>60</c:v>
                </c:pt>
                <c:pt idx="377">
                  <c:v>100</c:v>
                </c:pt>
                <c:pt idx="378">
                  <c:v>80</c:v>
                </c:pt>
                <c:pt idx="379">
                  <c:v>65</c:v>
                </c:pt>
                <c:pt idx="380">
                  <c:v>95</c:v>
                </c:pt>
                <c:pt idx="381">
                  <c:v>70</c:v>
                </c:pt>
                <c:pt idx="382">
                  <c:v>85</c:v>
                </c:pt>
                <c:pt idx="383">
                  <c:v>65</c:v>
                </c:pt>
                <c:pt idx="384">
                  <c:v>90</c:v>
                </c:pt>
                <c:pt idx="385">
                  <c:v>65</c:v>
                </c:pt>
                <c:pt idx="386">
                  <c:v>60</c:v>
                </c:pt>
                <c:pt idx="387">
                  <c:v>80</c:v>
                </c:pt>
                <c:pt idx="388">
                  <c:v>80</c:v>
                </c:pt>
                <c:pt idx="389">
                  <c:v>80</c:v>
                </c:pt>
                <c:pt idx="390">
                  <c:v>75</c:v>
                </c:pt>
                <c:pt idx="391">
                  <c:v>80</c:v>
                </c:pt>
                <c:pt idx="392">
                  <c:v>80</c:v>
                </c:pt>
                <c:pt idx="393">
                  <c:v>76</c:v>
                </c:pt>
                <c:pt idx="394">
                  <c:v>65</c:v>
                </c:pt>
                <c:pt idx="395">
                  <c:v>90</c:v>
                </c:pt>
                <c:pt idx="396">
                  <c:v>60</c:v>
                </c:pt>
                <c:pt idx="397">
                  <c:v>60</c:v>
                </c:pt>
                <c:pt idx="398">
                  <c:v>90</c:v>
                </c:pt>
                <c:pt idx="399">
                  <c:v>85</c:v>
                </c:pt>
                <c:pt idx="400">
                  <c:v>90</c:v>
                </c:pt>
                <c:pt idx="401">
                  <c:v>80</c:v>
                </c:pt>
                <c:pt idx="402">
                  <c:v>80</c:v>
                </c:pt>
                <c:pt idx="403">
                  <c:v>80</c:v>
                </c:pt>
                <c:pt idx="404">
                  <c:v>65</c:v>
                </c:pt>
                <c:pt idx="405">
                  <c:v>65</c:v>
                </c:pt>
                <c:pt idx="406">
                  <c:v>60</c:v>
                </c:pt>
                <c:pt idx="407">
                  <c:v>70</c:v>
                </c:pt>
                <c:pt idx="408">
                  <c:v>80</c:v>
                </c:pt>
                <c:pt idx="409">
                  <c:v>60</c:v>
                </c:pt>
                <c:pt idx="410">
                  <c:v>76</c:v>
                </c:pt>
                <c:pt idx="411">
                  <c:v>65</c:v>
                </c:pt>
                <c:pt idx="412">
                  <c:v>70</c:v>
                </c:pt>
                <c:pt idx="413">
                  <c:v>85</c:v>
                </c:pt>
                <c:pt idx="414">
                  <c:v>65</c:v>
                </c:pt>
                <c:pt idx="415">
                  <c:v>80</c:v>
                </c:pt>
                <c:pt idx="416">
                  <c:v>70</c:v>
                </c:pt>
                <c:pt idx="417">
                  <c:v>60</c:v>
                </c:pt>
                <c:pt idx="418">
                  <c:v>100</c:v>
                </c:pt>
                <c:pt idx="419">
                  <c:v>60</c:v>
                </c:pt>
                <c:pt idx="420">
                  <c:v>80</c:v>
                </c:pt>
                <c:pt idx="421">
                  <c:v>70</c:v>
                </c:pt>
                <c:pt idx="422">
                  <c:v>100</c:v>
                </c:pt>
                <c:pt idx="423">
                  <c:v>85</c:v>
                </c:pt>
                <c:pt idx="424">
                  <c:v>70</c:v>
                </c:pt>
                <c:pt idx="425">
                  <c:v>60</c:v>
                </c:pt>
                <c:pt idx="426">
                  <c:v>90</c:v>
                </c:pt>
                <c:pt idx="427">
                  <c:v>90</c:v>
                </c:pt>
                <c:pt idx="428">
                  <c:v>60</c:v>
                </c:pt>
                <c:pt idx="429">
                  <c:v>68</c:v>
                </c:pt>
                <c:pt idx="430">
                  <c:v>75</c:v>
                </c:pt>
                <c:pt idx="431">
                  <c:v>80</c:v>
                </c:pt>
                <c:pt idx="432">
                  <c:v>90</c:v>
                </c:pt>
                <c:pt idx="433">
                  <c:v>100</c:v>
                </c:pt>
                <c:pt idx="434">
                  <c:v>90</c:v>
                </c:pt>
                <c:pt idx="435">
                  <c:v>80</c:v>
                </c:pt>
                <c:pt idx="436">
                  <c:v>50</c:v>
                </c:pt>
                <c:pt idx="437">
                  <c:v>95</c:v>
                </c:pt>
                <c:pt idx="438">
                  <c:v>60</c:v>
                </c:pt>
                <c:pt idx="439">
                  <c:v>50</c:v>
                </c:pt>
                <c:pt idx="440">
                  <c:v>49</c:v>
                </c:pt>
                <c:pt idx="441">
                  <c:v>50</c:v>
                </c:pt>
                <c:pt idx="442">
                  <c:v>49</c:v>
                </c:pt>
                <c:pt idx="443">
                  <c:v>49</c:v>
                </c:pt>
                <c:pt idx="444">
                  <c:v>50</c:v>
                </c:pt>
                <c:pt idx="445">
                  <c:v>49</c:v>
                </c:pt>
                <c:pt idx="446">
                  <c:v>49</c:v>
                </c:pt>
                <c:pt idx="447">
                  <c:v>50</c:v>
                </c:pt>
                <c:pt idx="448">
                  <c:v>60</c:v>
                </c:pt>
                <c:pt idx="449">
                  <c:v>49</c:v>
                </c:pt>
                <c:pt idx="450">
                  <c:v>50</c:v>
                </c:pt>
                <c:pt idx="451">
                  <c:v>50</c:v>
                </c:pt>
              </c:numCache>
            </c:numRef>
          </c:xVal>
          <c:yVal>
            <c:numRef>
              <c:f>'correct regression'!$C$29:$C$480</c:f>
              <c:numCache>
                <c:formatCode>General</c:formatCode>
                <c:ptCount val="452"/>
                <c:pt idx="0">
                  <c:v>-3.1661514103301432E-2</c:v>
                </c:pt>
                <c:pt idx="1">
                  <c:v>0.20129057471119077</c:v>
                </c:pt>
                <c:pt idx="2">
                  <c:v>0.7175848320898186</c:v>
                </c:pt>
                <c:pt idx="3">
                  <c:v>0.62558332340717104</c:v>
                </c:pt>
                <c:pt idx="4">
                  <c:v>-0.25879066979677257</c:v>
                </c:pt>
                <c:pt idx="5">
                  <c:v>0.60258963185986569</c:v>
                </c:pt>
                <c:pt idx="6">
                  <c:v>9.2032778896522213E-2</c:v>
                </c:pt>
                <c:pt idx="7">
                  <c:v>0.48935949437995446</c:v>
                </c:pt>
                <c:pt idx="8">
                  <c:v>0.24060096021285016</c:v>
                </c:pt>
                <c:pt idx="9">
                  <c:v>-0.1095190293559121</c:v>
                </c:pt>
                <c:pt idx="10">
                  <c:v>-0.20894349557147837</c:v>
                </c:pt>
                <c:pt idx="11">
                  <c:v>0.19123497963694722</c:v>
                </c:pt>
                <c:pt idx="12">
                  <c:v>-0.28088701592303772</c:v>
                </c:pt>
                <c:pt idx="13">
                  <c:v>0.18830941691544342</c:v>
                </c:pt>
                <c:pt idx="14">
                  <c:v>-0.14317126180880935</c:v>
                </c:pt>
                <c:pt idx="15">
                  <c:v>-0.31953497397401825</c:v>
                </c:pt>
                <c:pt idx="16">
                  <c:v>-3.3590111368288149E-2</c:v>
                </c:pt>
                <c:pt idx="17">
                  <c:v>0.56373412856550809</c:v>
                </c:pt>
                <c:pt idx="18">
                  <c:v>0.18858837234859049</c:v>
                </c:pt>
                <c:pt idx="19">
                  <c:v>-0.10731310359162627</c:v>
                </c:pt>
                <c:pt idx="20">
                  <c:v>-0.27004565256659596</c:v>
                </c:pt>
                <c:pt idx="21">
                  <c:v>0.19313213178694849</c:v>
                </c:pt>
                <c:pt idx="22">
                  <c:v>-0.24532090885643043</c:v>
                </c:pt>
                <c:pt idx="23">
                  <c:v>-0.21994547038829076</c:v>
                </c:pt>
                <c:pt idx="24">
                  <c:v>-0.3781416244643131</c:v>
                </c:pt>
                <c:pt idx="25">
                  <c:v>-0.30512650290289867</c:v>
                </c:pt>
                <c:pt idx="26">
                  <c:v>-0.30311487634802325</c:v>
                </c:pt>
                <c:pt idx="27">
                  <c:v>-0.23210830190274545</c:v>
                </c:pt>
                <c:pt idx="28">
                  <c:v>-0.28269664777948716</c:v>
                </c:pt>
                <c:pt idx="29">
                  <c:v>-0.24798198622306017</c:v>
                </c:pt>
                <c:pt idx="30">
                  <c:v>-0.31907302320866654</c:v>
                </c:pt>
                <c:pt idx="31">
                  <c:v>-0.1783820177092289</c:v>
                </c:pt>
                <c:pt idx="32">
                  <c:v>-0.37440033758965402</c:v>
                </c:pt>
                <c:pt idx="33">
                  <c:v>-0.35497258594247533</c:v>
                </c:pt>
                <c:pt idx="34">
                  <c:v>-4.5334171358959362E-2</c:v>
                </c:pt>
                <c:pt idx="35">
                  <c:v>-9.3792666019107934E-2</c:v>
                </c:pt>
                <c:pt idx="36">
                  <c:v>-0.17101847930873804</c:v>
                </c:pt>
                <c:pt idx="37">
                  <c:v>-4.3313341106220107E-2</c:v>
                </c:pt>
                <c:pt idx="38">
                  <c:v>-0.13815288737040199</c:v>
                </c:pt>
                <c:pt idx="39">
                  <c:v>-8.8785473544059024E-2</c:v>
                </c:pt>
                <c:pt idx="40">
                  <c:v>-0.34310878381433663</c:v>
                </c:pt>
                <c:pt idx="41">
                  <c:v>-0.16043925486354044</c:v>
                </c:pt>
                <c:pt idx="42">
                  <c:v>-0.15263028469080514</c:v>
                </c:pt>
                <c:pt idx="43">
                  <c:v>-0.21494131540176023</c:v>
                </c:pt>
                <c:pt idx="44">
                  <c:v>-0.22310454887100695</c:v>
                </c:pt>
                <c:pt idx="45">
                  <c:v>-0.30355239167102688</c:v>
                </c:pt>
                <c:pt idx="46">
                  <c:v>-0.28786360989210447</c:v>
                </c:pt>
                <c:pt idx="47">
                  <c:v>-0.24500206627664445</c:v>
                </c:pt>
                <c:pt idx="48">
                  <c:v>-0.21311227558751233</c:v>
                </c:pt>
                <c:pt idx="49">
                  <c:v>-0.31879908477595342</c:v>
                </c:pt>
                <c:pt idx="50">
                  <c:v>-0.26864780614071504</c:v>
                </c:pt>
                <c:pt idx="51">
                  <c:v>-0.28005581194891982</c:v>
                </c:pt>
                <c:pt idx="52">
                  <c:v>-0.11741632496539471</c:v>
                </c:pt>
                <c:pt idx="53">
                  <c:v>-0.24140153672892162</c:v>
                </c:pt>
                <c:pt idx="54">
                  <c:v>-0.11696085032816421</c:v>
                </c:pt>
                <c:pt idx="55">
                  <c:v>-0.26725790075488415</c:v>
                </c:pt>
                <c:pt idx="56">
                  <c:v>-0.22260457988391885</c:v>
                </c:pt>
                <c:pt idx="57">
                  <c:v>-0.20691579810499652</c:v>
                </c:pt>
                <c:pt idx="58">
                  <c:v>-0.16405425448953653</c:v>
                </c:pt>
                <c:pt idx="59">
                  <c:v>-0.13216446380040442</c:v>
                </c:pt>
                <c:pt idx="60">
                  <c:v>-0.33351686873724612</c:v>
                </c:pt>
                <c:pt idx="61">
                  <c:v>-0.20437009130624284</c:v>
                </c:pt>
                <c:pt idx="62">
                  <c:v>-0.28127147761890897</c:v>
                </c:pt>
                <c:pt idx="63">
                  <c:v>0.3132504278382186</c:v>
                </c:pt>
                <c:pt idx="64">
                  <c:v>0.23117526579032679</c:v>
                </c:pt>
                <c:pt idx="65">
                  <c:v>0.12989644065587624</c:v>
                </c:pt>
                <c:pt idx="66">
                  <c:v>9.1384044134824705E-2</c:v>
                </c:pt>
                <c:pt idx="67">
                  <c:v>0.22392249872947295</c:v>
                </c:pt>
                <c:pt idx="68">
                  <c:v>0.24574086350086288</c:v>
                </c:pt>
                <c:pt idx="69">
                  <c:v>0.33472744848323666</c:v>
                </c:pt>
                <c:pt idx="70">
                  <c:v>5.6307520849414455E-2</c:v>
                </c:pt>
                <c:pt idx="71">
                  <c:v>-0.12848010832952839</c:v>
                </c:pt>
                <c:pt idx="72">
                  <c:v>-0.4616213107947168</c:v>
                </c:pt>
                <c:pt idx="73">
                  <c:v>0.15025979528120631</c:v>
                </c:pt>
                <c:pt idx="74">
                  <c:v>0.321128650251987</c:v>
                </c:pt>
                <c:pt idx="75">
                  <c:v>-7.7006660425926007E-2</c:v>
                </c:pt>
                <c:pt idx="76">
                  <c:v>0.18859789406322319</c:v>
                </c:pt>
                <c:pt idx="77">
                  <c:v>0.23146895939331563</c:v>
                </c:pt>
                <c:pt idx="78">
                  <c:v>0.28628986251132083</c:v>
                </c:pt>
                <c:pt idx="79">
                  <c:v>0.2367455169500855</c:v>
                </c:pt>
                <c:pt idx="80">
                  <c:v>0.31600355113198936</c:v>
                </c:pt>
                <c:pt idx="81">
                  <c:v>0.23056689579994932</c:v>
                </c:pt>
                <c:pt idx="82">
                  <c:v>0.29883244302744694</c:v>
                </c:pt>
                <c:pt idx="83">
                  <c:v>0.32420788149558655</c:v>
                </c:pt>
                <c:pt idx="84">
                  <c:v>0.16601172741956388</c:v>
                </c:pt>
                <c:pt idx="85">
                  <c:v>0.21695017303904013</c:v>
                </c:pt>
                <c:pt idx="86">
                  <c:v>0.21896179959391554</c:v>
                </c:pt>
                <c:pt idx="87">
                  <c:v>0.33633576625206363</c:v>
                </c:pt>
                <c:pt idx="88">
                  <c:v>7.4087418545823042E-2</c:v>
                </c:pt>
                <c:pt idx="89">
                  <c:v>-0.22726373494838348</c:v>
                </c:pt>
                <c:pt idx="90">
                  <c:v>0.18746816877284311</c:v>
                </c:pt>
                <c:pt idx="91">
                  <c:v>0.21445958146547467</c:v>
                </c:pt>
                <c:pt idx="92">
                  <c:v>6.0369140550178953E-2</c:v>
                </c:pt>
                <c:pt idx="93">
                  <c:v>0.21012784299175841</c:v>
                </c:pt>
                <c:pt idx="94">
                  <c:v>4.8948628868768329E-2</c:v>
                </c:pt>
                <c:pt idx="95">
                  <c:v>0.19972732742590915</c:v>
                </c:pt>
                <c:pt idx="96">
                  <c:v>0.39775693363312831</c:v>
                </c:pt>
                <c:pt idx="97">
                  <c:v>0.33072184017066214</c:v>
                </c:pt>
                <c:pt idx="98">
                  <c:v>0.24606997782057741</c:v>
                </c:pt>
                <c:pt idx="99">
                  <c:v>-3.8607143574738614E-2</c:v>
                </c:pt>
                <c:pt idx="100">
                  <c:v>0.57918780172486461</c:v>
                </c:pt>
                <c:pt idx="101">
                  <c:v>0.62743968427255192</c:v>
                </c:pt>
                <c:pt idx="102">
                  <c:v>0.48685097827672907</c:v>
                </c:pt>
                <c:pt idx="103">
                  <c:v>-0.26502862036014591</c:v>
                </c:pt>
                <c:pt idx="104">
                  <c:v>0.52833266146182623</c:v>
                </c:pt>
                <c:pt idx="105">
                  <c:v>1.1926120667852272E-2</c:v>
                </c:pt>
                <c:pt idx="106">
                  <c:v>0.48015188660986707</c:v>
                </c:pt>
                <c:pt idx="107">
                  <c:v>0.66908107331560862</c:v>
                </c:pt>
                <c:pt idx="108">
                  <c:v>5.0966533835470597E-2</c:v>
                </c:pt>
                <c:pt idx="109">
                  <c:v>-9.7940202636070993E-4</c:v>
                </c:pt>
                <c:pt idx="110">
                  <c:v>0.49823998993775698</c:v>
                </c:pt>
                <c:pt idx="111">
                  <c:v>0.61499945254212918</c:v>
                </c:pt>
                <c:pt idx="112">
                  <c:v>-0.23241791101821851</c:v>
                </c:pt>
                <c:pt idx="113">
                  <c:v>0.35682873819119076</c:v>
                </c:pt>
                <c:pt idx="114">
                  <c:v>-3.6098627471513399E-2</c:v>
                </c:pt>
                <c:pt idx="115">
                  <c:v>0.5276755578603417</c:v>
                </c:pt>
                <c:pt idx="116">
                  <c:v>-0.36011321315526945</c:v>
                </c:pt>
                <c:pt idx="117">
                  <c:v>-0.28697710184423342</c:v>
                </c:pt>
                <c:pt idx="118">
                  <c:v>0.64049213050304665</c:v>
                </c:pt>
                <c:pt idx="119">
                  <c:v>0.13623703791586167</c:v>
                </c:pt>
                <c:pt idx="120">
                  <c:v>-0.22924013824163852</c:v>
                </c:pt>
                <c:pt idx="121">
                  <c:v>0.49708062779548007</c:v>
                </c:pt>
                <c:pt idx="122">
                  <c:v>0.40098741345135624</c:v>
                </c:pt>
                <c:pt idx="123">
                  <c:v>0.85275388803207708</c:v>
                </c:pt>
                <c:pt idx="124">
                  <c:v>0.22256594298711296</c:v>
                </c:pt>
                <c:pt idx="125">
                  <c:v>4.5187050585737895E-2</c:v>
                </c:pt>
                <c:pt idx="126">
                  <c:v>0.15848617910988833</c:v>
                </c:pt>
                <c:pt idx="127">
                  <c:v>0.60192158126828854</c:v>
                </c:pt>
                <c:pt idx="128">
                  <c:v>0.28410018898788164</c:v>
                </c:pt>
                <c:pt idx="129">
                  <c:v>0.32451827916836046</c:v>
                </c:pt>
                <c:pt idx="130">
                  <c:v>0.17509383744409973</c:v>
                </c:pt>
                <c:pt idx="131">
                  <c:v>0.17069544696795569</c:v>
                </c:pt>
                <c:pt idx="132">
                  <c:v>0.81151311472870391</c:v>
                </c:pt>
                <c:pt idx="133">
                  <c:v>-0.18229341536430438</c:v>
                </c:pt>
                <c:pt idx="134">
                  <c:v>-0.25047263112657087</c:v>
                </c:pt>
                <c:pt idx="135">
                  <c:v>-0.24447701771567809</c:v>
                </c:pt>
                <c:pt idx="136">
                  <c:v>0.33863144030904302</c:v>
                </c:pt>
                <c:pt idx="137">
                  <c:v>-0.23824889319023085</c:v>
                </c:pt>
                <c:pt idx="138">
                  <c:v>-0.17902959959608133</c:v>
                </c:pt>
                <c:pt idx="139">
                  <c:v>0.32494774386300251</c:v>
                </c:pt>
                <c:pt idx="140">
                  <c:v>-0.38377729840106978</c:v>
                </c:pt>
                <c:pt idx="141">
                  <c:v>-0.17821881949752047</c:v>
                </c:pt>
                <c:pt idx="142">
                  <c:v>-0.2281498007518877</c:v>
                </c:pt>
                <c:pt idx="143">
                  <c:v>-0.31358645608392782</c:v>
                </c:pt>
                <c:pt idx="144">
                  <c:v>0.3227003040182298</c:v>
                </c:pt>
                <c:pt idx="145">
                  <c:v>-0.40742682548331532</c:v>
                </c:pt>
                <c:pt idx="146">
                  <c:v>-0.26076765780616529</c:v>
                </c:pt>
                <c:pt idx="147">
                  <c:v>-0.36808851662214742</c:v>
                </c:pt>
                <c:pt idx="148">
                  <c:v>0.76063398267276061</c:v>
                </c:pt>
                <c:pt idx="149">
                  <c:v>0.60369767059981605</c:v>
                </c:pt>
                <c:pt idx="150">
                  <c:v>0.27273626505161652</c:v>
                </c:pt>
                <c:pt idx="151">
                  <c:v>0.18010927679219688</c:v>
                </c:pt>
                <c:pt idx="152">
                  <c:v>0.90406827906643539</c:v>
                </c:pt>
                <c:pt idx="153">
                  <c:v>0.7023609933759547</c:v>
                </c:pt>
                <c:pt idx="154">
                  <c:v>0.18028762038523349</c:v>
                </c:pt>
                <c:pt idx="155">
                  <c:v>0.17404979253975339</c:v>
                </c:pt>
                <c:pt idx="156">
                  <c:v>0.59138404413482459</c:v>
                </c:pt>
                <c:pt idx="157">
                  <c:v>0.50088925603604995</c:v>
                </c:pt>
                <c:pt idx="158">
                  <c:v>0.11897772127030151</c:v>
                </c:pt>
                <c:pt idx="159">
                  <c:v>0.69690416708124192</c:v>
                </c:pt>
                <c:pt idx="160">
                  <c:v>4.7874770841418259E-2</c:v>
                </c:pt>
                <c:pt idx="161">
                  <c:v>0.54975223380228011</c:v>
                </c:pt>
                <c:pt idx="162">
                  <c:v>0.63128107599536354</c:v>
                </c:pt>
                <c:pt idx="163">
                  <c:v>-0.18858077035688958</c:v>
                </c:pt>
                <c:pt idx="164">
                  <c:v>0.52903460854857076</c:v>
                </c:pt>
                <c:pt idx="165">
                  <c:v>0.57110600468715367</c:v>
                </c:pt>
                <c:pt idx="166">
                  <c:v>0.46985255897989492</c:v>
                </c:pt>
                <c:pt idx="167">
                  <c:v>0.74357046738125221</c:v>
                </c:pt>
                <c:pt idx="168">
                  <c:v>0.28507256246985241</c:v>
                </c:pt>
                <c:pt idx="169">
                  <c:v>0.64861877102601728</c:v>
                </c:pt>
                <c:pt idx="170">
                  <c:v>0.52970001601898331</c:v>
                </c:pt>
                <c:pt idx="171">
                  <c:v>-0.24560778517087695</c:v>
                </c:pt>
                <c:pt idx="172">
                  <c:v>-0.19374738355737381</c:v>
                </c:pt>
                <c:pt idx="173">
                  <c:v>0.25135882405654064</c:v>
                </c:pt>
                <c:pt idx="174">
                  <c:v>6.4305803050466764E-2</c:v>
                </c:pt>
                <c:pt idx="175">
                  <c:v>-0.16667617695557074</c:v>
                </c:pt>
                <c:pt idx="176">
                  <c:v>-0.18399644886801075</c:v>
                </c:pt>
                <c:pt idx="177">
                  <c:v>-0.26943310420005084</c:v>
                </c:pt>
                <c:pt idx="178">
                  <c:v>-0.30199620496881524</c:v>
                </c:pt>
                <c:pt idx="179">
                  <c:v>-0.27022712675711624</c:v>
                </c:pt>
                <c:pt idx="180">
                  <c:v>-0.21661430592228842</c:v>
                </c:pt>
                <c:pt idx="181">
                  <c:v>-0.32393516473827033</c:v>
                </c:pt>
                <c:pt idx="182">
                  <c:v>-0.20116755697255323</c:v>
                </c:pt>
                <c:pt idx="183">
                  <c:v>-0.17579211850441362</c:v>
                </c:pt>
                <c:pt idx="184">
                  <c:v>-0.33398827258043629</c:v>
                </c:pt>
                <c:pt idx="185">
                  <c:v>-0.28304982696095998</c:v>
                </c:pt>
                <c:pt idx="186">
                  <c:v>-0.2810382004060844</c:v>
                </c:pt>
                <c:pt idx="187">
                  <c:v>-0.21003162596080688</c:v>
                </c:pt>
                <c:pt idx="188">
                  <c:v>-0.26061997183754876</c:v>
                </c:pt>
                <c:pt idx="189">
                  <c:v>-0.22590531028112171</c:v>
                </c:pt>
                <c:pt idx="190">
                  <c:v>0.75327509069211462</c:v>
                </c:pt>
                <c:pt idx="191">
                  <c:v>-0.31171413122802039</c:v>
                </c:pt>
                <c:pt idx="192">
                  <c:v>-0.17102312572858275</c:v>
                </c:pt>
                <c:pt idx="193">
                  <c:v>-0.36704144560900775</c:v>
                </c:pt>
                <c:pt idx="194">
                  <c:v>-0.34761369396182901</c:v>
                </c:pt>
                <c:pt idx="195">
                  <c:v>0.53010875079335362</c:v>
                </c:pt>
                <c:pt idx="196">
                  <c:v>-0.10041114904183177</c:v>
                </c:pt>
                <c:pt idx="197">
                  <c:v>0.57010750767720852</c:v>
                </c:pt>
                <c:pt idx="198">
                  <c:v>3.8920521184991223E-2</c:v>
                </c:pt>
                <c:pt idx="199">
                  <c:v>-0.28876075099907705</c:v>
                </c:pt>
                <c:pt idx="200">
                  <c:v>-0.16105561279655894</c:v>
                </c:pt>
                <c:pt idx="201">
                  <c:v>-0.2558951590607409</c:v>
                </c:pt>
                <c:pt idx="202">
                  <c:v>-0.2065277452343979</c:v>
                </c:pt>
                <c:pt idx="203">
                  <c:v>-0.46085105550467542</c:v>
                </c:pt>
                <c:pt idx="204">
                  <c:v>0.5991614650050886</c:v>
                </c:pt>
                <c:pt idx="205">
                  <c:v>-0.27818152655387934</c:v>
                </c:pt>
                <c:pt idx="206">
                  <c:v>0.7863260073760967</c:v>
                </c:pt>
                <c:pt idx="207">
                  <c:v>-0.28251326502759555</c:v>
                </c:pt>
                <c:pt idx="208">
                  <c:v>-0.28542365300049521</c:v>
                </c:pt>
                <c:pt idx="209">
                  <c:v>-0.33268358709209922</c:v>
                </c:pt>
                <c:pt idx="210">
                  <c:v>-0.26882473420967351</c:v>
                </c:pt>
                <c:pt idx="211">
                  <c:v>-0.35024319981467522</c:v>
                </c:pt>
                <c:pt idx="212">
                  <c:v>0.79007412761227169</c:v>
                </c:pt>
                <c:pt idx="213">
                  <c:v>-0.31827017563231941</c:v>
                </c:pt>
                <c:pt idx="214">
                  <c:v>-0.30258139385339688</c:v>
                </c:pt>
                <c:pt idx="215">
                  <c:v>-0.25971985023793676</c:v>
                </c:pt>
                <c:pt idx="216">
                  <c:v>-0.22293288339920891</c:v>
                </c:pt>
                <c:pt idx="217">
                  <c:v>0.68770338431348843</c:v>
                </c:pt>
                <c:pt idx="218">
                  <c:v>-0.37031132864047678</c:v>
                </c:pt>
                <c:pt idx="219">
                  <c:v>-0.32016005000523828</c:v>
                </c:pt>
                <c:pt idx="220">
                  <c:v>-0.27269691996827361</c:v>
                </c:pt>
                <c:pt idx="221">
                  <c:v>-0.24220587821752237</c:v>
                </c:pt>
                <c:pt idx="222">
                  <c:v>-0.11005743298474846</c:v>
                </c:pt>
                <c:pt idx="223">
                  <c:v>-0.23404264474827541</c:v>
                </c:pt>
                <c:pt idx="224">
                  <c:v>-0.10960195834751804</c:v>
                </c:pt>
                <c:pt idx="225">
                  <c:v>-0.23930234581745091</c:v>
                </c:pt>
                <c:pt idx="226">
                  <c:v>-0.15978180212665422</c:v>
                </c:pt>
                <c:pt idx="227">
                  <c:v>-4.3459088747016428E-2</c:v>
                </c:pt>
                <c:pt idx="228">
                  <c:v>-0.16847381834073716</c:v>
                </c:pt>
                <c:pt idx="229">
                  <c:v>-0.12377000892552142</c:v>
                </c:pt>
                <c:pt idx="230">
                  <c:v>-0.40918662538939604</c:v>
                </c:pt>
                <c:pt idx="231">
                  <c:v>2.8591116980803643E-2</c:v>
                </c:pt>
                <c:pt idx="232">
                  <c:v>4.4125114742769686E-2</c:v>
                </c:pt>
                <c:pt idx="233">
                  <c:v>-9.9351864071740376E-2</c:v>
                </c:pt>
                <c:pt idx="234">
                  <c:v>-4.8642372503398854E-2</c:v>
                </c:pt>
                <c:pt idx="235">
                  <c:v>-0.38163103511244933</c:v>
                </c:pt>
                <c:pt idx="236">
                  <c:v>-5.7891861652830126E-2</c:v>
                </c:pt>
                <c:pt idx="237">
                  <c:v>-0.2361561445546542</c:v>
                </c:pt>
                <c:pt idx="238">
                  <c:v>-0.27695865250972618</c:v>
                </c:pt>
                <c:pt idx="239">
                  <c:v>-0.21119209967082142</c:v>
                </c:pt>
                <c:pt idx="240">
                  <c:v>-0.13116193521357183</c:v>
                </c:pt>
                <c:pt idx="241">
                  <c:v>0.34251655661750818</c:v>
                </c:pt>
                <c:pt idx="242">
                  <c:v>-0.12375096549625619</c:v>
                </c:pt>
                <c:pt idx="243">
                  <c:v>0.12512883125817736</c:v>
                </c:pt>
                <c:pt idx="244">
                  <c:v>-0.28006262923746228</c:v>
                </c:pt>
                <c:pt idx="245">
                  <c:v>-0.23618470969855182</c:v>
                </c:pt>
                <c:pt idx="246">
                  <c:v>-2.0863400388724702E-2</c:v>
                </c:pt>
                <c:pt idx="247">
                  <c:v>-0.21421718478519919</c:v>
                </c:pt>
                <c:pt idx="248">
                  <c:v>-0.27376484267376666</c:v>
                </c:pt>
                <c:pt idx="249">
                  <c:v>7.5100806430940414E-2</c:v>
                </c:pt>
                <c:pt idx="250">
                  <c:v>-0.33147975647721095</c:v>
                </c:pt>
                <c:pt idx="251">
                  <c:v>-0.25919480167697045</c:v>
                </c:pt>
                <c:pt idx="252">
                  <c:v>-0.25296667715152321</c:v>
                </c:pt>
                <c:pt idx="253">
                  <c:v>0.70025123487595753</c:v>
                </c:pt>
                <c:pt idx="254">
                  <c:v>-0.3396239465171928</c:v>
                </c:pt>
                <c:pt idx="255">
                  <c:v>0.69800379503118493</c:v>
                </c:pt>
                <c:pt idx="256">
                  <c:v>0.72977287324288398</c:v>
                </c:pt>
                <c:pt idx="257">
                  <c:v>0.78338569407771153</c:v>
                </c:pt>
                <c:pt idx="258">
                  <c:v>0.67606483526173</c:v>
                </c:pt>
                <c:pt idx="259">
                  <c:v>-0.4064848298069984</c:v>
                </c:pt>
                <c:pt idx="260">
                  <c:v>0.61841545456110825</c:v>
                </c:pt>
                <c:pt idx="261">
                  <c:v>-0.10777004102247788</c:v>
                </c:pt>
                <c:pt idx="262">
                  <c:v>0.80559205105788645</c:v>
                </c:pt>
                <c:pt idx="263">
                  <c:v>0.70388035702027718</c:v>
                </c:pt>
                <c:pt idx="264">
                  <c:v>-0.16841450477720521</c:v>
                </c:pt>
                <c:pt idx="265">
                  <c:v>-0.26325405104138688</c:v>
                </c:pt>
                <c:pt idx="266">
                  <c:v>-0.21388663721504397</c:v>
                </c:pt>
                <c:pt idx="267">
                  <c:v>-0.46820994748532141</c:v>
                </c:pt>
                <c:pt idx="268">
                  <c:v>0.7789671153954506</c:v>
                </c:pt>
                <c:pt idx="269">
                  <c:v>-0.29278254498114131</c:v>
                </c:pt>
                <c:pt idx="270">
                  <c:v>-0.34004247907274532</c:v>
                </c:pt>
                <c:pt idx="271">
                  <c:v>-0.36699847104865058</c:v>
                </c:pt>
                <c:pt idx="272">
                  <c:v>0.68814748923057545</c:v>
                </c:pt>
                <c:pt idx="273">
                  <c:v>-0.32562906761296562</c:v>
                </c:pt>
                <c:pt idx="274">
                  <c:v>-0.30994028583404309</c:v>
                </c:pt>
                <c:pt idx="275">
                  <c:v>-0.26707874221858297</c:v>
                </c:pt>
                <c:pt idx="276">
                  <c:v>-0.23518895152945085</c:v>
                </c:pt>
                <c:pt idx="277">
                  <c:v>-0.36982582973166167</c:v>
                </c:pt>
                <c:pt idx="278">
                  <c:v>-0.37767022062112277</c:v>
                </c:pt>
                <c:pt idx="279">
                  <c:v>-0.32751894198588466</c:v>
                </c:pt>
                <c:pt idx="280">
                  <c:v>-0.33892694779408938</c:v>
                </c:pt>
                <c:pt idx="281">
                  <c:v>-0.30843590604333776</c:v>
                </c:pt>
                <c:pt idx="282">
                  <c:v>-0.17628746081056418</c:v>
                </c:pt>
                <c:pt idx="283">
                  <c:v>-0.31547026319360083</c:v>
                </c:pt>
                <c:pt idx="284">
                  <c:v>0.26515301376312378</c:v>
                </c:pt>
                <c:pt idx="285">
                  <c:v>0.39730145899589786</c:v>
                </c:pt>
                <c:pt idx="286">
                  <c:v>0.27801443685903554</c:v>
                </c:pt>
                <c:pt idx="287">
                  <c:v>-0.24447651263829789</c:v>
                </c:pt>
                <c:pt idx="288">
                  <c:v>-0.47987223732166751</c:v>
                </c:pt>
                <c:pt idx="289">
                  <c:v>0.24795033047886389</c:v>
                </c:pt>
                <c:pt idx="290">
                  <c:v>0.29372669129305562</c:v>
                </c:pt>
                <c:pt idx="291">
                  <c:v>0.32214119304546834</c:v>
                </c:pt>
                <c:pt idx="292">
                  <c:v>5.8906456222092118E-2</c:v>
                </c:pt>
                <c:pt idx="293">
                  <c:v>0.13512423612152624</c:v>
                </c:pt>
                <c:pt idx="294">
                  <c:v>0.55911967289906361</c:v>
                </c:pt>
                <c:pt idx="295">
                  <c:v>0.26493621802524542</c:v>
                </c:pt>
                <c:pt idx="296">
                  <c:v>0.63184759646332889</c:v>
                </c:pt>
                <c:pt idx="297">
                  <c:v>-0.20226486791609311</c:v>
                </c:pt>
                <c:pt idx="298">
                  <c:v>0.3024619127317158</c:v>
                </c:pt>
                <c:pt idx="299">
                  <c:v>0.15914534931464869</c:v>
                </c:pt>
                <c:pt idx="300">
                  <c:v>0.24829565208363252</c:v>
                </c:pt>
                <c:pt idx="301">
                  <c:v>-0.32724119263451451</c:v>
                </c:pt>
                <c:pt idx="302">
                  <c:v>0.29773513208390684</c:v>
                </c:pt>
                <c:pt idx="303">
                  <c:v>-0.1975380872682842</c:v>
                </c:pt>
                <c:pt idx="304">
                  <c:v>6.8679130025705692E-2</c:v>
                </c:pt>
                <c:pt idx="305">
                  <c:v>0.19189419545786152</c:v>
                </c:pt>
                <c:pt idx="306">
                  <c:v>0.57040699247689464</c:v>
                </c:pt>
                <c:pt idx="307">
                  <c:v>0.23354644073371672</c:v>
                </c:pt>
                <c:pt idx="308">
                  <c:v>0.24120933020322749</c:v>
                </c:pt>
                <c:pt idx="309">
                  <c:v>0.10748645205587923</c:v>
                </c:pt>
                <c:pt idx="310">
                  <c:v>-0.25204014780650363</c:v>
                </c:pt>
                <c:pt idx="311">
                  <c:v>-0.60701051325268685</c:v>
                </c:pt>
                <c:pt idx="312">
                  <c:v>-0.23756440775848414</c:v>
                </c:pt>
                <c:pt idx="313">
                  <c:v>-0.16160003172298903</c:v>
                </c:pt>
                <c:pt idx="314">
                  <c:v>0.22884825110705218</c:v>
                </c:pt>
                <c:pt idx="315">
                  <c:v>-0.30408130081466123</c:v>
                </c:pt>
                <c:pt idx="316">
                  <c:v>-0.24308022563838647</c:v>
                </c:pt>
                <c:pt idx="317">
                  <c:v>0.23856347294016716</c:v>
                </c:pt>
                <c:pt idx="318">
                  <c:v>-0.60951902935591207</c:v>
                </c:pt>
                <c:pt idx="319">
                  <c:v>-0.19348982241212126</c:v>
                </c:pt>
                <c:pt idx="320">
                  <c:v>-0.2962369099251998</c:v>
                </c:pt>
                <c:pt idx="321">
                  <c:v>-0.64317126180880968</c:v>
                </c:pt>
                <c:pt idx="322">
                  <c:v>-0.30405273567076341</c:v>
                </c:pt>
                <c:pt idx="323">
                  <c:v>0.29442309758622998</c:v>
                </c:pt>
                <c:pt idx="324">
                  <c:v>-0.3341549289094658</c:v>
                </c:pt>
                <c:pt idx="325">
                  <c:v>-0.28948873081858045</c:v>
                </c:pt>
                <c:pt idx="326">
                  <c:v>-0.24254784351009712</c:v>
                </c:pt>
                <c:pt idx="327">
                  <c:v>-0.37969323781553277</c:v>
                </c:pt>
                <c:pt idx="328">
                  <c:v>-0.38502911260176897</c:v>
                </c:pt>
                <c:pt idx="329">
                  <c:v>0.16512216603346938</c:v>
                </c:pt>
                <c:pt idx="330">
                  <c:v>-0.34628583977473532</c:v>
                </c:pt>
                <c:pt idx="331">
                  <c:v>-0.18364635279121039</c:v>
                </c:pt>
                <c:pt idx="332">
                  <c:v>-0.30763156455473711</c:v>
                </c:pt>
                <c:pt idx="333">
                  <c:v>-0.18319087815397977</c:v>
                </c:pt>
                <c:pt idx="334">
                  <c:v>-0.29723104898888775</c:v>
                </c:pt>
                <c:pt idx="335">
                  <c:v>0.14443539547736201</c:v>
                </c:pt>
                <c:pt idx="336">
                  <c:v>4.158973688812212E-2</c:v>
                </c:pt>
                <c:pt idx="337">
                  <c:v>-0.32766814407806732</c:v>
                </c:pt>
                <c:pt idx="338">
                  <c:v>-0.33298795959361183</c:v>
                </c:pt>
                <c:pt idx="339">
                  <c:v>-0.31729917781468925</c:v>
                </c:pt>
                <c:pt idx="340">
                  <c:v>-0.27443763419922917</c:v>
                </c:pt>
                <c:pt idx="341">
                  <c:v>-0.30876502036305281</c:v>
                </c:pt>
                <c:pt idx="342">
                  <c:v>7.5725661218308373E-3</c:v>
                </c:pt>
                <c:pt idx="343">
                  <c:v>-0.1633424106755117</c:v>
                </c:pt>
                <c:pt idx="344">
                  <c:v>8.489725930342655E-2</c:v>
                </c:pt>
                <c:pt idx="345">
                  <c:v>-0.26005316289599556</c:v>
                </c:pt>
                <c:pt idx="346">
                  <c:v>-0.21963507271551685</c:v>
                </c:pt>
                <c:pt idx="347">
                  <c:v>-0.38377729840106978</c:v>
                </c:pt>
                <c:pt idx="348">
                  <c:v>-0.38817568887721393</c:v>
                </c:pt>
                <c:pt idx="349">
                  <c:v>-0.21273876465840086</c:v>
                </c:pt>
                <c:pt idx="350">
                  <c:v>-0.24116455120947369</c:v>
                </c:pt>
                <c:pt idx="351">
                  <c:v>-0.15375531023139516</c:v>
                </c:pt>
                <c:pt idx="352">
                  <c:v>0.2042759399477424</c:v>
                </c:pt>
                <c:pt idx="353">
                  <c:v>-0.26779548106630291</c:v>
                </c:pt>
                <c:pt idx="354">
                  <c:v>-0.27070586903920285</c:v>
                </c:pt>
                <c:pt idx="355">
                  <c:v>-0.32612903660005355</c:v>
                </c:pt>
                <c:pt idx="356">
                  <c:v>7.1025304810706874E-2</c:v>
                </c:pt>
                <c:pt idx="357">
                  <c:v>-0.29823257615548271</c:v>
                </c:pt>
                <c:pt idx="358">
                  <c:v>-0.19734026031536617</c:v>
                </c:pt>
                <c:pt idx="359">
                  <c:v>-0.22290662788670412</c:v>
                </c:pt>
                <c:pt idx="360">
                  <c:v>0.1229819346167218</c:v>
                </c:pt>
                <c:pt idx="361">
                  <c:v>0.14440645532081581</c:v>
                </c:pt>
                <c:pt idx="362">
                  <c:v>0.14443502046471346</c:v>
                </c:pt>
                <c:pt idx="363">
                  <c:v>-0.1364153588561523</c:v>
                </c:pt>
                <c:pt idx="364">
                  <c:v>-0.32720317884483707</c:v>
                </c:pt>
                <c:pt idx="365">
                  <c:v>-0.32519155228996166</c:v>
                </c:pt>
                <c:pt idx="366">
                  <c:v>-0.25418497784468419</c:v>
                </c:pt>
                <c:pt idx="367">
                  <c:v>-0.30477332372142557</c:v>
                </c:pt>
                <c:pt idx="368">
                  <c:v>-0.27005866216499885</c:v>
                </c:pt>
                <c:pt idx="369">
                  <c:v>-0.20993044940465491</c:v>
                </c:pt>
                <c:pt idx="370">
                  <c:v>-0.34850859113125132</c:v>
                </c:pt>
                <c:pt idx="371">
                  <c:v>-0.20781758563181368</c:v>
                </c:pt>
                <c:pt idx="372">
                  <c:v>-0.40383590551223847</c:v>
                </c:pt>
                <c:pt idx="373">
                  <c:v>-0.38440815386505994</c:v>
                </c:pt>
                <c:pt idx="374">
                  <c:v>-9.9012586548643866E-2</c:v>
                </c:pt>
                <c:pt idx="375">
                  <c:v>-8.5693365080539416E-2</c:v>
                </c:pt>
                <c:pt idx="376">
                  <c:v>-0.17233127300017498</c:v>
                </c:pt>
                <c:pt idx="377">
                  <c:v>-0.45481294941426231</c:v>
                </c:pt>
                <c:pt idx="378">
                  <c:v>-0.27404296703778463</c:v>
                </c:pt>
                <c:pt idx="379">
                  <c:v>-0.14633782883526664</c:v>
                </c:pt>
                <c:pt idx="380">
                  <c:v>-0.24117737509944848</c:v>
                </c:pt>
                <c:pt idx="381">
                  <c:v>-0.1918099612731054</c:v>
                </c:pt>
                <c:pt idx="382">
                  <c:v>-0.44613327154338289</c:v>
                </c:pt>
                <c:pt idx="383">
                  <c:v>-0.29045515528521848</c:v>
                </c:pt>
                <c:pt idx="384">
                  <c:v>-0.26346374259258681</c:v>
                </c:pt>
                <c:pt idx="385">
                  <c:v>-0.19895620866261116</c:v>
                </c:pt>
                <c:pt idx="386">
                  <c:v>8.2445816492117449E-2</c:v>
                </c:pt>
                <c:pt idx="387">
                  <c:v>-0.2452188361372766</c:v>
                </c:pt>
                <c:pt idx="388">
                  <c:v>-0.33552541585338286</c:v>
                </c:pt>
                <c:pt idx="389">
                  <c:v>0.16447458414661731</c:v>
                </c:pt>
                <c:pt idx="390">
                  <c:v>-0.34774915378972293</c:v>
                </c:pt>
                <c:pt idx="391">
                  <c:v>-0.35559354467918425</c:v>
                </c:pt>
                <c:pt idx="392">
                  <c:v>-0.30795078214717131</c:v>
                </c:pt>
                <c:pt idx="393">
                  <c:v>-0.32425191436462886</c:v>
                </c:pt>
                <c:pt idx="394">
                  <c:v>0.24581502215531609</c:v>
                </c:pt>
                <c:pt idx="395">
                  <c:v>0.19522667627857435</c:v>
                </c:pt>
                <c:pt idx="396">
                  <c:v>0.22994133783500151</c:v>
                </c:pt>
                <c:pt idx="397">
                  <c:v>0.29006955059534512</c:v>
                </c:pt>
                <c:pt idx="398">
                  <c:v>0.15149140886874896</c:v>
                </c:pt>
                <c:pt idx="399">
                  <c:v>0.29218241436818637</c:v>
                </c:pt>
                <c:pt idx="400">
                  <c:v>9.6164094487761545E-2</c:v>
                </c:pt>
                <c:pt idx="401">
                  <c:v>0.11559184613494028</c:v>
                </c:pt>
                <c:pt idx="402">
                  <c:v>0.22595703296221553</c:v>
                </c:pt>
                <c:pt idx="403">
                  <c:v>-0.32170477299906308</c:v>
                </c:pt>
                <c:pt idx="404">
                  <c:v>0.70954484471478163</c:v>
                </c:pt>
                <c:pt idx="405">
                  <c:v>0.30104379133738901</c:v>
                </c:pt>
                <c:pt idx="406">
                  <c:v>0.48199377739697485</c:v>
                </c:pt>
                <c:pt idx="407">
                  <c:v>0.70577280942048826</c:v>
                </c:pt>
                <c:pt idx="408">
                  <c:v>-0.31294877092435641</c:v>
                </c:pt>
                <c:pt idx="409">
                  <c:v>0.70176742384451762</c:v>
                </c:pt>
                <c:pt idx="410">
                  <c:v>-0.34680951586439013</c:v>
                </c:pt>
                <c:pt idx="411">
                  <c:v>0.35199958901877137</c:v>
                </c:pt>
                <c:pt idx="412">
                  <c:v>0.58822799580875795</c:v>
                </c:pt>
                <c:pt idx="413">
                  <c:v>0.11142062365815494</c:v>
                </c:pt>
                <c:pt idx="414">
                  <c:v>0.23419474676861868</c:v>
                </c:pt>
                <c:pt idx="415">
                  <c:v>3.1051388477328048E-2</c:v>
                </c:pt>
                <c:pt idx="416">
                  <c:v>0.49681807267043293</c:v>
                </c:pt>
                <c:pt idx="417">
                  <c:v>-0.32755777886971138</c:v>
                </c:pt>
                <c:pt idx="418">
                  <c:v>0.18653896289152583</c:v>
                </c:pt>
                <c:pt idx="419">
                  <c:v>0.49641703996788089</c:v>
                </c:pt>
                <c:pt idx="420">
                  <c:v>0.2689989788369278</c:v>
                </c:pt>
                <c:pt idx="421">
                  <c:v>0.15208536211079846</c:v>
                </c:pt>
                <c:pt idx="422">
                  <c:v>3.8423953319344679E-2</c:v>
                </c:pt>
                <c:pt idx="423">
                  <c:v>-0.36762168612994917</c:v>
                </c:pt>
                <c:pt idx="424">
                  <c:v>3.4230844907475924E-2</c:v>
                </c:pt>
                <c:pt idx="425">
                  <c:v>6.6898163386845177E-2</c:v>
                </c:pt>
                <c:pt idx="426">
                  <c:v>0.233242068232204</c:v>
                </c:pt>
                <c:pt idx="427">
                  <c:v>0.11114938965153218</c:v>
                </c:pt>
                <c:pt idx="428">
                  <c:v>-0.18613093043147516</c:v>
                </c:pt>
                <c:pt idx="429">
                  <c:v>-0.15846469510295594</c:v>
                </c:pt>
                <c:pt idx="430">
                  <c:v>-0.3494243882478017</c:v>
                </c:pt>
                <c:pt idx="431">
                  <c:v>-0.28936351685336875</c:v>
                </c:pt>
                <c:pt idx="432">
                  <c:v>-9.1285981742467395E-2</c:v>
                </c:pt>
                <c:pt idx="433">
                  <c:v>0.19652541873126356</c:v>
                </c:pt>
                <c:pt idx="434">
                  <c:v>0.1680777798361448</c:v>
                </c:pt>
                <c:pt idx="435">
                  <c:v>3.4051640755020776E-2</c:v>
                </c:pt>
                <c:pt idx="436">
                  <c:v>0.47145950475031528</c:v>
                </c:pt>
                <c:pt idx="437">
                  <c:v>0.75800838668466985</c:v>
                </c:pt>
                <c:pt idx="438">
                  <c:v>-0.17975293299573991</c:v>
                </c:pt>
                <c:pt idx="439">
                  <c:v>-0.11499765544060067</c:v>
                </c:pt>
                <c:pt idx="440">
                  <c:v>-0.17128936197216221</c:v>
                </c:pt>
                <c:pt idx="441">
                  <c:v>-8.5562087518015945E-2</c:v>
                </c:pt>
                <c:pt idx="442">
                  <c:v>-0.22280160583668537</c:v>
                </c:pt>
                <c:pt idx="443">
                  <c:v>-0.17128936197216221</c:v>
                </c:pt>
                <c:pt idx="444">
                  <c:v>0.31200163974631268</c:v>
                </c:pt>
                <c:pt idx="445">
                  <c:v>-0.27913225931329039</c:v>
                </c:pt>
                <c:pt idx="446">
                  <c:v>-0.22026112346812093</c:v>
                </c:pt>
                <c:pt idx="447">
                  <c:v>0.28758310403017834</c:v>
                </c:pt>
                <c:pt idx="448">
                  <c:v>-0.22872469449169874</c:v>
                </c:pt>
                <c:pt idx="449">
                  <c:v>-0.33800339515846006</c:v>
                </c:pt>
                <c:pt idx="450">
                  <c:v>0.31701867195276351</c:v>
                </c:pt>
                <c:pt idx="451">
                  <c:v>-0.15661052495591327</c:v>
                </c:pt>
              </c:numCache>
            </c:numRef>
          </c:yVal>
          <c:smooth val="0"/>
          <c:extLst>
            <c:ext xmlns:c16="http://schemas.microsoft.com/office/drawing/2014/chart" uri="{C3380CC4-5D6E-409C-BE32-E72D297353CC}">
              <c16:uniqueId val="{00000000-C175-4832-A1C7-87BCF1F9D1D4}"/>
            </c:ext>
          </c:extLst>
        </c:ser>
        <c:dLbls>
          <c:showLegendKey val="0"/>
          <c:showVal val="0"/>
          <c:showCatName val="0"/>
          <c:showSerName val="0"/>
          <c:showPercent val="0"/>
          <c:showBubbleSize val="0"/>
        </c:dLbls>
        <c:axId val="85435136"/>
        <c:axId val="85437056"/>
      </c:scatterChart>
      <c:valAx>
        <c:axId val="85435136"/>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X Variable 3</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437056"/>
        <c:crosses val="autoZero"/>
        <c:crossBetween val="midCat"/>
      </c:valAx>
      <c:valAx>
        <c:axId val="85437056"/>
        <c:scaling>
          <c:orientation val="minMax"/>
        </c:scaling>
        <c:delete val="0"/>
        <c:axPos val="l"/>
        <c:title>
          <c:tx>
            <c:rich>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Residuals</a:t>
                </a:r>
              </a:p>
            </c:rich>
          </c:tx>
          <c:overlay val="0"/>
          <c:spPr>
            <a:noFill/>
            <a:ln>
              <a:noFill/>
            </a:ln>
            <a:effectLst/>
          </c:spPr>
          <c:txPr>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435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rnd" cmpd="sng" algn="ctr">
      <a:solidFill>
        <a:schemeClr val="tx1"/>
      </a:solidFill>
      <a:prstDash val="soli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r>
              <a:rPr lang="en-IN"/>
              <a:t>X Variable 4  Residual Plot</a:t>
            </a:r>
          </a:p>
        </c:rich>
      </c:tx>
      <c:layout>
        <c:manualLayout>
          <c:xMode val="edge"/>
          <c:yMode val="edge"/>
          <c:x val="0.15305555555555556"/>
          <c:y val="6.1475409836065573E-2"/>
        </c:manualLayout>
      </c:layout>
      <c:overlay val="0"/>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19050" cap="rnd" cmpd="sng" algn="ctr">
              <a:noFill/>
              <a:prstDash val="solid"/>
              <a:round/>
            </a:ln>
            <a:effectLst/>
          </c:spPr>
          <c:marker>
            <c:spPr>
              <a:solidFill>
                <a:schemeClr val="accent5"/>
              </a:solidFill>
              <a:ln w="12700" cap="rnd" cmpd="sng" algn="ctr">
                <a:solidFill>
                  <a:schemeClr val="accent5"/>
                </a:solidFill>
                <a:prstDash val="solid"/>
                <a:round/>
              </a:ln>
              <a:effectLst/>
            </c:spPr>
          </c:marker>
          <c:xVal>
            <c:numRef>
              <c:f>'Maternal Health Risk Data Set 4'!$D$2:$D$453</c:f>
              <c:numCache>
                <c:formatCode>General</c:formatCode>
                <c:ptCount val="452"/>
                <c:pt idx="0">
                  <c:v>15</c:v>
                </c:pt>
                <c:pt idx="1">
                  <c:v>13</c:v>
                </c:pt>
                <c:pt idx="2">
                  <c:v>8</c:v>
                </c:pt>
                <c:pt idx="3">
                  <c:v>7</c:v>
                </c:pt>
                <c:pt idx="4">
                  <c:v>6.1</c:v>
                </c:pt>
                <c:pt idx="5">
                  <c:v>7.01</c:v>
                </c:pt>
                <c:pt idx="6">
                  <c:v>7.01</c:v>
                </c:pt>
                <c:pt idx="7">
                  <c:v>11</c:v>
                </c:pt>
                <c:pt idx="8">
                  <c:v>6.9</c:v>
                </c:pt>
                <c:pt idx="9">
                  <c:v>18</c:v>
                </c:pt>
                <c:pt idx="10">
                  <c:v>7.01</c:v>
                </c:pt>
                <c:pt idx="11">
                  <c:v>7</c:v>
                </c:pt>
                <c:pt idx="12">
                  <c:v>7.01</c:v>
                </c:pt>
                <c:pt idx="13">
                  <c:v>7.01</c:v>
                </c:pt>
                <c:pt idx="14">
                  <c:v>11</c:v>
                </c:pt>
                <c:pt idx="15">
                  <c:v>7.01</c:v>
                </c:pt>
                <c:pt idx="16">
                  <c:v>15</c:v>
                </c:pt>
                <c:pt idx="17">
                  <c:v>7.01</c:v>
                </c:pt>
                <c:pt idx="18">
                  <c:v>6.9</c:v>
                </c:pt>
                <c:pt idx="19">
                  <c:v>6.9</c:v>
                </c:pt>
                <c:pt idx="20">
                  <c:v>18</c:v>
                </c:pt>
                <c:pt idx="21">
                  <c:v>6.7</c:v>
                </c:pt>
                <c:pt idx="22">
                  <c:v>7.5</c:v>
                </c:pt>
                <c:pt idx="23">
                  <c:v>7.5</c:v>
                </c:pt>
                <c:pt idx="24">
                  <c:v>7.5</c:v>
                </c:pt>
                <c:pt idx="25">
                  <c:v>7.2</c:v>
                </c:pt>
                <c:pt idx="26">
                  <c:v>7.2</c:v>
                </c:pt>
                <c:pt idx="27">
                  <c:v>7.2</c:v>
                </c:pt>
                <c:pt idx="28">
                  <c:v>7.2</c:v>
                </c:pt>
                <c:pt idx="29">
                  <c:v>7.2</c:v>
                </c:pt>
                <c:pt idx="30">
                  <c:v>7.1</c:v>
                </c:pt>
                <c:pt idx="31">
                  <c:v>7.1</c:v>
                </c:pt>
                <c:pt idx="32">
                  <c:v>7.1</c:v>
                </c:pt>
                <c:pt idx="33">
                  <c:v>7.1</c:v>
                </c:pt>
                <c:pt idx="34">
                  <c:v>6.1</c:v>
                </c:pt>
                <c:pt idx="35">
                  <c:v>6.1</c:v>
                </c:pt>
                <c:pt idx="36">
                  <c:v>6.1</c:v>
                </c:pt>
                <c:pt idx="37">
                  <c:v>6.1</c:v>
                </c:pt>
                <c:pt idx="38">
                  <c:v>6.1</c:v>
                </c:pt>
                <c:pt idx="39">
                  <c:v>6.1</c:v>
                </c:pt>
                <c:pt idx="40">
                  <c:v>6.1</c:v>
                </c:pt>
                <c:pt idx="41">
                  <c:v>6.1</c:v>
                </c:pt>
                <c:pt idx="42">
                  <c:v>6.1</c:v>
                </c:pt>
                <c:pt idx="43">
                  <c:v>6.1</c:v>
                </c:pt>
                <c:pt idx="44">
                  <c:v>6.1</c:v>
                </c:pt>
                <c:pt idx="45">
                  <c:v>7.5</c:v>
                </c:pt>
                <c:pt idx="46">
                  <c:v>7.5</c:v>
                </c:pt>
                <c:pt idx="47">
                  <c:v>7.5</c:v>
                </c:pt>
                <c:pt idx="48">
                  <c:v>7.5</c:v>
                </c:pt>
                <c:pt idx="49">
                  <c:v>7</c:v>
                </c:pt>
                <c:pt idx="50">
                  <c:v>7</c:v>
                </c:pt>
                <c:pt idx="51">
                  <c:v>7</c:v>
                </c:pt>
                <c:pt idx="52">
                  <c:v>7</c:v>
                </c:pt>
                <c:pt idx="53">
                  <c:v>7</c:v>
                </c:pt>
                <c:pt idx="54">
                  <c:v>7</c:v>
                </c:pt>
                <c:pt idx="55">
                  <c:v>6.7</c:v>
                </c:pt>
                <c:pt idx="56">
                  <c:v>6.4</c:v>
                </c:pt>
                <c:pt idx="57">
                  <c:v>6.4</c:v>
                </c:pt>
                <c:pt idx="58">
                  <c:v>6.4</c:v>
                </c:pt>
                <c:pt idx="59">
                  <c:v>6.4</c:v>
                </c:pt>
                <c:pt idx="60">
                  <c:v>7.2</c:v>
                </c:pt>
                <c:pt idx="61">
                  <c:v>7</c:v>
                </c:pt>
                <c:pt idx="62">
                  <c:v>7.2</c:v>
                </c:pt>
                <c:pt idx="63">
                  <c:v>6.7</c:v>
                </c:pt>
                <c:pt idx="64">
                  <c:v>6.1</c:v>
                </c:pt>
                <c:pt idx="65">
                  <c:v>6.7</c:v>
                </c:pt>
                <c:pt idx="66">
                  <c:v>9</c:v>
                </c:pt>
                <c:pt idx="67">
                  <c:v>7</c:v>
                </c:pt>
                <c:pt idx="68">
                  <c:v>6</c:v>
                </c:pt>
                <c:pt idx="69">
                  <c:v>6</c:v>
                </c:pt>
                <c:pt idx="70">
                  <c:v>7.7</c:v>
                </c:pt>
                <c:pt idx="71">
                  <c:v>12</c:v>
                </c:pt>
                <c:pt idx="72">
                  <c:v>16</c:v>
                </c:pt>
                <c:pt idx="73">
                  <c:v>6.9</c:v>
                </c:pt>
                <c:pt idx="74">
                  <c:v>6.9</c:v>
                </c:pt>
                <c:pt idx="75">
                  <c:v>12</c:v>
                </c:pt>
                <c:pt idx="76">
                  <c:v>6.9</c:v>
                </c:pt>
                <c:pt idx="77">
                  <c:v>6.9</c:v>
                </c:pt>
                <c:pt idx="78">
                  <c:v>6.9</c:v>
                </c:pt>
                <c:pt idx="79">
                  <c:v>7</c:v>
                </c:pt>
                <c:pt idx="80">
                  <c:v>6.9</c:v>
                </c:pt>
                <c:pt idx="81">
                  <c:v>6.9</c:v>
                </c:pt>
                <c:pt idx="82">
                  <c:v>6.9</c:v>
                </c:pt>
                <c:pt idx="83">
                  <c:v>6.9</c:v>
                </c:pt>
                <c:pt idx="84">
                  <c:v>6.9</c:v>
                </c:pt>
                <c:pt idx="85">
                  <c:v>6.9</c:v>
                </c:pt>
                <c:pt idx="86">
                  <c:v>6.9</c:v>
                </c:pt>
                <c:pt idx="87">
                  <c:v>6.9</c:v>
                </c:pt>
                <c:pt idx="88">
                  <c:v>7.8</c:v>
                </c:pt>
                <c:pt idx="89">
                  <c:v>15</c:v>
                </c:pt>
                <c:pt idx="90">
                  <c:v>7.8</c:v>
                </c:pt>
                <c:pt idx="91">
                  <c:v>7.8</c:v>
                </c:pt>
                <c:pt idx="92">
                  <c:v>7.8</c:v>
                </c:pt>
                <c:pt idx="93">
                  <c:v>7.8</c:v>
                </c:pt>
                <c:pt idx="94">
                  <c:v>7.8</c:v>
                </c:pt>
                <c:pt idx="95">
                  <c:v>7.8</c:v>
                </c:pt>
                <c:pt idx="96">
                  <c:v>6.8</c:v>
                </c:pt>
                <c:pt idx="97">
                  <c:v>6.8</c:v>
                </c:pt>
                <c:pt idx="98">
                  <c:v>6.8</c:v>
                </c:pt>
                <c:pt idx="99">
                  <c:v>15</c:v>
                </c:pt>
                <c:pt idx="100">
                  <c:v>6.8</c:v>
                </c:pt>
                <c:pt idx="101">
                  <c:v>6.8</c:v>
                </c:pt>
                <c:pt idx="102">
                  <c:v>11</c:v>
                </c:pt>
                <c:pt idx="103">
                  <c:v>18</c:v>
                </c:pt>
                <c:pt idx="104">
                  <c:v>7.9</c:v>
                </c:pt>
                <c:pt idx="105">
                  <c:v>17</c:v>
                </c:pt>
                <c:pt idx="106">
                  <c:v>7.9</c:v>
                </c:pt>
                <c:pt idx="107">
                  <c:v>9</c:v>
                </c:pt>
                <c:pt idx="108">
                  <c:v>15</c:v>
                </c:pt>
                <c:pt idx="109">
                  <c:v>15</c:v>
                </c:pt>
                <c:pt idx="110">
                  <c:v>7.9</c:v>
                </c:pt>
                <c:pt idx="111">
                  <c:v>7.9</c:v>
                </c:pt>
                <c:pt idx="112">
                  <c:v>18</c:v>
                </c:pt>
                <c:pt idx="113">
                  <c:v>11</c:v>
                </c:pt>
                <c:pt idx="114">
                  <c:v>15</c:v>
                </c:pt>
                <c:pt idx="115">
                  <c:v>7.5</c:v>
                </c:pt>
                <c:pt idx="116">
                  <c:v>19</c:v>
                </c:pt>
                <c:pt idx="117">
                  <c:v>18</c:v>
                </c:pt>
                <c:pt idx="118">
                  <c:v>7.5</c:v>
                </c:pt>
                <c:pt idx="119">
                  <c:v>15</c:v>
                </c:pt>
                <c:pt idx="120">
                  <c:v>19</c:v>
                </c:pt>
                <c:pt idx="121">
                  <c:v>9</c:v>
                </c:pt>
                <c:pt idx="122">
                  <c:v>11</c:v>
                </c:pt>
                <c:pt idx="123">
                  <c:v>7.5</c:v>
                </c:pt>
                <c:pt idx="124">
                  <c:v>15</c:v>
                </c:pt>
                <c:pt idx="125">
                  <c:v>16</c:v>
                </c:pt>
                <c:pt idx="126">
                  <c:v>6.9</c:v>
                </c:pt>
                <c:pt idx="127">
                  <c:v>6.9</c:v>
                </c:pt>
                <c:pt idx="128">
                  <c:v>6.9</c:v>
                </c:pt>
                <c:pt idx="129">
                  <c:v>6.9</c:v>
                </c:pt>
                <c:pt idx="130">
                  <c:v>6.7</c:v>
                </c:pt>
                <c:pt idx="131">
                  <c:v>6.7</c:v>
                </c:pt>
                <c:pt idx="132">
                  <c:v>7</c:v>
                </c:pt>
                <c:pt idx="133">
                  <c:v>6.7</c:v>
                </c:pt>
                <c:pt idx="134">
                  <c:v>6.7</c:v>
                </c:pt>
                <c:pt idx="135">
                  <c:v>6.7</c:v>
                </c:pt>
                <c:pt idx="136">
                  <c:v>11</c:v>
                </c:pt>
                <c:pt idx="137">
                  <c:v>6.7</c:v>
                </c:pt>
                <c:pt idx="138">
                  <c:v>6.7</c:v>
                </c:pt>
                <c:pt idx="139">
                  <c:v>12</c:v>
                </c:pt>
                <c:pt idx="140">
                  <c:v>7.5</c:v>
                </c:pt>
                <c:pt idx="141">
                  <c:v>7.5</c:v>
                </c:pt>
                <c:pt idx="142">
                  <c:v>7.5</c:v>
                </c:pt>
                <c:pt idx="143">
                  <c:v>7.5</c:v>
                </c:pt>
                <c:pt idx="144">
                  <c:v>12</c:v>
                </c:pt>
                <c:pt idx="145">
                  <c:v>7.5</c:v>
                </c:pt>
                <c:pt idx="146">
                  <c:v>7.5</c:v>
                </c:pt>
                <c:pt idx="147">
                  <c:v>7.5</c:v>
                </c:pt>
                <c:pt idx="148">
                  <c:v>7.9</c:v>
                </c:pt>
                <c:pt idx="149">
                  <c:v>8</c:v>
                </c:pt>
                <c:pt idx="150">
                  <c:v>15</c:v>
                </c:pt>
                <c:pt idx="151">
                  <c:v>7.9</c:v>
                </c:pt>
                <c:pt idx="152">
                  <c:v>6.1</c:v>
                </c:pt>
                <c:pt idx="153">
                  <c:v>8</c:v>
                </c:pt>
                <c:pt idx="154">
                  <c:v>15</c:v>
                </c:pt>
                <c:pt idx="155">
                  <c:v>6.1</c:v>
                </c:pt>
                <c:pt idx="156">
                  <c:v>9</c:v>
                </c:pt>
                <c:pt idx="157">
                  <c:v>10</c:v>
                </c:pt>
                <c:pt idx="158">
                  <c:v>9</c:v>
                </c:pt>
                <c:pt idx="159">
                  <c:v>7.2</c:v>
                </c:pt>
                <c:pt idx="160">
                  <c:v>15</c:v>
                </c:pt>
                <c:pt idx="161">
                  <c:v>7.2</c:v>
                </c:pt>
                <c:pt idx="162">
                  <c:v>7.2</c:v>
                </c:pt>
                <c:pt idx="163">
                  <c:v>18</c:v>
                </c:pt>
                <c:pt idx="164">
                  <c:v>9</c:v>
                </c:pt>
                <c:pt idx="165">
                  <c:v>8</c:v>
                </c:pt>
                <c:pt idx="166">
                  <c:v>11</c:v>
                </c:pt>
                <c:pt idx="167">
                  <c:v>8</c:v>
                </c:pt>
                <c:pt idx="168">
                  <c:v>12</c:v>
                </c:pt>
                <c:pt idx="169">
                  <c:v>7</c:v>
                </c:pt>
                <c:pt idx="170">
                  <c:v>11</c:v>
                </c:pt>
                <c:pt idx="171">
                  <c:v>6.8</c:v>
                </c:pt>
                <c:pt idx="172">
                  <c:v>6.9</c:v>
                </c:pt>
                <c:pt idx="173">
                  <c:v>13</c:v>
                </c:pt>
                <c:pt idx="174">
                  <c:v>15</c:v>
                </c:pt>
                <c:pt idx="175">
                  <c:v>6.9</c:v>
                </c:pt>
                <c:pt idx="176">
                  <c:v>6.9</c:v>
                </c:pt>
                <c:pt idx="177">
                  <c:v>6.9</c:v>
                </c:pt>
                <c:pt idx="178">
                  <c:v>6.9</c:v>
                </c:pt>
                <c:pt idx="179">
                  <c:v>6.9</c:v>
                </c:pt>
                <c:pt idx="180">
                  <c:v>6.9</c:v>
                </c:pt>
                <c:pt idx="181">
                  <c:v>6.9</c:v>
                </c:pt>
                <c:pt idx="182">
                  <c:v>6.9</c:v>
                </c:pt>
                <c:pt idx="183">
                  <c:v>6.9</c:v>
                </c:pt>
                <c:pt idx="184">
                  <c:v>6.9</c:v>
                </c:pt>
                <c:pt idx="185">
                  <c:v>6.9</c:v>
                </c:pt>
                <c:pt idx="186">
                  <c:v>6.9</c:v>
                </c:pt>
                <c:pt idx="187">
                  <c:v>6.9</c:v>
                </c:pt>
                <c:pt idx="188">
                  <c:v>6.9</c:v>
                </c:pt>
                <c:pt idx="189">
                  <c:v>6.9</c:v>
                </c:pt>
                <c:pt idx="190">
                  <c:v>8</c:v>
                </c:pt>
                <c:pt idx="191">
                  <c:v>7</c:v>
                </c:pt>
                <c:pt idx="192">
                  <c:v>7</c:v>
                </c:pt>
                <c:pt idx="193">
                  <c:v>7</c:v>
                </c:pt>
                <c:pt idx="194">
                  <c:v>7</c:v>
                </c:pt>
                <c:pt idx="195">
                  <c:v>9</c:v>
                </c:pt>
                <c:pt idx="196">
                  <c:v>7.7</c:v>
                </c:pt>
                <c:pt idx="197">
                  <c:v>11</c:v>
                </c:pt>
                <c:pt idx="198">
                  <c:v>16</c:v>
                </c:pt>
                <c:pt idx="199">
                  <c:v>7.7</c:v>
                </c:pt>
                <c:pt idx="200">
                  <c:v>7.7</c:v>
                </c:pt>
                <c:pt idx="201">
                  <c:v>7.7</c:v>
                </c:pt>
                <c:pt idx="202">
                  <c:v>7.7</c:v>
                </c:pt>
                <c:pt idx="203">
                  <c:v>7.7</c:v>
                </c:pt>
                <c:pt idx="204">
                  <c:v>9</c:v>
                </c:pt>
                <c:pt idx="205">
                  <c:v>7.7</c:v>
                </c:pt>
                <c:pt idx="206">
                  <c:v>7.7</c:v>
                </c:pt>
                <c:pt idx="207">
                  <c:v>7.7</c:v>
                </c:pt>
                <c:pt idx="208">
                  <c:v>7.7</c:v>
                </c:pt>
                <c:pt idx="209">
                  <c:v>7.7</c:v>
                </c:pt>
                <c:pt idx="210">
                  <c:v>6.1</c:v>
                </c:pt>
                <c:pt idx="211">
                  <c:v>7.7</c:v>
                </c:pt>
                <c:pt idx="212">
                  <c:v>6.3</c:v>
                </c:pt>
                <c:pt idx="213">
                  <c:v>7.7</c:v>
                </c:pt>
                <c:pt idx="214">
                  <c:v>7.7</c:v>
                </c:pt>
                <c:pt idx="215">
                  <c:v>7.7</c:v>
                </c:pt>
                <c:pt idx="216">
                  <c:v>7.7</c:v>
                </c:pt>
                <c:pt idx="217">
                  <c:v>7.7</c:v>
                </c:pt>
                <c:pt idx="218">
                  <c:v>7.7</c:v>
                </c:pt>
                <c:pt idx="219">
                  <c:v>7.7</c:v>
                </c:pt>
                <c:pt idx="220">
                  <c:v>6.9</c:v>
                </c:pt>
                <c:pt idx="221">
                  <c:v>6.9</c:v>
                </c:pt>
                <c:pt idx="222">
                  <c:v>6.9</c:v>
                </c:pt>
                <c:pt idx="223">
                  <c:v>6.9</c:v>
                </c:pt>
                <c:pt idx="224">
                  <c:v>6.9</c:v>
                </c:pt>
                <c:pt idx="225">
                  <c:v>6.9</c:v>
                </c:pt>
                <c:pt idx="226">
                  <c:v>6.9</c:v>
                </c:pt>
                <c:pt idx="227">
                  <c:v>6.9</c:v>
                </c:pt>
                <c:pt idx="228">
                  <c:v>6.9</c:v>
                </c:pt>
                <c:pt idx="229">
                  <c:v>6.9</c:v>
                </c:pt>
                <c:pt idx="230">
                  <c:v>6.9</c:v>
                </c:pt>
                <c:pt idx="231">
                  <c:v>15</c:v>
                </c:pt>
                <c:pt idx="232">
                  <c:v>18</c:v>
                </c:pt>
                <c:pt idx="233">
                  <c:v>19</c:v>
                </c:pt>
                <c:pt idx="234">
                  <c:v>18</c:v>
                </c:pt>
                <c:pt idx="235">
                  <c:v>6.9</c:v>
                </c:pt>
                <c:pt idx="236">
                  <c:v>6.9</c:v>
                </c:pt>
                <c:pt idx="237">
                  <c:v>6.9</c:v>
                </c:pt>
                <c:pt idx="238">
                  <c:v>6.9</c:v>
                </c:pt>
                <c:pt idx="239">
                  <c:v>6.9</c:v>
                </c:pt>
                <c:pt idx="240">
                  <c:v>6.9</c:v>
                </c:pt>
                <c:pt idx="241">
                  <c:v>13</c:v>
                </c:pt>
                <c:pt idx="242">
                  <c:v>6.9</c:v>
                </c:pt>
                <c:pt idx="243">
                  <c:v>15</c:v>
                </c:pt>
                <c:pt idx="244">
                  <c:v>6.9</c:v>
                </c:pt>
                <c:pt idx="245">
                  <c:v>6.9</c:v>
                </c:pt>
                <c:pt idx="246">
                  <c:v>6.9</c:v>
                </c:pt>
                <c:pt idx="247">
                  <c:v>6.9</c:v>
                </c:pt>
                <c:pt idx="248">
                  <c:v>6.9</c:v>
                </c:pt>
                <c:pt idx="249">
                  <c:v>18</c:v>
                </c:pt>
                <c:pt idx="250">
                  <c:v>6.9</c:v>
                </c:pt>
                <c:pt idx="251">
                  <c:v>6.9</c:v>
                </c:pt>
                <c:pt idx="252">
                  <c:v>6.9</c:v>
                </c:pt>
                <c:pt idx="253">
                  <c:v>6.9</c:v>
                </c:pt>
                <c:pt idx="254">
                  <c:v>6.9</c:v>
                </c:pt>
                <c:pt idx="255">
                  <c:v>6.9</c:v>
                </c:pt>
                <c:pt idx="256">
                  <c:v>6.9</c:v>
                </c:pt>
                <c:pt idx="257">
                  <c:v>6.9</c:v>
                </c:pt>
                <c:pt idx="258">
                  <c:v>6.9</c:v>
                </c:pt>
                <c:pt idx="259">
                  <c:v>7.8</c:v>
                </c:pt>
                <c:pt idx="260">
                  <c:v>7.8</c:v>
                </c:pt>
                <c:pt idx="261">
                  <c:v>7.8</c:v>
                </c:pt>
                <c:pt idx="262">
                  <c:v>7.8</c:v>
                </c:pt>
                <c:pt idx="263">
                  <c:v>7.8</c:v>
                </c:pt>
                <c:pt idx="264">
                  <c:v>7.8</c:v>
                </c:pt>
                <c:pt idx="265">
                  <c:v>7.8</c:v>
                </c:pt>
                <c:pt idx="266">
                  <c:v>7.8</c:v>
                </c:pt>
                <c:pt idx="267">
                  <c:v>7.8</c:v>
                </c:pt>
                <c:pt idx="268">
                  <c:v>7.8</c:v>
                </c:pt>
                <c:pt idx="269">
                  <c:v>7.8</c:v>
                </c:pt>
                <c:pt idx="270">
                  <c:v>7.8</c:v>
                </c:pt>
                <c:pt idx="271">
                  <c:v>7.8</c:v>
                </c:pt>
                <c:pt idx="272">
                  <c:v>7.8</c:v>
                </c:pt>
                <c:pt idx="273">
                  <c:v>7.8</c:v>
                </c:pt>
                <c:pt idx="274">
                  <c:v>7.8</c:v>
                </c:pt>
                <c:pt idx="275">
                  <c:v>7.8</c:v>
                </c:pt>
                <c:pt idx="276">
                  <c:v>7.8</c:v>
                </c:pt>
                <c:pt idx="277">
                  <c:v>7.8</c:v>
                </c:pt>
                <c:pt idx="278">
                  <c:v>7.8</c:v>
                </c:pt>
                <c:pt idx="279">
                  <c:v>7.8</c:v>
                </c:pt>
                <c:pt idx="280">
                  <c:v>7.8</c:v>
                </c:pt>
                <c:pt idx="281">
                  <c:v>7.8</c:v>
                </c:pt>
                <c:pt idx="282">
                  <c:v>7.8</c:v>
                </c:pt>
                <c:pt idx="283">
                  <c:v>6.8</c:v>
                </c:pt>
                <c:pt idx="284">
                  <c:v>6.8</c:v>
                </c:pt>
                <c:pt idx="285">
                  <c:v>6.8</c:v>
                </c:pt>
                <c:pt idx="286">
                  <c:v>6.8</c:v>
                </c:pt>
                <c:pt idx="287">
                  <c:v>6.8</c:v>
                </c:pt>
                <c:pt idx="288">
                  <c:v>16</c:v>
                </c:pt>
                <c:pt idx="289">
                  <c:v>6.8</c:v>
                </c:pt>
                <c:pt idx="290">
                  <c:v>12</c:v>
                </c:pt>
                <c:pt idx="291">
                  <c:v>6.8</c:v>
                </c:pt>
                <c:pt idx="292">
                  <c:v>16</c:v>
                </c:pt>
                <c:pt idx="293">
                  <c:v>6.8</c:v>
                </c:pt>
                <c:pt idx="294">
                  <c:v>6.8</c:v>
                </c:pt>
                <c:pt idx="295">
                  <c:v>6.8</c:v>
                </c:pt>
                <c:pt idx="296">
                  <c:v>6.8</c:v>
                </c:pt>
                <c:pt idx="297">
                  <c:v>6.8</c:v>
                </c:pt>
                <c:pt idx="298">
                  <c:v>6.8</c:v>
                </c:pt>
                <c:pt idx="299">
                  <c:v>15</c:v>
                </c:pt>
                <c:pt idx="300">
                  <c:v>13</c:v>
                </c:pt>
                <c:pt idx="301">
                  <c:v>6.8</c:v>
                </c:pt>
                <c:pt idx="302">
                  <c:v>6.8</c:v>
                </c:pt>
                <c:pt idx="303">
                  <c:v>6.8</c:v>
                </c:pt>
                <c:pt idx="304">
                  <c:v>15</c:v>
                </c:pt>
                <c:pt idx="305">
                  <c:v>13</c:v>
                </c:pt>
                <c:pt idx="306">
                  <c:v>10</c:v>
                </c:pt>
                <c:pt idx="307">
                  <c:v>6.8</c:v>
                </c:pt>
                <c:pt idx="308">
                  <c:v>6.1</c:v>
                </c:pt>
                <c:pt idx="309">
                  <c:v>6.8</c:v>
                </c:pt>
                <c:pt idx="310">
                  <c:v>6.8</c:v>
                </c:pt>
                <c:pt idx="311">
                  <c:v>18</c:v>
                </c:pt>
                <c:pt idx="312">
                  <c:v>6.8</c:v>
                </c:pt>
                <c:pt idx="313">
                  <c:v>6.8</c:v>
                </c:pt>
                <c:pt idx="314">
                  <c:v>6.8</c:v>
                </c:pt>
                <c:pt idx="315">
                  <c:v>6.8</c:v>
                </c:pt>
                <c:pt idx="316">
                  <c:v>6.8</c:v>
                </c:pt>
                <c:pt idx="317">
                  <c:v>6.8</c:v>
                </c:pt>
                <c:pt idx="318">
                  <c:v>18</c:v>
                </c:pt>
                <c:pt idx="319">
                  <c:v>6.8</c:v>
                </c:pt>
                <c:pt idx="320">
                  <c:v>6.8</c:v>
                </c:pt>
                <c:pt idx="321">
                  <c:v>11</c:v>
                </c:pt>
                <c:pt idx="322">
                  <c:v>6.8</c:v>
                </c:pt>
                <c:pt idx="323">
                  <c:v>6.8</c:v>
                </c:pt>
                <c:pt idx="324">
                  <c:v>6.8</c:v>
                </c:pt>
                <c:pt idx="325">
                  <c:v>7.9</c:v>
                </c:pt>
                <c:pt idx="326">
                  <c:v>7.9</c:v>
                </c:pt>
                <c:pt idx="327">
                  <c:v>7.9</c:v>
                </c:pt>
                <c:pt idx="328">
                  <c:v>7.9</c:v>
                </c:pt>
                <c:pt idx="329">
                  <c:v>7.9</c:v>
                </c:pt>
                <c:pt idx="330">
                  <c:v>7.9</c:v>
                </c:pt>
                <c:pt idx="331">
                  <c:v>7.9</c:v>
                </c:pt>
                <c:pt idx="332">
                  <c:v>7.9</c:v>
                </c:pt>
                <c:pt idx="333">
                  <c:v>7.9</c:v>
                </c:pt>
                <c:pt idx="334">
                  <c:v>7.9</c:v>
                </c:pt>
                <c:pt idx="335">
                  <c:v>7.9</c:v>
                </c:pt>
                <c:pt idx="336">
                  <c:v>7.9</c:v>
                </c:pt>
                <c:pt idx="337">
                  <c:v>7.9</c:v>
                </c:pt>
                <c:pt idx="338">
                  <c:v>7.9</c:v>
                </c:pt>
                <c:pt idx="339">
                  <c:v>7.9</c:v>
                </c:pt>
                <c:pt idx="340">
                  <c:v>7.9</c:v>
                </c:pt>
                <c:pt idx="341">
                  <c:v>7</c:v>
                </c:pt>
                <c:pt idx="342">
                  <c:v>7.9</c:v>
                </c:pt>
                <c:pt idx="343">
                  <c:v>7.9</c:v>
                </c:pt>
                <c:pt idx="344">
                  <c:v>7.9</c:v>
                </c:pt>
                <c:pt idx="345">
                  <c:v>7.5</c:v>
                </c:pt>
                <c:pt idx="346">
                  <c:v>7.5</c:v>
                </c:pt>
                <c:pt idx="347">
                  <c:v>7.5</c:v>
                </c:pt>
                <c:pt idx="348">
                  <c:v>7.5</c:v>
                </c:pt>
                <c:pt idx="349">
                  <c:v>7.5</c:v>
                </c:pt>
                <c:pt idx="350">
                  <c:v>7.5</c:v>
                </c:pt>
                <c:pt idx="351">
                  <c:v>7.5</c:v>
                </c:pt>
                <c:pt idx="352">
                  <c:v>7.5</c:v>
                </c:pt>
                <c:pt idx="353">
                  <c:v>7.5</c:v>
                </c:pt>
                <c:pt idx="354">
                  <c:v>7.5</c:v>
                </c:pt>
                <c:pt idx="355">
                  <c:v>7.5</c:v>
                </c:pt>
                <c:pt idx="356">
                  <c:v>7.5</c:v>
                </c:pt>
                <c:pt idx="357">
                  <c:v>7.5</c:v>
                </c:pt>
                <c:pt idx="358">
                  <c:v>7.5</c:v>
                </c:pt>
                <c:pt idx="359">
                  <c:v>7.5</c:v>
                </c:pt>
                <c:pt idx="360">
                  <c:v>8</c:v>
                </c:pt>
                <c:pt idx="361">
                  <c:v>7.5</c:v>
                </c:pt>
                <c:pt idx="362">
                  <c:v>7.5</c:v>
                </c:pt>
                <c:pt idx="363">
                  <c:v>7.5</c:v>
                </c:pt>
                <c:pt idx="364">
                  <c:v>7.5</c:v>
                </c:pt>
                <c:pt idx="365">
                  <c:v>7.5</c:v>
                </c:pt>
                <c:pt idx="366">
                  <c:v>7.5</c:v>
                </c:pt>
                <c:pt idx="367">
                  <c:v>7.5</c:v>
                </c:pt>
                <c:pt idx="368">
                  <c:v>7.5</c:v>
                </c:pt>
                <c:pt idx="369">
                  <c:v>7.5</c:v>
                </c:pt>
                <c:pt idx="370">
                  <c:v>7.5</c:v>
                </c:pt>
                <c:pt idx="371">
                  <c:v>7.5</c:v>
                </c:pt>
                <c:pt idx="372">
                  <c:v>7.5</c:v>
                </c:pt>
                <c:pt idx="373">
                  <c:v>7.5</c:v>
                </c:pt>
                <c:pt idx="374">
                  <c:v>11</c:v>
                </c:pt>
                <c:pt idx="375">
                  <c:v>7.5</c:v>
                </c:pt>
                <c:pt idx="376">
                  <c:v>7.5</c:v>
                </c:pt>
                <c:pt idx="377">
                  <c:v>16</c:v>
                </c:pt>
                <c:pt idx="378">
                  <c:v>7.5</c:v>
                </c:pt>
                <c:pt idx="379">
                  <c:v>7.5</c:v>
                </c:pt>
                <c:pt idx="380">
                  <c:v>7.5</c:v>
                </c:pt>
                <c:pt idx="381">
                  <c:v>7.5</c:v>
                </c:pt>
                <c:pt idx="382">
                  <c:v>7.5</c:v>
                </c:pt>
                <c:pt idx="383">
                  <c:v>7.5</c:v>
                </c:pt>
                <c:pt idx="384">
                  <c:v>7.5</c:v>
                </c:pt>
                <c:pt idx="385">
                  <c:v>7.5</c:v>
                </c:pt>
                <c:pt idx="386">
                  <c:v>7.5</c:v>
                </c:pt>
                <c:pt idx="387">
                  <c:v>7.5</c:v>
                </c:pt>
                <c:pt idx="388">
                  <c:v>7.5</c:v>
                </c:pt>
                <c:pt idx="389">
                  <c:v>7.5</c:v>
                </c:pt>
                <c:pt idx="390">
                  <c:v>7.5</c:v>
                </c:pt>
                <c:pt idx="391">
                  <c:v>7.5</c:v>
                </c:pt>
                <c:pt idx="392">
                  <c:v>7.5</c:v>
                </c:pt>
                <c:pt idx="393">
                  <c:v>7.5</c:v>
                </c:pt>
                <c:pt idx="394">
                  <c:v>7.5</c:v>
                </c:pt>
                <c:pt idx="395">
                  <c:v>7.5</c:v>
                </c:pt>
                <c:pt idx="396">
                  <c:v>7.5</c:v>
                </c:pt>
                <c:pt idx="397">
                  <c:v>7.5</c:v>
                </c:pt>
                <c:pt idx="398">
                  <c:v>7.5</c:v>
                </c:pt>
                <c:pt idx="399">
                  <c:v>7.5</c:v>
                </c:pt>
                <c:pt idx="400">
                  <c:v>7.5</c:v>
                </c:pt>
                <c:pt idx="401">
                  <c:v>7.5</c:v>
                </c:pt>
                <c:pt idx="402">
                  <c:v>7.5</c:v>
                </c:pt>
                <c:pt idx="403">
                  <c:v>7.5</c:v>
                </c:pt>
                <c:pt idx="404">
                  <c:v>7.5</c:v>
                </c:pt>
                <c:pt idx="405">
                  <c:v>7.5</c:v>
                </c:pt>
                <c:pt idx="406">
                  <c:v>7.5</c:v>
                </c:pt>
                <c:pt idx="407">
                  <c:v>7</c:v>
                </c:pt>
                <c:pt idx="408">
                  <c:v>7.5</c:v>
                </c:pt>
                <c:pt idx="409">
                  <c:v>7.5</c:v>
                </c:pt>
                <c:pt idx="410">
                  <c:v>7.5</c:v>
                </c:pt>
                <c:pt idx="411">
                  <c:v>12</c:v>
                </c:pt>
                <c:pt idx="412">
                  <c:v>11</c:v>
                </c:pt>
                <c:pt idx="413">
                  <c:v>9</c:v>
                </c:pt>
                <c:pt idx="414">
                  <c:v>8</c:v>
                </c:pt>
                <c:pt idx="415">
                  <c:v>15</c:v>
                </c:pt>
                <c:pt idx="416">
                  <c:v>11</c:v>
                </c:pt>
                <c:pt idx="417">
                  <c:v>7</c:v>
                </c:pt>
                <c:pt idx="418">
                  <c:v>12</c:v>
                </c:pt>
                <c:pt idx="419">
                  <c:v>10</c:v>
                </c:pt>
                <c:pt idx="420">
                  <c:v>7</c:v>
                </c:pt>
                <c:pt idx="421">
                  <c:v>7.9</c:v>
                </c:pt>
                <c:pt idx="422">
                  <c:v>15</c:v>
                </c:pt>
                <c:pt idx="423">
                  <c:v>8</c:v>
                </c:pt>
                <c:pt idx="424">
                  <c:v>8</c:v>
                </c:pt>
                <c:pt idx="425">
                  <c:v>9</c:v>
                </c:pt>
                <c:pt idx="426">
                  <c:v>7</c:v>
                </c:pt>
                <c:pt idx="427">
                  <c:v>9</c:v>
                </c:pt>
                <c:pt idx="428">
                  <c:v>6.7</c:v>
                </c:pt>
                <c:pt idx="429">
                  <c:v>7</c:v>
                </c:pt>
                <c:pt idx="430">
                  <c:v>8</c:v>
                </c:pt>
                <c:pt idx="431">
                  <c:v>6.6</c:v>
                </c:pt>
                <c:pt idx="432">
                  <c:v>15</c:v>
                </c:pt>
                <c:pt idx="433">
                  <c:v>12</c:v>
                </c:pt>
                <c:pt idx="434">
                  <c:v>7</c:v>
                </c:pt>
                <c:pt idx="435">
                  <c:v>9</c:v>
                </c:pt>
                <c:pt idx="436">
                  <c:v>6</c:v>
                </c:pt>
                <c:pt idx="437">
                  <c:v>7</c:v>
                </c:pt>
                <c:pt idx="438">
                  <c:v>6</c:v>
                </c:pt>
                <c:pt idx="439">
                  <c:v>6.9</c:v>
                </c:pt>
                <c:pt idx="440">
                  <c:v>6</c:v>
                </c:pt>
                <c:pt idx="441">
                  <c:v>6.5</c:v>
                </c:pt>
                <c:pt idx="442">
                  <c:v>6.7</c:v>
                </c:pt>
                <c:pt idx="443">
                  <c:v>6</c:v>
                </c:pt>
                <c:pt idx="444">
                  <c:v>6</c:v>
                </c:pt>
                <c:pt idx="445">
                  <c:v>6.8</c:v>
                </c:pt>
                <c:pt idx="446">
                  <c:v>6</c:v>
                </c:pt>
                <c:pt idx="447">
                  <c:v>6.4</c:v>
                </c:pt>
                <c:pt idx="448">
                  <c:v>6</c:v>
                </c:pt>
                <c:pt idx="449">
                  <c:v>7.6</c:v>
                </c:pt>
                <c:pt idx="450">
                  <c:v>6</c:v>
                </c:pt>
                <c:pt idx="451">
                  <c:v>6.8</c:v>
                </c:pt>
              </c:numCache>
            </c:numRef>
          </c:xVal>
          <c:yVal>
            <c:numRef>
              <c:f>'correct regression'!$C$29:$C$480</c:f>
              <c:numCache>
                <c:formatCode>General</c:formatCode>
                <c:ptCount val="452"/>
                <c:pt idx="0">
                  <c:v>-3.1661514103301432E-2</c:v>
                </c:pt>
                <c:pt idx="1">
                  <c:v>0.20129057471119077</c:v>
                </c:pt>
                <c:pt idx="2">
                  <c:v>0.7175848320898186</c:v>
                </c:pt>
                <c:pt idx="3">
                  <c:v>0.62558332340717104</c:v>
                </c:pt>
                <c:pt idx="4">
                  <c:v>-0.25879066979677257</c:v>
                </c:pt>
                <c:pt idx="5">
                  <c:v>0.60258963185986569</c:v>
                </c:pt>
                <c:pt idx="6">
                  <c:v>9.2032778896522213E-2</c:v>
                </c:pt>
                <c:pt idx="7">
                  <c:v>0.48935949437995446</c:v>
                </c:pt>
                <c:pt idx="8">
                  <c:v>0.24060096021285016</c:v>
                </c:pt>
                <c:pt idx="9">
                  <c:v>-0.1095190293559121</c:v>
                </c:pt>
                <c:pt idx="10">
                  <c:v>-0.20894349557147837</c:v>
                </c:pt>
                <c:pt idx="11">
                  <c:v>0.19123497963694722</c:v>
                </c:pt>
                <c:pt idx="12">
                  <c:v>-0.28088701592303772</c:v>
                </c:pt>
                <c:pt idx="13">
                  <c:v>0.18830941691544342</c:v>
                </c:pt>
                <c:pt idx="14">
                  <c:v>-0.14317126180880935</c:v>
                </c:pt>
                <c:pt idx="15">
                  <c:v>-0.31953497397401825</c:v>
                </c:pt>
                <c:pt idx="16">
                  <c:v>-3.3590111368288149E-2</c:v>
                </c:pt>
                <c:pt idx="17">
                  <c:v>0.56373412856550809</c:v>
                </c:pt>
                <c:pt idx="18">
                  <c:v>0.18858837234859049</c:v>
                </c:pt>
                <c:pt idx="19">
                  <c:v>-0.10731310359162627</c:v>
                </c:pt>
                <c:pt idx="20">
                  <c:v>-0.27004565256659596</c:v>
                </c:pt>
                <c:pt idx="21">
                  <c:v>0.19313213178694849</c:v>
                </c:pt>
                <c:pt idx="22">
                  <c:v>-0.24532090885643043</c:v>
                </c:pt>
                <c:pt idx="23">
                  <c:v>-0.21994547038829076</c:v>
                </c:pt>
                <c:pt idx="24">
                  <c:v>-0.3781416244643131</c:v>
                </c:pt>
                <c:pt idx="25">
                  <c:v>-0.30512650290289867</c:v>
                </c:pt>
                <c:pt idx="26">
                  <c:v>-0.30311487634802325</c:v>
                </c:pt>
                <c:pt idx="27">
                  <c:v>-0.23210830190274545</c:v>
                </c:pt>
                <c:pt idx="28">
                  <c:v>-0.28269664777948716</c:v>
                </c:pt>
                <c:pt idx="29">
                  <c:v>-0.24798198622306017</c:v>
                </c:pt>
                <c:pt idx="30">
                  <c:v>-0.31907302320866654</c:v>
                </c:pt>
                <c:pt idx="31">
                  <c:v>-0.1783820177092289</c:v>
                </c:pt>
                <c:pt idx="32">
                  <c:v>-0.37440033758965402</c:v>
                </c:pt>
                <c:pt idx="33">
                  <c:v>-0.35497258594247533</c:v>
                </c:pt>
                <c:pt idx="34">
                  <c:v>-4.5334171358959362E-2</c:v>
                </c:pt>
                <c:pt idx="35">
                  <c:v>-9.3792666019107934E-2</c:v>
                </c:pt>
                <c:pt idx="36">
                  <c:v>-0.17101847930873804</c:v>
                </c:pt>
                <c:pt idx="37">
                  <c:v>-4.3313341106220107E-2</c:v>
                </c:pt>
                <c:pt idx="38">
                  <c:v>-0.13815288737040199</c:v>
                </c:pt>
                <c:pt idx="39">
                  <c:v>-8.8785473544059024E-2</c:v>
                </c:pt>
                <c:pt idx="40">
                  <c:v>-0.34310878381433663</c:v>
                </c:pt>
                <c:pt idx="41">
                  <c:v>-0.16043925486354044</c:v>
                </c:pt>
                <c:pt idx="42">
                  <c:v>-0.15263028469080514</c:v>
                </c:pt>
                <c:pt idx="43">
                  <c:v>-0.21494131540176023</c:v>
                </c:pt>
                <c:pt idx="44">
                  <c:v>-0.22310454887100695</c:v>
                </c:pt>
                <c:pt idx="45">
                  <c:v>-0.30355239167102688</c:v>
                </c:pt>
                <c:pt idx="46">
                  <c:v>-0.28786360989210447</c:v>
                </c:pt>
                <c:pt idx="47">
                  <c:v>-0.24500206627664445</c:v>
                </c:pt>
                <c:pt idx="48">
                  <c:v>-0.21311227558751233</c:v>
                </c:pt>
                <c:pt idx="49">
                  <c:v>-0.31879908477595342</c:v>
                </c:pt>
                <c:pt idx="50">
                  <c:v>-0.26864780614071504</c:v>
                </c:pt>
                <c:pt idx="51">
                  <c:v>-0.28005581194891982</c:v>
                </c:pt>
                <c:pt idx="52">
                  <c:v>-0.11741632496539471</c:v>
                </c:pt>
                <c:pt idx="53">
                  <c:v>-0.24140153672892162</c:v>
                </c:pt>
                <c:pt idx="54">
                  <c:v>-0.11696085032816421</c:v>
                </c:pt>
                <c:pt idx="55">
                  <c:v>-0.26725790075488415</c:v>
                </c:pt>
                <c:pt idx="56">
                  <c:v>-0.22260457988391885</c:v>
                </c:pt>
                <c:pt idx="57">
                  <c:v>-0.20691579810499652</c:v>
                </c:pt>
                <c:pt idx="58">
                  <c:v>-0.16405425448953653</c:v>
                </c:pt>
                <c:pt idx="59">
                  <c:v>-0.13216446380040442</c:v>
                </c:pt>
                <c:pt idx="60">
                  <c:v>-0.33351686873724612</c:v>
                </c:pt>
                <c:pt idx="61">
                  <c:v>-0.20437009130624284</c:v>
                </c:pt>
                <c:pt idx="62">
                  <c:v>-0.28127147761890897</c:v>
                </c:pt>
                <c:pt idx="63">
                  <c:v>0.3132504278382186</c:v>
                </c:pt>
                <c:pt idx="64">
                  <c:v>0.23117526579032679</c:v>
                </c:pt>
                <c:pt idx="65">
                  <c:v>0.12989644065587624</c:v>
                </c:pt>
                <c:pt idx="66">
                  <c:v>9.1384044134824705E-2</c:v>
                </c:pt>
                <c:pt idx="67">
                  <c:v>0.22392249872947295</c:v>
                </c:pt>
                <c:pt idx="68">
                  <c:v>0.24574086350086288</c:v>
                </c:pt>
                <c:pt idx="69">
                  <c:v>0.33472744848323666</c:v>
                </c:pt>
                <c:pt idx="70">
                  <c:v>5.6307520849414455E-2</c:v>
                </c:pt>
                <c:pt idx="71">
                  <c:v>-0.12848010832952839</c:v>
                </c:pt>
                <c:pt idx="72">
                  <c:v>-0.4616213107947168</c:v>
                </c:pt>
                <c:pt idx="73">
                  <c:v>0.15025979528120631</c:v>
                </c:pt>
                <c:pt idx="74">
                  <c:v>0.321128650251987</c:v>
                </c:pt>
                <c:pt idx="75">
                  <c:v>-7.7006660425926007E-2</c:v>
                </c:pt>
                <c:pt idx="76">
                  <c:v>0.18859789406322319</c:v>
                </c:pt>
                <c:pt idx="77">
                  <c:v>0.23146895939331563</c:v>
                </c:pt>
                <c:pt idx="78">
                  <c:v>0.28628986251132083</c:v>
                </c:pt>
                <c:pt idx="79">
                  <c:v>0.2367455169500855</c:v>
                </c:pt>
                <c:pt idx="80">
                  <c:v>0.31600355113198936</c:v>
                </c:pt>
                <c:pt idx="81">
                  <c:v>0.23056689579994932</c:v>
                </c:pt>
                <c:pt idx="82">
                  <c:v>0.29883244302744694</c:v>
                </c:pt>
                <c:pt idx="83">
                  <c:v>0.32420788149558655</c:v>
                </c:pt>
                <c:pt idx="84">
                  <c:v>0.16601172741956388</c:v>
                </c:pt>
                <c:pt idx="85">
                  <c:v>0.21695017303904013</c:v>
                </c:pt>
                <c:pt idx="86">
                  <c:v>0.21896179959391554</c:v>
                </c:pt>
                <c:pt idx="87">
                  <c:v>0.33633576625206363</c:v>
                </c:pt>
                <c:pt idx="88">
                  <c:v>7.4087418545823042E-2</c:v>
                </c:pt>
                <c:pt idx="89">
                  <c:v>-0.22726373494838348</c:v>
                </c:pt>
                <c:pt idx="90">
                  <c:v>0.18746816877284311</c:v>
                </c:pt>
                <c:pt idx="91">
                  <c:v>0.21445958146547467</c:v>
                </c:pt>
                <c:pt idx="92">
                  <c:v>6.0369140550178953E-2</c:v>
                </c:pt>
                <c:pt idx="93">
                  <c:v>0.21012784299175841</c:v>
                </c:pt>
                <c:pt idx="94">
                  <c:v>4.8948628868768329E-2</c:v>
                </c:pt>
                <c:pt idx="95">
                  <c:v>0.19972732742590915</c:v>
                </c:pt>
                <c:pt idx="96">
                  <c:v>0.39775693363312831</c:v>
                </c:pt>
                <c:pt idx="97">
                  <c:v>0.33072184017066214</c:v>
                </c:pt>
                <c:pt idx="98">
                  <c:v>0.24606997782057741</c:v>
                </c:pt>
                <c:pt idx="99">
                  <c:v>-3.8607143574738614E-2</c:v>
                </c:pt>
                <c:pt idx="100">
                  <c:v>0.57918780172486461</c:v>
                </c:pt>
                <c:pt idx="101">
                  <c:v>0.62743968427255192</c:v>
                </c:pt>
                <c:pt idx="102">
                  <c:v>0.48685097827672907</c:v>
                </c:pt>
                <c:pt idx="103">
                  <c:v>-0.26502862036014591</c:v>
                </c:pt>
                <c:pt idx="104">
                  <c:v>0.52833266146182623</c:v>
                </c:pt>
                <c:pt idx="105">
                  <c:v>1.1926120667852272E-2</c:v>
                </c:pt>
                <c:pt idx="106">
                  <c:v>0.48015188660986707</c:v>
                </c:pt>
                <c:pt idx="107">
                  <c:v>0.66908107331560862</c:v>
                </c:pt>
                <c:pt idx="108">
                  <c:v>5.0966533835470597E-2</c:v>
                </c:pt>
                <c:pt idx="109">
                  <c:v>-9.7940202636070993E-4</c:v>
                </c:pt>
                <c:pt idx="110">
                  <c:v>0.49823998993775698</c:v>
                </c:pt>
                <c:pt idx="111">
                  <c:v>0.61499945254212918</c:v>
                </c:pt>
                <c:pt idx="112">
                  <c:v>-0.23241791101821851</c:v>
                </c:pt>
                <c:pt idx="113">
                  <c:v>0.35682873819119076</c:v>
                </c:pt>
                <c:pt idx="114">
                  <c:v>-3.6098627471513399E-2</c:v>
                </c:pt>
                <c:pt idx="115">
                  <c:v>0.5276755578603417</c:v>
                </c:pt>
                <c:pt idx="116">
                  <c:v>-0.36011321315526945</c:v>
                </c:pt>
                <c:pt idx="117">
                  <c:v>-0.28697710184423342</c:v>
                </c:pt>
                <c:pt idx="118">
                  <c:v>0.64049213050304665</c:v>
                </c:pt>
                <c:pt idx="119">
                  <c:v>0.13623703791586167</c:v>
                </c:pt>
                <c:pt idx="120">
                  <c:v>-0.22924013824163852</c:v>
                </c:pt>
                <c:pt idx="121">
                  <c:v>0.49708062779548007</c:v>
                </c:pt>
                <c:pt idx="122">
                  <c:v>0.40098741345135624</c:v>
                </c:pt>
                <c:pt idx="123">
                  <c:v>0.85275388803207708</c:v>
                </c:pt>
                <c:pt idx="124">
                  <c:v>0.22256594298711296</c:v>
                </c:pt>
                <c:pt idx="125">
                  <c:v>4.5187050585737895E-2</c:v>
                </c:pt>
                <c:pt idx="126">
                  <c:v>0.15848617910988833</c:v>
                </c:pt>
                <c:pt idx="127">
                  <c:v>0.60192158126828854</c:v>
                </c:pt>
                <c:pt idx="128">
                  <c:v>0.28410018898788164</c:v>
                </c:pt>
                <c:pt idx="129">
                  <c:v>0.32451827916836046</c:v>
                </c:pt>
                <c:pt idx="130">
                  <c:v>0.17509383744409973</c:v>
                </c:pt>
                <c:pt idx="131">
                  <c:v>0.17069544696795569</c:v>
                </c:pt>
                <c:pt idx="132">
                  <c:v>0.81151311472870391</c:v>
                </c:pt>
                <c:pt idx="133">
                  <c:v>-0.18229341536430438</c:v>
                </c:pt>
                <c:pt idx="134">
                  <c:v>-0.25047263112657087</c:v>
                </c:pt>
                <c:pt idx="135">
                  <c:v>-0.24447701771567809</c:v>
                </c:pt>
                <c:pt idx="136">
                  <c:v>0.33863144030904302</c:v>
                </c:pt>
                <c:pt idx="137">
                  <c:v>-0.23824889319023085</c:v>
                </c:pt>
                <c:pt idx="138">
                  <c:v>-0.17902959959608133</c:v>
                </c:pt>
                <c:pt idx="139">
                  <c:v>0.32494774386300251</c:v>
                </c:pt>
                <c:pt idx="140">
                  <c:v>-0.38377729840106978</c:v>
                </c:pt>
                <c:pt idx="141">
                  <c:v>-0.17821881949752047</c:v>
                </c:pt>
                <c:pt idx="142">
                  <c:v>-0.2281498007518877</c:v>
                </c:pt>
                <c:pt idx="143">
                  <c:v>-0.31358645608392782</c:v>
                </c:pt>
                <c:pt idx="144">
                  <c:v>0.3227003040182298</c:v>
                </c:pt>
                <c:pt idx="145">
                  <c:v>-0.40742682548331532</c:v>
                </c:pt>
                <c:pt idx="146">
                  <c:v>-0.26076765780616529</c:v>
                </c:pt>
                <c:pt idx="147">
                  <c:v>-0.36808851662214742</c:v>
                </c:pt>
                <c:pt idx="148">
                  <c:v>0.76063398267276061</c:v>
                </c:pt>
                <c:pt idx="149">
                  <c:v>0.60369767059981605</c:v>
                </c:pt>
                <c:pt idx="150">
                  <c:v>0.27273626505161652</c:v>
                </c:pt>
                <c:pt idx="151">
                  <c:v>0.18010927679219688</c:v>
                </c:pt>
                <c:pt idx="152">
                  <c:v>0.90406827906643539</c:v>
                </c:pt>
                <c:pt idx="153">
                  <c:v>0.7023609933759547</c:v>
                </c:pt>
                <c:pt idx="154">
                  <c:v>0.18028762038523349</c:v>
                </c:pt>
                <c:pt idx="155">
                  <c:v>0.17404979253975339</c:v>
                </c:pt>
                <c:pt idx="156">
                  <c:v>0.59138404413482459</c:v>
                </c:pt>
                <c:pt idx="157">
                  <c:v>0.50088925603604995</c:v>
                </c:pt>
                <c:pt idx="158">
                  <c:v>0.11897772127030151</c:v>
                </c:pt>
                <c:pt idx="159">
                  <c:v>0.69690416708124192</c:v>
                </c:pt>
                <c:pt idx="160">
                  <c:v>4.7874770841418259E-2</c:v>
                </c:pt>
                <c:pt idx="161">
                  <c:v>0.54975223380228011</c:v>
                </c:pt>
                <c:pt idx="162">
                  <c:v>0.63128107599536354</c:v>
                </c:pt>
                <c:pt idx="163">
                  <c:v>-0.18858077035688958</c:v>
                </c:pt>
                <c:pt idx="164">
                  <c:v>0.52903460854857076</c:v>
                </c:pt>
                <c:pt idx="165">
                  <c:v>0.57110600468715367</c:v>
                </c:pt>
                <c:pt idx="166">
                  <c:v>0.46985255897989492</c:v>
                </c:pt>
                <c:pt idx="167">
                  <c:v>0.74357046738125221</c:v>
                </c:pt>
                <c:pt idx="168">
                  <c:v>0.28507256246985241</c:v>
                </c:pt>
                <c:pt idx="169">
                  <c:v>0.64861877102601728</c:v>
                </c:pt>
                <c:pt idx="170">
                  <c:v>0.52970001601898331</c:v>
                </c:pt>
                <c:pt idx="171">
                  <c:v>-0.24560778517087695</c:v>
                </c:pt>
                <c:pt idx="172">
                  <c:v>-0.19374738355737381</c:v>
                </c:pt>
                <c:pt idx="173">
                  <c:v>0.25135882405654064</c:v>
                </c:pt>
                <c:pt idx="174">
                  <c:v>6.4305803050466764E-2</c:v>
                </c:pt>
                <c:pt idx="175">
                  <c:v>-0.16667617695557074</c:v>
                </c:pt>
                <c:pt idx="176">
                  <c:v>-0.18399644886801075</c:v>
                </c:pt>
                <c:pt idx="177">
                  <c:v>-0.26943310420005084</c:v>
                </c:pt>
                <c:pt idx="178">
                  <c:v>-0.30199620496881524</c:v>
                </c:pt>
                <c:pt idx="179">
                  <c:v>-0.27022712675711624</c:v>
                </c:pt>
                <c:pt idx="180">
                  <c:v>-0.21661430592228842</c:v>
                </c:pt>
                <c:pt idx="181">
                  <c:v>-0.32393516473827033</c:v>
                </c:pt>
                <c:pt idx="182">
                  <c:v>-0.20116755697255323</c:v>
                </c:pt>
                <c:pt idx="183">
                  <c:v>-0.17579211850441362</c:v>
                </c:pt>
                <c:pt idx="184">
                  <c:v>-0.33398827258043629</c:v>
                </c:pt>
                <c:pt idx="185">
                  <c:v>-0.28304982696095998</c:v>
                </c:pt>
                <c:pt idx="186">
                  <c:v>-0.2810382004060844</c:v>
                </c:pt>
                <c:pt idx="187">
                  <c:v>-0.21003162596080688</c:v>
                </c:pt>
                <c:pt idx="188">
                  <c:v>-0.26061997183754876</c:v>
                </c:pt>
                <c:pt idx="189">
                  <c:v>-0.22590531028112171</c:v>
                </c:pt>
                <c:pt idx="190">
                  <c:v>0.75327509069211462</c:v>
                </c:pt>
                <c:pt idx="191">
                  <c:v>-0.31171413122802039</c:v>
                </c:pt>
                <c:pt idx="192">
                  <c:v>-0.17102312572858275</c:v>
                </c:pt>
                <c:pt idx="193">
                  <c:v>-0.36704144560900775</c:v>
                </c:pt>
                <c:pt idx="194">
                  <c:v>-0.34761369396182901</c:v>
                </c:pt>
                <c:pt idx="195">
                  <c:v>0.53010875079335362</c:v>
                </c:pt>
                <c:pt idx="196">
                  <c:v>-0.10041114904183177</c:v>
                </c:pt>
                <c:pt idx="197">
                  <c:v>0.57010750767720852</c:v>
                </c:pt>
                <c:pt idx="198">
                  <c:v>3.8920521184991223E-2</c:v>
                </c:pt>
                <c:pt idx="199">
                  <c:v>-0.28876075099907705</c:v>
                </c:pt>
                <c:pt idx="200">
                  <c:v>-0.16105561279655894</c:v>
                </c:pt>
                <c:pt idx="201">
                  <c:v>-0.2558951590607409</c:v>
                </c:pt>
                <c:pt idx="202">
                  <c:v>-0.2065277452343979</c:v>
                </c:pt>
                <c:pt idx="203">
                  <c:v>-0.46085105550467542</c:v>
                </c:pt>
                <c:pt idx="204">
                  <c:v>0.5991614650050886</c:v>
                </c:pt>
                <c:pt idx="205">
                  <c:v>-0.27818152655387934</c:v>
                </c:pt>
                <c:pt idx="206">
                  <c:v>0.7863260073760967</c:v>
                </c:pt>
                <c:pt idx="207">
                  <c:v>-0.28251326502759555</c:v>
                </c:pt>
                <c:pt idx="208">
                  <c:v>-0.28542365300049521</c:v>
                </c:pt>
                <c:pt idx="209">
                  <c:v>-0.33268358709209922</c:v>
                </c:pt>
                <c:pt idx="210">
                  <c:v>-0.26882473420967351</c:v>
                </c:pt>
                <c:pt idx="211">
                  <c:v>-0.35024319981467522</c:v>
                </c:pt>
                <c:pt idx="212">
                  <c:v>0.79007412761227169</c:v>
                </c:pt>
                <c:pt idx="213">
                  <c:v>-0.31827017563231941</c:v>
                </c:pt>
                <c:pt idx="214">
                  <c:v>-0.30258139385339688</c:v>
                </c:pt>
                <c:pt idx="215">
                  <c:v>-0.25971985023793676</c:v>
                </c:pt>
                <c:pt idx="216">
                  <c:v>-0.22293288339920891</c:v>
                </c:pt>
                <c:pt idx="217">
                  <c:v>0.68770338431348843</c:v>
                </c:pt>
                <c:pt idx="218">
                  <c:v>-0.37031132864047678</c:v>
                </c:pt>
                <c:pt idx="219">
                  <c:v>-0.32016005000523828</c:v>
                </c:pt>
                <c:pt idx="220">
                  <c:v>-0.27269691996827361</c:v>
                </c:pt>
                <c:pt idx="221">
                  <c:v>-0.24220587821752237</c:v>
                </c:pt>
                <c:pt idx="222">
                  <c:v>-0.11005743298474846</c:v>
                </c:pt>
                <c:pt idx="223">
                  <c:v>-0.23404264474827541</c:v>
                </c:pt>
                <c:pt idx="224">
                  <c:v>-0.10960195834751804</c:v>
                </c:pt>
                <c:pt idx="225">
                  <c:v>-0.23930234581745091</c:v>
                </c:pt>
                <c:pt idx="226">
                  <c:v>-0.15978180212665422</c:v>
                </c:pt>
                <c:pt idx="227">
                  <c:v>-4.3459088747016428E-2</c:v>
                </c:pt>
                <c:pt idx="228">
                  <c:v>-0.16847381834073716</c:v>
                </c:pt>
                <c:pt idx="229">
                  <c:v>-0.12377000892552142</c:v>
                </c:pt>
                <c:pt idx="230">
                  <c:v>-0.40918662538939604</c:v>
                </c:pt>
                <c:pt idx="231">
                  <c:v>2.8591116980803643E-2</c:v>
                </c:pt>
                <c:pt idx="232">
                  <c:v>4.4125114742769686E-2</c:v>
                </c:pt>
                <c:pt idx="233">
                  <c:v>-9.9351864071740376E-2</c:v>
                </c:pt>
                <c:pt idx="234">
                  <c:v>-4.8642372503398854E-2</c:v>
                </c:pt>
                <c:pt idx="235">
                  <c:v>-0.38163103511244933</c:v>
                </c:pt>
                <c:pt idx="236">
                  <c:v>-5.7891861652830126E-2</c:v>
                </c:pt>
                <c:pt idx="237">
                  <c:v>-0.2361561445546542</c:v>
                </c:pt>
                <c:pt idx="238">
                  <c:v>-0.27695865250972618</c:v>
                </c:pt>
                <c:pt idx="239">
                  <c:v>-0.21119209967082142</c:v>
                </c:pt>
                <c:pt idx="240">
                  <c:v>-0.13116193521357183</c:v>
                </c:pt>
                <c:pt idx="241">
                  <c:v>0.34251655661750818</c:v>
                </c:pt>
                <c:pt idx="242">
                  <c:v>-0.12375096549625619</c:v>
                </c:pt>
                <c:pt idx="243">
                  <c:v>0.12512883125817736</c:v>
                </c:pt>
                <c:pt idx="244">
                  <c:v>-0.28006262923746228</c:v>
                </c:pt>
                <c:pt idx="245">
                  <c:v>-0.23618470969855182</c:v>
                </c:pt>
                <c:pt idx="246">
                  <c:v>-2.0863400388724702E-2</c:v>
                </c:pt>
                <c:pt idx="247">
                  <c:v>-0.21421718478519919</c:v>
                </c:pt>
                <c:pt idx="248">
                  <c:v>-0.27376484267376666</c:v>
                </c:pt>
                <c:pt idx="249">
                  <c:v>7.5100806430940414E-2</c:v>
                </c:pt>
                <c:pt idx="250">
                  <c:v>-0.33147975647721095</c:v>
                </c:pt>
                <c:pt idx="251">
                  <c:v>-0.25919480167697045</c:v>
                </c:pt>
                <c:pt idx="252">
                  <c:v>-0.25296667715152321</c:v>
                </c:pt>
                <c:pt idx="253">
                  <c:v>0.70025123487595753</c:v>
                </c:pt>
                <c:pt idx="254">
                  <c:v>-0.3396239465171928</c:v>
                </c:pt>
                <c:pt idx="255">
                  <c:v>0.69800379503118493</c:v>
                </c:pt>
                <c:pt idx="256">
                  <c:v>0.72977287324288398</c:v>
                </c:pt>
                <c:pt idx="257">
                  <c:v>0.78338569407771153</c:v>
                </c:pt>
                <c:pt idx="258">
                  <c:v>0.67606483526173</c:v>
                </c:pt>
                <c:pt idx="259">
                  <c:v>-0.4064848298069984</c:v>
                </c:pt>
                <c:pt idx="260">
                  <c:v>0.61841545456110825</c:v>
                </c:pt>
                <c:pt idx="261">
                  <c:v>-0.10777004102247788</c:v>
                </c:pt>
                <c:pt idx="262">
                  <c:v>0.80559205105788645</c:v>
                </c:pt>
                <c:pt idx="263">
                  <c:v>0.70388035702027718</c:v>
                </c:pt>
                <c:pt idx="264">
                  <c:v>-0.16841450477720521</c:v>
                </c:pt>
                <c:pt idx="265">
                  <c:v>-0.26325405104138688</c:v>
                </c:pt>
                <c:pt idx="266">
                  <c:v>-0.21388663721504397</c:v>
                </c:pt>
                <c:pt idx="267">
                  <c:v>-0.46820994748532141</c:v>
                </c:pt>
                <c:pt idx="268">
                  <c:v>0.7789671153954506</c:v>
                </c:pt>
                <c:pt idx="269">
                  <c:v>-0.29278254498114131</c:v>
                </c:pt>
                <c:pt idx="270">
                  <c:v>-0.34004247907274532</c:v>
                </c:pt>
                <c:pt idx="271">
                  <c:v>-0.36699847104865058</c:v>
                </c:pt>
                <c:pt idx="272">
                  <c:v>0.68814748923057545</c:v>
                </c:pt>
                <c:pt idx="273">
                  <c:v>-0.32562906761296562</c:v>
                </c:pt>
                <c:pt idx="274">
                  <c:v>-0.30994028583404309</c:v>
                </c:pt>
                <c:pt idx="275">
                  <c:v>-0.26707874221858297</c:v>
                </c:pt>
                <c:pt idx="276">
                  <c:v>-0.23518895152945085</c:v>
                </c:pt>
                <c:pt idx="277">
                  <c:v>-0.36982582973166167</c:v>
                </c:pt>
                <c:pt idx="278">
                  <c:v>-0.37767022062112277</c:v>
                </c:pt>
                <c:pt idx="279">
                  <c:v>-0.32751894198588466</c:v>
                </c:pt>
                <c:pt idx="280">
                  <c:v>-0.33892694779408938</c:v>
                </c:pt>
                <c:pt idx="281">
                  <c:v>-0.30843590604333776</c:v>
                </c:pt>
                <c:pt idx="282">
                  <c:v>-0.17628746081056418</c:v>
                </c:pt>
                <c:pt idx="283">
                  <c:v>-0.31547026319360083</c:v>
                </c:pt>
                <c:pt idx="284">
                  <c:v>0.26515301376312378</c:v>
                </c:pt>
                <c:pt idx="285">
                  <c:v>0.39730145899589786</c:v>
                </c:pt>
                <c:pt idx="286">
                  <c:v>0.27801443685903554</c:v>
                </c:pt>
                <c:pt idx="287">
                  <c:v>-0.24447651263829789</c:v>
                </c:pt>
                <c:pt idx="288">
                  <c:v>-0.47987223732166751</c:v>
                </c:pt>
                <c:pt idx="289">
                  <c:v>0.24795033047886389</c:v>
                </c:pt>
                <c:pt idx="290">
                  <c:v>0.29372669129305562</c:v>
                </c:pt>
                <c:pt idx="291">
                  <c:v>0.32214119304546834</c:v>
                </c:pt>
                <c:pt idx="292">
                  <c:v>5.8906456222092118E-2</c:v>
                </c:pt>
                <c:pt idx="293">
                  <c:v>0.13512423612152624</c:v>
                </c:pt>
                <c:pt idx="294">
                  <c:v>0.55911967289906361</c:v>
                </c:pt>
                <c:pt idx="295">
                  <c:v>0.26493621802524542</c:v>
                </c:pt>
                <c:pt idx="296">
                  <c:v>0.63184759646332889</c:v>
                </c:pt>
                <c:pt idx="297">
                  <c:v>-0.20226486791609311</c:v>
                </c:pt>
                <c:pt idx="298">
                  <c:v>0.3024619127317158</c:v>
                </c:pt>
                <c:pt idx="299">
                  <c:v>0.15914534931464869</c:v>
                </c:pt>
                <c:pt idx="300">
                  <c:v>0.24829565208363252</c:v>
                </c:pt>
                <c:pt idx="301">
                  <c:v>-0.32724119263451451</c:v>
                </c:pt>
                <c:pt idx="302">
                  <c:v>0.29773513208390684</c:v>
                </c:pt>
                <c:pt idx="303">
                  <c:v>-0.1975380872682842</c:v>
                </c:pt>
                <c:pt idx="304">
                  <c:v>6.8679130025705692E-2</c:v>
                </c:pt>
                <c:pt idx="305">
                  <c:v>0.19189419545786152</c:v>
                </c:pt>
                <c:pt idx="306">
                  <c:v>0.57040699247689464</c:v>
                </c:pt>
                <c:pt idx="307">
                  <c:v>0.23354644073371672</c:v>
                </c:pt>
                <c:pt idx="308">
                  <c:v>0.24120933020322749</c:v>
                </c:pt>
                <c:pt idx="309">
                  <c:v>0.10748645205587923</c:v>
                </c:pt>
                <c:pt idx="310">
                  <c:v>-0.25204014780650363</c:v>
                </c:pt>
                <c:pt idx="311">
                  <c:v>-0.60701051325268685</c:v>
                </c:pt>
                <c:pt idx="312">
                  <c:v>-0.23756440775848414</c:v>
                </c:pt>
                <c:pt idx="313">
                  <c:v>-0.16160003172298903</c:v>
                </c:pt>
                <c:pt idx="314">
                  <c:v>0.22884825110705218</c:v>
                </c:pt>
                <c:pt idx="315">
                  <c:v>-0.30408130081466123</c:v>
                </c:pt>
                <c:pt idx="316">
                  <c:v>-0.24308022563838647</c:v>
                </c:pt>
                <c:pt idx="317">
                  <c:v>0.23856347294016716</c:v>
                </c:pt>
                <c:pt idx="318">
                  <c:v>-0.60951902935591207</c:v>
                </c:pt>
                <c:pt idx="319">
                  <c:v>-0.19348982241212126</c:v>
                </c:pt>
                <c:pt idx="320">
                  <c:v>-0.2962369099251998</c:v>
                </c:pt>
                <c:pt idx="321">
                  <c:v>-0.64317126180880968</c:v>
                </c:pt>
                <c:pt idx="322">
                  <c:v>-0.30405273567076341</c:v>
                </c:pt>
                <c:pt idx="323">
                  <c:v>0.29442309758622998</c:v>
                </c:pt>
                <c:pt idx="324">
                  <c:v>-0.3341549289094658</c:v>
                </c:pt>
                <c:pt idx="325">
                  <c:v>-0.28948873081858045</c:v>
                </c:pt>
                <c:pt idx="326">
                  <c:v>-0.24254784351009712</c:v>
                </c:pt>
                <c:pt idx="327">
                  <c:v>-0.37969323781553277</c:v>
                </c:pt>
                <c:pt idx="328">
                  <c:v>-0.38502911260176897</c:v>
                </c:pt>
                <c:pt idx="329">
                  <c:v>0.16512216603346938</c:v>
                </c:pt>
                <c:pt idx="330">
                  <c:v>-0.34628583977473532</c:v>
                </c:pt>
                <c:pt idx="331">
                  <c:v>-0.18364635279121039</c:v>
                </c:pt>
                <c:pt idx="332">
                  <c:v>-0.30763156455473711</c:v>
                </c:pt>
                <c:pt idx="333">
                  <c:v>-0.18319087815397977</c:v>
                </c:pt>
                <c:pt idx="334">
                  <c:v>-0.29723104898888775</c:v>
                </c:pt>
                <c:pt idx="335">
                  <c:v>0.14443539547736201</c:v>
                </c:pt>
                <c:pt idx="336">
                  <c:v>4.158973688812212E-2</c:v>
                </c:pt>
                <c:pt idx="337">
                  <c:v>-0.32766814407806732</c:v>
                </c:pt>
                <c:pt idx="338">
                  <c:v>-0.33298795959361183</c:v>
                </c:pt>
                <c:pt idx="339">
                  <c:v>-0.31729917781468925</c:v>
                </c:pt>
                <c:pt idx="340">
                  <c:v>-0.27443763419922917</c:v>
                </c:pt>
                <c:pt idx="341">
                  <c:v>-0.30876502036305281</c:v>
                </c:pt>
                <c:pt idx="342">
                  <c:v>7.5725661218308373E-3</c:v>
                </c:pt>
                <c:pt idx="343">
                  <c:v>-0.1633424106755117</c:v>
                </c:pt>
                <c:pt idx="344">
                  <c:v>8.489725930342655E-2</c:v>
                </c:pt>
                <c:pt idx="345">
                  <c:v>-0.26005316289599556</c:v>
                </c:pt>
                <c:pt idx="346">
                  <c:v>-0.21963507271551685</c:v>
                </c:pt>
                <c:pt idx="347">
                  <c:v>-0.38377729840106978</c:v>
                </c:pt>
                <c:pt idx="348">
                  <c:v>-0.38817568887721393</c:v>
                </c:pt>
                <c:pt idx="349">
                  <c:v>-0.21273876465840086</c:v>
                </c:pt>
                <c:pt idx="350">
                  <c:v>-0.24116455120947369</c:v>
                </c:pt>
                <c:pt idx="351">
                  <c:v>-0.15375531023139516</c:v>
                </c:pt>
                <c:pt idx="352">
                  <c:v>0.2042759399477424</c:v>
                </c:pt>
                <c:pt idx="353">
                  <c:v>-0.26779548106630291</c:v>
                </c:pt>
                <c:pt idx="354">
                  <c:v>-0.27070586903920285</c:v>
                </c:pt>
                <c:pt idx="355">
                  <c:v>-0.32612903660005355</c:v>
                </c:pt>
                <c:pt idx="356">
                  <c:v>7.1025304810706874E-2</c:v>
                </c:pt>
                <c:pt idx="357">
                  <c:v>-0.29823257615548271</c:v>
                </c:pt>
                <c:pt idx="358">
                  <c:v>-0.19734026031536617</c:v>
                </c:pt>
                <c:pt idx="359">
                  <c:v>-0.22290662788670412</c:v>
                </c:pt>
                <c:pt idx="360">
                  <c:v>0.1229819346167218</c:v>
                </c:pt>
                <c:pt idx="361">
                  <c:v>0.14440645532081581</c:v>
                </c:pt>
                <c:pt idx="362">
                  <c:v>0.14443502046471346</c:v>
                </c:pt>
                <c:pt idx="363">
                  <c:v>-0.1364153588561523</c:v>
                </c:pt>
                <c:pt idx="364">
                  <c:v>-0.32720317884483707</c:v>
                </c:pt>
                <c:pt idx="365">
                  <c:v>-0.32519155228996166</c:v>
                </c:pt>
                <c:pt idx="366">
                  <c:v>-0.25418497784468419</c:v>
                </c:pt>
                <c:pt idx="367">
                  <c:v>-0.30477332372142557</c:v>
                </c:pt>
                <c:pt idx="368">
                  <c:v>-0.27005866216499885</c:v>
                </c:pt>
                <c:pt idx="369">
                  <c:v>-0.20993044940465491</c:v>
                </c:pt>
                <c:pt idx="370">
                  <c:v>-0.34850859113125132</c:v>
                </c:pt>
                <c:pt idx="371">
                  <c:v>-0.20781758563181368</c:v>
                </c:pt>
                <c:pt idx="372">
                  <c:v>-0.40383590551223847</c:v>
                </c:pt>
                <c:pt idx="373">
                  <c:v>-0.38440815386505994</c:v>
                </c:pt>
                <c:pt idx="374">
                  <c:v>-9.9012586548643866E-2</c:v>
                </c:pt>
                <c:pt idx="375">
                  <c:v>-8.5693365080539416E-2</c:v>
                </c:pt>
                <c:pt idx="376">
                  <c:v>-0.17233127300017498</c:v>
                </c:pt>
                <c:pt idx="377">
                  <c:v>-0.45481294941426231</c:v>
                </c:pt>
                <c:pt idx="378">
                  <c:v>-0.27404296703778463</c:v>
                </c:pt>
                <c:pt idx="379">
                  <c:v>-0.14633782883526664</c:v>
                </c:pt>
                <c:pt idx="380">
                  <c:v>-0.24117737509944848</c:v>
                </c:pt>
                <c:pt idx="381">
                  <c:v>-0.1918099612731054</c:v>
                </c:pt>
                <c:pt idx="382">
                  <c:v>-0.44613327154338289</c:v>
                </c:pt>
                <c:pt idx="383">
                  <c:v>-0.29045515528521848</c:v>
                </c:pt>
                <c:pt idx="384">
                  <c:v>-0.26346374259258681</c:v>
                </c:pt>
                <c:pt idx="385">
                  <c:v>-0.19895620866261116</c:v>
                </c:pt>
                <c:pt idx="386">
                  <c:v>8.2445816492117449E-2</c:v>
                </c:pt>
                <c:pt idx="387">
                  <c:v>-0.2452188361372766</c:v>
                </c:pt>
                <c:pt idx="388">
                  <c:v>-0.33552541585338286</c:v>
                </c:pt>
                <c:pt idx="389">
                  <c:v>0.16447458414661731</c:v>
                </c:pt>
                <c:pt idx="390">
                  <c:v>-0.34774915378972293</c:v>
                </c:pt>
                <c:pt idx="391">
                  <c:v>-0.35559354467918425</c:v>
                </c:pt>
                <c:pt idx="392">
                  <c:v>-0.30795078214717131</c:v>
                </c:pt>
                <c:pt idx="393">
                  <c:v>-0.32425191436462886</c:v>
                </c:pt>
                <c:pt idx="394">
                  <c:v>0.24581502215531609</c:v>
                </c:pt>
                <c:pt idx="395">
                  <c:v>0.19522667627857435</c:v>
                </c:pt>
                <c:pt idx="396">
                  <c:v>0.22994133783500151</c:v>
                </c:pt>
                <c:pt idx="397">
                  <c:v>0.29006955059534512</c:v>
                </c:pt>
                <c:pt idx="398">
                  <c:v>0.15149140886874896</c:v>
                </c:pt>
                <c:pt idx="399">
                  <c:v>0.29218241436818637</c:v>
                </c:pt>
                <c:pt idx="400">
                  <c:v>9.6164094487761545E-2</c:v>
                </c:pt>
                <c:pt idx="401">
                  <c:v>0.11559184613494028</c:v>
                </c:pt>
                <c:pt idx="402">
                  <c:v>0.22595703296221553</c:v>
                </c:pt>
                <c:pt idx="403">
                  <c:v>-0.32170477299906308</c:v>
                </c:pt>
                <c:pt idx="404">
                  <c:v>0.70954484471478163</c:v>
                </c:pt>
                <c:pt idx="405">
                  <c:v>0.30104379133738901</c:v>
                </c:pt>
                <c:pt idx="406">
                  <c:v>0.48199377739697485</c:v>
                </c:pt>
                <c:pt idx="407">
                  <c:v>0.70577280942048826</c:v>
                </c:pt>
                <c:pt idx="408">
                  <c:v>-0.31294877092435641</c:v>
                </c:pt>
                <c:pt idx="409">
                  <c:v>0.70176742384451762</c:v>
                </c:pt>
                <c:pt idx="410">
                  <c:v>-0.34680951586439013</c:v>
                </c:pt>
                <c:pt idx="411">
                  <c:v>0.35199958901877137</c:v>
                </c:pt>
                <c:pt idx="412">
                  <c:v>0.58822799580875795</c:v>
                </c:pt>
                <c:pt idx="413">
                  <c:v>0.11142062365815494</c:v>
                </c:pt>
                <c:pt idx="414">
                  <c:v>0.23419474676861868</c:v>
                </c:pt>
                <c:pt idx="415">
                  <c:v>3.1051388477328048E-2</c:v>
                </c:pt>
                <c:pt idx="416">
                  <c:v>0.49681807267043293</c:v>
                </c:pt>
                <c:pt idx="417">
                  <c:v>-0.32755777886971138</c:v>
                </c:pt>
                <c:pt idx="418">
                  <c:v>0.18653896289152583</c:v>
                </c:pt>
                <c:pt idx="419">
                  <c:v>0.49641703996788089</c:v>
                </c:pt>
                <c:pt idx="420">
                  <c:v>0.2689989788369278</c:v>
                </c:pt>
                <c:pt idx="421">
                  <c:v>0.15208536211079846</c:v>
                </c:pt>
                <c:pt idx="422">
                  <c:v>3.8423953319344679E-2</c:v>
                </c:pt>
                <c:pt idx="423">
                  <c:v>-0.36762168612994917</c:v>
                </c:pt>
                <c:pt idx="424">
                  <c:v>3.4230844907475924E-2</c:v>
                </c:pt>
                <c:pt idx="425">
                  <c:v>6.6898163386845177E-2</c:v>
                </c:pt>
                <c:pt idx="426">
                  <c:v>0.233242068232204</c:v>
                </c:pt>
                <c:pt idx="427">
                  <c:v>0.11114938965153218</c:v>
                </c:pt>
                <c:pt idx="428">
                  <c:v>-0.18613093043147516</c:v>
                </c:pt>
                <c:pt idx="429">
                  <c:v>-0.15846469510295594</c:v>
                </c:pt>
                <c:pt idx="430">
                  <c:v>-0.3494243882478017</c:v>
                </c:pt>
                <c:pt idx="431">
                  <c:v>-0.28936351685336875</c:v>
                </c:pt>
                <c:pt idx="432">
                  <c:v>-9.1285981742467395E-2</c:v>
                </c:pt>
                <c:pt idx="433">
                  <c:v>0.19652541873126356</c:v>
                </c:pt>
                <c:pt idx="434">
                  <c:v>0.1680777798361448</c:v>
                </c:pt>
                <c:pt idx="435">
                  <c:v>3.4051640755020776E-2</c:v>
                </c:pt>
                <c:pt idx="436">
                  <c:v>0.47145950475031528</c:v>
                </c:pt>
                <c:pt idx="437">
                  <c:v>0.75800838668466985</c:v>
                </c:pt>
                <c:pt idx="438">
                  <c:v>-0.17975293299573991</c:v>
                </c:pt>
                <c:pt idx="439">
                  <c:v>-0.11499765544060067</c:v>
                </c:pt>
                <c:pt idx="440">
                  <c:v>-0.17128936197216221</c:v>
                </c:pt>
                <c:pt idx="441">
                  <c:v>-8.5562087518015945E-2</c:v>
                </c:pt>
                <c:pt idx="442">
                  <c:v>-0.22280160583668537</c:v>
                </c:pt>
                <c:pt idx="443">
                  <c:v>-0.17128936197216221</c:v>
                </c:pt>
                <c:pt idx="444">
                  <c:v>0.31200163974631268</c:v>
                </c:pt>
                <c:pt idx="445">
                  <c:v>-0.27913225931329039</c:v>
                </c:pt>
                <c:pt idx="446">
                  <c:v>-0.22026112346812093</c:v>
                </c:pt>
                <c:pt idx="447">
                  <c:v>0.28758310403017834</c:v>
                </c:pt>
                <c:pt idx="448">
                  <c:v>-0.22872469449169874</c:v>
                </c:pt>
                <c:pt idx="449">
                  <c:v>-0.33800339515846006</c:v>
                </c:pt>
                <c:pt idx="450">
                  <c:v>0.31701867195276351</c:v>
                </c:pt>
                <c:pt idx="451">
                  <c:v>-0.15661052495591327</c:v>
                </c:pt>
              </c:numCache>
            </c:numRef>
          </c:yVal>
          <c:smooth val="0"/>
          <c:extLst>
            <c:ext xmlns:c16="http://schemas.microsoft.com/office/drawing/2014/chart" uri="{C3380CC4-5D6E-409C-BE32-E72D297353CC}">
              <c16:uniqueId val="{00000000-398D-40E9-A776-D625F3643B9D}"/>
            </c:ext>
          </c:extLst>
        </c:ser>
        <c:dLbls>
          <c:showLegendKey val="0"/>
          <c:showVal val="0"/>
          <c:showCatName val="0"/>
          <c:showSerName val="0"/>
          <c:showPercent val="0"/>
          <c:showBubbleSize val="0"/>
        </c:dLbls>
        <c:axId val="85506688"/>
        <c:axId val="85508864"/>
      </c:scatterChart>
      <c:valAx>
        <c:axId val="85506688"/>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X Variable 4</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508864"/>
        <c:crosses val="autoZero"/>
        <c:crossBetween val="midCat"/>
      </c:valAx>
      <c:valAx>
        <c:axId val="85508864"/>
        <c:scaling>
          <c:orientation val="minMax"/>
        </c:scaling>
        <c:delete val="0"/>
        <c:axPos val="l"/>
        <c:title>
          <c:tx>
            <c:rich>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Residuals</a:t>
                </a:r>
              </a:p>
            </c:rich>
          </c:tx>
          <c:overlay val="0"/>
          <c:spPr>
            <a:noFill/>
            <a:ln>
              <a:noFill/>
            </a:ln>
            <a:effectLst/>
          </c:spPr>
          <c:txPr>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506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rnd" cmpd="sng" algn="ctr">
      <a:solidFill>
        <a:schemeClr val="tx1"/>
      </a:solidFill>
      <a:prstDash val="soli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r>
              <a:rPr lang="en-IN"/>
              <a:t>X Variable 5  Residual Plot</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19050" cap="rnd" cmpd="sng" algn="ctr">
              <a:noFill/>
              <a:prstDash val="solid"/>
              <a:round/>
            </a:ln>
            <a:effectLst/>
          </c:spPr>
          <c:marker>
            <c:spPr>
              <a:solidFill>
                <a:schemeClr val="accent5"/>
              </a:solidFill>
              <a:ln w="12700" cap="rnd" cmpd="sng" algn="ctr">
                <a:solidFill>
                  <a:schemeClr val="accent5"/>
                </a:solidFill>
                <a:prstDash val="solid"/>
                <a:round/>
              </a:ln>
              <a:effectLst/>
            </c:spPr>
          </c:marker>
          <c:xVal>
            <c:numRef>
              <c:f>'Maternal Health Risk Data Set 4'!$E$2:$E$453</c:f>
              <c:numCache>
                <c:formatCode>General</c:formatCode>
                <c:ptCount val="452"/>
                <c:pt idx="0">
                  <c:v>86</c:v>
                </c:pt>
                <c:pt idx="1">
                  <c:v>70</c:v>
                </c:pt>
                <c:pt idx="2">
                  <c:v>80</c:v>
                </c:pt>
                <c:pt idx="3">
                  <c:v>70</c:v>
                </c:pt>
                <c:pt idx="4">
                  <c:v>76</c:v>
                </c:pt>
                <c:pt idx="5">
                  <c:v>70</c:v>
                </c:pt>
                <c:pt idx="7">
                  <c:v>86</c:v>
                </c:pt>
                <c:pt idx="8">
                  <c:v>70</c:v>
                </c:pt>
                <c:pt idx="9">
                  <c:v>11</c:v>
                </c:pt>
                <c:pt idx="10">
                  <c:v>76</c:v>
                </c:pt>
                <c:pt idx="12">
                  <c:v>77</c:v>
                </c:pt>
                <c:pt idx="13">
                  <c:v>70</c:v>
                </c:pt>
                <c:pt idx="14">
                  <c:v>88</c:v>
                </c:pt>
                <c:pt idx="15">
                  <c:v>70</c:v>
                </c:pt>
                <c:pt idx="16">
                  <c:v>90</c:v>
                </c:pt>
                <c:pt idx="17">
                  <c:v>80</c:v>
                </c:pt>
                <c:pt idx="18">
                  <c:v>76</c:v>
                </c:pt>
                <c:pt idx="19">
                  <c:v>70</c:v>
                </c:pt>
                <c:pt idx="20">
                  <c:v>90</c:v>
                </c:pt>
                <c:pt idx="21">
                  <c:v>70</c:v>
                </c:pt>
                <c:pt idx="22">
                  <c:v>76</c:v>
                </c:pt>
                <c:pt idx="23">
                  <c:v>70</c:v>
                </c:pt>
                <c:pt idx="24">
                  <c:v>76</c:v>
                </c:pt>
                <c:pt idx="25">
                  <c:v>80</c:v>
                </c:pt>
                <c:pt idx="26">
                  <c:v>66</c:v>
                </c:pt>
                <c:pt idx="27">
                  <c:v>70</c:v>
                </c:pt>
                <c:pt idx="28">
                  <c:v>77</c:v>
                </c:pt>
                <c:pt idx="29">
                  <c:v>82</c:v>
                </c:pt>
                <c:pt idx="30">
                  <c:v>88</c:v>
                </c:pt>
                <c:pt idx="31">
                  <c:v>66</c:v>
                </c:pt>
                <c:pt idx="32">
                  <c:v>82</c:v>
                </c:pt>
                <c:pt idx="33">
                  <c:v>77</c:v>
                </c:pt>
                <c:pt idx="34">
                  <c:v>70</c:v>
                </c:pt>
                <c:pt idx="35">
                  <c:v>60</c:v>
                </c:pt>
                <c:pt idx="36">
                  <c:v>75</c:v>
                </c:pt>
                <c:pt idx="37">
                  <c:v>66</c:v>
                </c:pt>
                <c:pt idx="38">
                  <c:v>66</c:v>
                </c:pt>
                <c:pt idx="39">
                  <c:v>66</c:v>
                </c:pt>
                <c:pt idx="40">
                  <c:v>88</c:v>
                </c:pt>
                <c:pt idx="41">
                  <c:v>60</c:v>
                </c:pt>
                <c:pt idx="42">
                  <c:v>80</c:v>
                </c:pt>
                <c:pt idx="43">
                  <c:v>70</c:v>
                </c:pt>
                <c:pt idx="44">
                  <c:v>70</c:v>
                </c:pt>
                <c:pt idx="45">
                  <c:v>70</c:v>
                </c:pt>
                <c:pt idx="46">
                  <c:v>70</c:v>
                </c:pt>
                <c:pt idx="47">
                  <c:v>76</c:v>
                </c:pt>
                <c:pt idx="48">
                  <c:v>77</c:v>
                </c:pt>
                <c:pt idx="49">
                  <c:v>70</c:v>
                </c:pt>
                <c:pt idx="50">
                  <c:v>66</c:v>
                </c:pt>
                <c:pt idx="51">
                  <c:v>80</c:v>
                </c:pt>
                <c:pt idx="52">
                  <c:v>60</c:v>
                </c:pt>
                <c:pt idx="53">
                  <c:v>60</c:v>
                </c:pt>
                <c:pt idx="54">
                  <c:v>77</c:v>
                </c:pt>
                <c:pt idx="55">
                  <c:v>70</c:v>
                </c:pt>
                <c:pt idx="56">
                  <c:v>70</c:v>
                </c:pt>
                <c:pt idx="57">
                  <c:v>70</c:v>
                </c:pt>
                <c:pt idx="58">
                  <c:v>76</c:v>
                </c:pt>
                <c:pt idx="59">
                  <c:v>77</c:v>
                </c:pt>
                <c:pt idx="60">
                  <c:v>70</c:v>
                </c:pt>
                <c:pt idx="61">
                  <c:v>80</c:v>
                </c:pt>
                <c:pt idx="62">
                  <c:v>77</c:v>
                </c:pt>
                <c:pt idx="63">
                  <c:v>80</c:v>
                </c:pt>
                <c:pt idx="64">
                  <c:v>76</c:v>
                </c:pt>
                <c:pt idx="65">
                  <c:v>78</c:v>
                </c:pt>
                <c:pt idx="66">
                  <c:v>86</c:v>
                </c:pt>
                <c:pt idx="67">
                  <c:v>70</c:v>
                </c:pt>
                <c:pt idx="68">
                  <c:v>76</c:v>
                </c:pt>
                <c:pt idx="69">
                  <c:v>86</c:v>
                </c:pt>
                <c:pt idx="70">
                  <c:v>78</c:v>
                </c:pt>
                <c:pt idx="71">
                  <c:v>67</c:v>
                </c:pt>
                <c:pt idx="72">
                  <c:v>80</c:v>
                </c:pt>
                <c:pt idx="73">
                  <c:v>70</c:v>
                </c:pt>
                <c:pt idx="74">
                  <c:v>76</c:v>
                </c:pt>
                <c:pt idx="75">
                  <c:v>70</c:v>
                </c:pt>
                <c:pt idx="76">
                  <c:v>78</c:v>
                </c:pt>
                <c:pt idx="77">
                  <c:v>86</c:v>
                </c:pt>
                <c:pt idx="78">
                  <c:v>76</c:v>
                </c:pt>
                <c:pt idx="79">
                  <c:v>70</c:v>
                </c:pt>
                <c:pt idx="80">
                  <c:v>65</c:v>
                </c:pt>
                <c:pt idx="81">
                  <c:v>70</c:v>
                </c:pt>
                <c:pt idx="82">
                  <c:v>76</c:v>
                </c:pt>
                <c:pt idx="83">
                  <c:v>70</c:v>
                </c:pt>
                <c:pt idx="84">
                  <c:v>76</c:v>
                </c:pt>
                <c:pt idx="85">
                  <c:v>80</c:v>
                </c:pt>
                <c:pt idx="86">
                  <c:v>66</c:v>
                </c:pt>
                <c:pt idx="87">
                  <c:v>66</c:v>
                </c:pt>
                <c:pt idx="88">
                  <c:v>82</c:v>
                </c:pt>
                <c:pt idx="89">
                  <c:v>60</c:v>
                </c:pt>
                <c:pt idx="90">
                  <c:v>80</c:v>
                </c:pt>
                <c:pt idx="91">
                  <c:v>60</c:v>
                </c:pt>
                <c:pt idx="92">
                  <c:v>86</c:v>
                </c:pt>
                <c:pt idx="93">
                  <c:v>70</c:v>
                </c:pt>
                <c:pt idx="94">
                  <c:v>78</c:v>
                </c:pt>
                <c:pt idx="95">
                  <c:v>60</c:v>
                </c:pt>
                <c:pt idx="96">
                  <c:v>77</c:v>
                </c:pt>
                <c:pt idx="97">
                  <c:v>66</c:v>
                </c:pt>
                <c:pt idx="98">
                  <c:v>66</c:v>
                </c:pt>
                <c:pt idx="99">
                  <c:v>90</c:v>
                </c:pt>
                <c:pt idx="100">
                  <c:v>80</c:v>
                </c:pt>
                <c:pt idx="101">
                  <c:v>70</c:v>
                </c:pt>
                <c:pt idx="102">
                  <c:v>86</c:v>
                </c:pt>
                <c:pt idx="103">
                  <c:v>90</c:v>
                </c:pt>
                <c:pt idx="104">
                  <c:v>78</c:v>
                </c:pt>
                <c:pt idx="105">
                  <c:v>60</c:v>
                </c:pt>
                <c:pt idx="106">
                  <c:v>86</c:v>
                </c:pt>
                <c:pt idx="107">
                  <c:v>80</c:v>
                </c:pt>
                <c:pt idx="108">
                  <c:v>70</c:v>
                </c:pt>
                <c:pt idx="109">
                  <c:v>90</c:v>
                </c:pt>
                <c:pt idx="110">
                  <c:v>80</c:v>
                </c:pt>
                <c:pt idx="111">
                  <c:v>76</c:v>
                </c:pt>
                <c:pt idx="112">
                  <c:v>90</c:v>
                </c:pt>
                <c:pt idx="113">
                  <c:v>88</c:v>
                </c:pt>
                <c:pt idx="114">
                  <c:v>90</c:v>
                </c:pt>
                <c:pt idx="115">
                  <c:v>80</c:v>
                </c:pt>
                <c:pt idx="116">
                  <c:v>77</c:v>
                </c:pt>
                <c:pt idx="117">
                  <c:v>88</c:v>
                </c:pt>
                <c:pt idx="118">
                  <c:v>66</c:v>
                </c:pt>
                <c:pt idx="119">
                  <c:v>66</c:v>
                </c:pt>
                <c:pt idx="120">
                  <c:v>77</c:v>
                </c:pt>
                <c:pt idx="121">
                  <c:v>80</c:v>
                </c:pt>
                <c:pt idx="122">
                  <c:v>80</c:v>
                </c:pt>
                <c:pt idx="123">
                  <c:v>60</c:v>
                </c:pt>
                <c:pt idx="124">
                  <c:v>60</c:v>
                </c:pt>
                <c:pt idx="125">
                  <c:v>75</c:v>
                </c:pt>
                <c:pt idx="126">
                  <c:v>76</c:v>
                </c:pt>
                <c:pt idx="127">
                  <c:v>78</c:v>
                </c:pt>
                <c:pt idx="128">
                  <c:v>76</c:v>
                </c:pt>
                <c:pt idx="129">
                  <c:v>70</c:v>
                </c:pt>
                <c:pt idx="130">
                  <c:v>80</c:v>
                </c:pt>
                <c:pt idx="131">
                  <c:v>76</c:v>
                </c:pt>
                <c:pt idx="132">
                  <c:v>70</c:v>
                </c:pt>
                <c:pt idx="133">
                  <c:v>80</c:v>
                </c:pt>
                <c:pt idx="134">
                  <c:v>76</c:v>
                </c:pt>
                <c:pt idx="135">
                  <c:v>77</c:v>
                </c:pt>
                <c:pt idx="136">
                  <c:v>88</c:v>
                </c:pt>
                <c:pt idx="137">
                  <c:v>76</c:v>
                </c:pt>
                <c:pt idx="138">
                  <c:v>70</c:v>
                </c:pt>
                <c:pt idx="139">
                  <c:v>76</c:v>
                </c:pt>
                <c:pt idx="140">
                  <c:v>80</c:v>
                </c:pt>
                <c:pt idx="141">
                  <c:v>70</c:v>
                </c:pt>
                <c:pt idx="142">
                  <c:v>65</c:v>
                </c:pt>
                <c:pt idx="143">
                  <c:v>70</c:v>
                </c:pt>
                <c:pt idx="144">
                  <c:v>80</c:v>
                </c:pt>
                <c:pt idx="145">
                  <c:v>88</c:v>
                </c:pt>
                <c:pt idx="146">
                  <c:v>76</c:v>
                </c:pt>
                <c:pt idx="147">
                  <c:v>80</c:v>
                </c:pt>
                <c:pt idx="148">
                  <c:v>66</c:v>
                </c:pt>
                <c:pt idx="149">
                  <c:v>66</c:v>
                </c:pt>
                <c:pt idx="150">
                  <c:v>60</c:v>
                </c:pt>
                <c:pt idx="151">
                  <c:v>80</c:v>
                </c:pt>
                <c:pt idx="152">
                  <c:v>67</c:v>
                </c:pt>
                <c:pt idx="153">
                  <c:v>86</c:v>
                </c:pt>
                <c:pt idx="154">
                  <c:v>70</c:v>
                </c:pt>
                <c:pt idx="155">
                  <c:v>78</c:v>
                </c:pt>
                <c:pt idx="156">
                  <c:v>86</c:v>
                </c:pt>
                <c:pt idx="157">
                  <c:v>70</c:v>
                </c:pt>
                <c:pt idx="158">
                  <c:v>86</c:v>
                </c:pt>
                <c:pt idx="159">
                  <c:v>70</c:v>
                </c:pt>
                <c:pt idx="160">
                  <c:v>77</c:v>
                </c:pt>
                <c:pt idx="161">
                  <c:v>80</c:v>
                </c:pt>
                <c:pt idx="162">
                  <c:v>76</c:v>
                </c:pt>
                <c:pt idx="163">
                  <c:v>77</c:v>
                </c:pt>
                <c:pt idx="164">
                  <c:v>76</c:v>
                </c:pt>
                <c:pt idx="165">
                  <c:v>70</c:v>
                </c:pt>
                <c:pt idx="166">
                  <c:v>78</c:v>
                </c:pt>
                <c:pt idx="167">
                  <c:v>70</c:v>
                </c:pt>
                <c:pt idx="168">
                  <c:v>80</c:v>
                </c:pt>
                <c:pt idx="169">
                  <c:v>76</c:v>
                </c:pt>
                <c:pt idx="170">
                  <c:v>70</c:v>
                </c:pt>
                <c:pt idx="171">
                  <c:v>76</c:v>
                </c:pt>
                <c:pt idx="172">
                  <c:v>70</c:v>
                </c:pt>
                <c:pt idx="173">
                  <c:v>76</c:v>
                </c:pt>
                <c:pt idx="174">
                  <c:v>80</c:v>
                </c:pt>
                <c:pt idx="175">
                  <c:v>70</c:v>
                </c:pt>
                <c:pt idx="176">
                  <c:v>65</c:v>
                </c:pt>
                <c:pt idx="177">
                  <c:v>70</c:v>
                </c:pt>
                <c:pt idx="178">
                  <c:v>80</c:v>
                </c:pt>
                <c:pt idx="179">
                  <c:v>88</c:v>
                </c:pt>
                <c:pt idx="180">
                  <c:v>76</c:v>
                </c:pt>
                <c:pt idx="181">
                  <c:v>80</c:v>
                </c:pt>
                <c:pt idx="182">
                  <c:v>76</c:v>
                </c:pt>
                <c:pt idx="183">
                  <c:v>70</c:v>
                </c:pt>
                <c:pt idx="184">
                  <c:v>76</c:v>
                </c:pt>
                <c:pt idx="185">
                  <c:v>80</c:v>
                </c:pt>
                <c:pt idx="186">
                  <c:v>66</c:v>
                </c:pt>
                <c:pt idx="187">
                  <c:v>70</c:v>
                </c:pt>
                <c:pt idx="188">
                  <c:v>77</c:v>
                </c:pt>
                <c:pt idx="189">
                  <c:v>82</c:v>
                </c:pt>
                <c:pt idx="190">
                  <c:v>66</c:v>
                </c:pt>
                <c:pt idx="191">
                  <c:v>88</c:v>
                </c:pt>
                <c:pt idx="192">
                  <c:v>66</c:v>
                </c:pt>
                <c:pt idx="193">
                  <c:v>82</c:v>
                </c:pt>
                <c:pt idx="194">
                  <c:v>77</c:v>
                </c:pt>
                <c:pt idx="195">
                  <c:v>66</c:v>
                </c:pt>
                <c:pt idx="196">
                  <c:v>60</c:v>
                </c:pt>
                <c:pt idx="197">
                  <c:v>60</c:v>
                </c:pt>
                <c:pt idx="198">
                  <c:v>76</c:v>
                </c:pt>
                <c:pt idx="199">
                  <c:v>75</c:v>
                </c:pt>
                <c:pt idx="200">
                  <c:v>66</c:v>
                </c:pt>
                <c:pt idx="201">
                  <c:v>66</c:v>
                </c:pt>
                <c:pt idx="202">
                  <c:v>66</c:v>
                </c:pt>
                <c:pt idx="203">
                  <c:v>88</c:v>
                </c:pt>
                <c:pt idx="204">
                  <c:v>80</c:v>
                </c:pt>
                <c:pt idx="205">
                  <c:v>60</c:v>
                </c:pt>
                <c:pt idx="206">
                  <c:v>67</c:v>
                </c:pt>
                <c:pt idx="207">
                  <c:v>70</c:v>
                </c:pt>
                <c:pt idx="208">
                  <c:v>80</c:v>
                </c:pt>
                <c:pt idx="209">
                  <c:v>70</c:v>
                </c:pt>
                <c:pt idx="210">
                  <c:v>76</c:v>
                </c:pt>
                <c:pt idx="211">
                  <c:v>70</c:v>
                </c:pt>
                <c:pt idx="212">
                  <c:v>86</c:v>
                </c:pt>
                <c:pt idx="213">
                  <c:v>70</c:v>
                </c:pt>
                <c:pt idx="214">
                  <c:v>70</c:v>
                </c:pt>
                <c:pt idx="215">
                  <c:v>76</c:v>
                </c:pt>
                <c:pt idx="216">
                  <c:v>77</c:v>
                </c:pt>
                <c:pt idx="217">
                  <c:v>70</c:v>
                </c:pt>
                <c:pt idx="218">
                  <c:v>70</c:v>
                </c:pt>
                <c:pt idx="219">
                  <c:v>66</c:v>
                </c:pt>
                <c:pt idx="220">
                  <c:v>80</c:v>
                </c:pt>
                <c:pt idx="221">
                  <c:v>60</c:v>
                </c:pt>
                <c:pt idx="222">
                  <c:v>60</c:v>
                </c:pt>
                <c:pt idx="223">
                  <c:v>60</c:v>
                </c:pt>
                <c:pt idx="224">
                  <c:v>77</c:v>
                </c:pt>
                <c:pt idx="225">
                  <c:v>76</c:v>
                </c:pt>
                <c:pt idx="226">
                  <c:v>75</c:v>
                </c:pt>
                <c:pt idx="227">
                  <c:v>66</c:v>
                </c:pt>
                <c:pt idx="228">
                  <c:v>66</c:v>
                </c:pt>
                <c:pt idx="229">
                  <c:v>66</c:v>
                </c:pt>
                <c:pt idx="230">
                  <c:v>88</c:v>
                </c:pt>
                <c:pt idx="231">
                  <c:v>80</c:v>
                </c:pt>
                <c:pt idx="232">
                  <c:v>60</c:v>
                </c:pt>
                <c:pt idx="233">
                  <c:v>86</c:v>
                </c:pt>
                <c:pt idx="234">
                  <c:v>70</c:v>
                </c:pt>
                <c:pt idx="235">
                  <c:v>80</c:v>
                </c:pt>
                <c:pt idx="236">
                  <c:v>70</c:v>
                </c:pt>
                <c:pt idx="237">
                  <c:v>76</c:v>
                </c:pt>
                <c:pt idx="238">
                  <c:v>70</c:v>
                </c:pt>
                <c:pt idx="239">
                  <c:v>78</c:v>
                </c:pt>
                <c:pt idx="240">
                  <c:v>86</c:v>
                </c:pt>
                <c:pt idx="241">
                  <c:v>70</c:v>
                </c:pt>
                <c:pt idx="242">
                  <c:v>70</c:v>
                </c:pt>
                <c:pt idx="243">
                  <c:v>76</c:v>
                </c:pt>
                <c:pt idx="244">
                  <c:v>70</c:v>
                </c:pt>
                <c:pt idx="245">
                  <c:v>70</c:v>
                </c:pt>
                <c:pt idx="246">
                  <c:v>70</c:v>
                </c:pt>
                <c:pt idx="247">
                  <c:v>76</c:v>
                </c:pt>
                <c:pt idx="248">
                  <c:v>80</c:v>
                </c:pt>
                <c:pt idx="249">
                  <c:v>70</c:v>
                </c:pt>
                <c:pt idx="250">
                  <c:v>76</c:v>
                </c:pt>
                <c:pt idx="251">
                  <c:v>77</c:v>
                </c:pt>
                <c:pt idx="252">
                  <c:v>76</c:v>
                </c:pt>
                <c:pt idx="253">
                  <c:v>76</c:v>
                </c:pt>
                <c:pt idx="254">
                  <c:v>80</c:v>
                </c:pt>
                <c:pt idx="255">
                  <c:v>80</c:v>
                </c:pt>
                <c:pt idx="256">
                  <c:v>88</c:v>
                </c:pt>
                <c:pt idx="257">
                  <c:v>76</c:v>
                </c:pt>
                <c:pt idx="258">
                  <c:v>80</c:v>
                </c:pt>
                <c:pt idx="259">
                  <c:v>77</c:v>
                </c:pt>
                <c:pt idx="260">
                  <c:v>66</c:v>
                </c:pt>
                <c:pt idx="261">
                  <c:v>60</c:v>
                </c:pt>
                <c:pt idx="262">
                  <c:v>60</c:v>
                </c:pt>
                <c:pt idx="263">
                  <c:v>75</c:v>
                </c:pt>
                <c:pt idx="264">
                  <c:v>66</c:v>
                </c:pt>
                <c:pt idx="265">
                  <c:v>66</c:v>
                </c:pt>
                <c:pt idx="266">
                  <c:v>66</c:v>
                </c:pt>
                <c:pt idx="267">
                  <c:v>88</c:v>
                </c:pt>
                <c:pt idx="268">
                  <c:v>67</c:v>
                </c:pt>
                <c:pt idx="269">
                  <c:v>80</c:v>
                </c:pt>
                <c:pt idx="270">
                  <c:v>70</c:v>
                </c:pt>
                <c:pt idx="271">
                  <c:v>70</c:v>
                </c:pt>
                <c:pt idx="272">
                  <c:v>86</c:v>
                </c:pt>
                <c:pt idx="273">
                  <c:v>70</c:v>
                </c:pt>
                <c:pt idx="274">
                  <c:v>70</c:v>
                </c:pt>
                <c:pt idx="275">
                  <c:v>76</c:v>
                </c:pt>
                <c:pt idx="276">
                  <c:v>77</c:v>
                </c:pt>
                <c:pt idx="277">
                  <c:v>70</c:v>
                </c:pt>
                <c:pt idx="278">
                  <c:v>70</c:v>
                </c:pt>
                <c:pt idx="279">
                  <c:v>66</c:v>
                </c:pt>
                <c:pt idx="280">
                  <c:v>80</c:v>
                </c:pt>
                <c:pt idx="281">
                  <c:v>60</c:v>
                </c:pt>
                <c:pt idx="282">
                  <c:v>60</c:v>
                </c:pt>
                <c:pt idx="283">
                  <c:v>88</c:v>
                </c:pt>
                <c:pt idx="284">
                  <c:v>60</c:v>
                </c:pt>
                <c:pt idx="285">
                  <c:v>60</c:v>
                </c:pt>
                <c:pt idx="286">
                  <c:v>60</c:v>
                </c:pt>
                <c:pt idx="287">
                  <c:v>78</c:v>
                </c:pt>
                <c:pt idx="288">
                  <c:v>76</c:v>
                </c:pt>
                <c:pt idx="289">
                  <c:v>68</c:v>
                </c:pt>
                <c:pt idx="290">
                  <c:v>77</c:v>
                </c:pt>
                <c:pt idx="291">
                  <c:v>80</c:v>
                </c:pt>
                <c:pt idx="292">
                  <c:v>66</c:v>
                </c:pt>
                <c:pt idx="293">
                  <c:v>80</c:v>
                </c:pt>
                <c:pt idx="294">
                  <c:v>80</c:v>
                </c:pt>
                <c:pt idx="295">
                  <c:v>77</c:v>
                </c:pt>
                <c:pt idx="296">
                  <c:v>76</c:v>
                </c:pt>
                <c:pt idx="297">
                  <c:v>77</c:v>
                </c:pt>
                <c:pt idx="298">
                  <c:v>60</c:v>
                </c:pt>
                <c:pt idx="299">
                  <c:v>80</c:v>
                </c:pt>
                <c:pt idx="300">
                  <c:v>66</c:v>
                </c:pt>
                <c:pt idx="301">
                  <c:v>77</c:v>
                </c:pt>
                <c:pt idx="302">
                  <c:v>77</c:v>
                </c:pt>
                <c:pt idx="303">
                  <c:v>60</c:v>
                </c:pt>
                <c:pt idx="304">
                  <c:v>86</c:v>
                </c:pt>
                <c:pt idx="305">
                  <c:v>70</c:v>
                </c:pt>
                <c:pt idx="306">
                  <c:v>80</c:v>
                </c:pt>
                <c:pt idx="307">
                  <c:v>70</c:v>
                </c:pt>
                <c:pt idx="308">
                  <c:v>76</c:v>
                </c:pt>
                <c:pt idx="309">
                  <c:v>78</c:v>
                </c:pt>
                <c:pt idx="310">
                  <c:v>70</c:v>
                </c:pt>
                <c:pt idx="311">
                  <c:v>70</c:v>
                </c:pt>
                <c:pt idx="312">
                  <c:v>76</c:v>
                </c:pt>
                <c:pt idx="313">
                  <c:v>77</c:v>
                </c:pt>
                <c:pt idx="314">
                  <c:v>70</c:v>
                </c:pt>
                <c:pt idx="315">
                  <c:v>70</c:v>
                </c:pt>
                <c:pt idx="316">
                  <c:v>80</c:v>
                </c:pt>
                <c:pt idx="317">
                  <c:v>70</c:v>
                </c:pt>
                <c:pt idx="318">
                  <c:v>70</c:v>
                </c:pt>
                <c:pt idx="319">
                  <c:v>76</c:v>
                </c:pt>
                <c:pt idx="320">
                  <c:v>70</c:v>
                </c:pt>
                <c:pt idx="321">
                  <c:v>88</c:v>
                </c:pt>
                <c:pt idx="322">
                  <c:v>76</c:v>
                </c:pt>
                <c:pt idx="323">
                  <c:v>70</c:v>
                </c:pt>
                <c:pt idx="324">
                  <c:v>76</c:v>
                </c:pt>
                <c:pt idx="325">
                  <c:v>76</c:v>
                </c:pt>
                <c:pt idx="326">
                  <c:v>77</c:v>
                </c:pt>
                <c:pt idx="327">
                  <c:v>70</c:v>
                </c:pt>
                <c:pt idx="328">
                  <c:v>70</c:v>
                </c:pt>
                <c:pt idx="329">
                  <c:v>66</c:v>
                </c:pt>
                <c:pt idx="330">
                  <c:v>80</c:v>
                </c:pt>
                <c:pt idx="331">
                  <c:v>60</c:v>
                </c:pt>
                <c:pt idx="332">
                  <c:v>60</c:v>
                </c:pt>
                <c:pt idx="333">
                  <c:v>77</c:v>
                </c:pt>
                <c:pt idx="334">
                  <c:v>70</c:v>
                </c:pt>
                <c:pt idx="335">
                  <c:v>70</c:v>
                </c:pt>
                <c:pt idx="336">
                  <c:v>78</c:v>
                </c:pt>
                <c:pt idx="337">
                  <c:v>86</c:v>
                </c:pt>
                <c:pt idx="338">
                  <c:v>70</c:v>
                </c:pt>
                <c:pt idx="339">
                  <c:v>70</c:v>
                </c:pt>
                <c:pt idx="340">
                  <c:v>76</c:v>
                </c:pt>
                <c:pt idx="341">
                  <c:v>70</c:v>
                </c:pt>
                <c:pt idx="342">
                  <c:v>7</c:v>
                </c:pt>
                <c:pt idx="343">
                  <c:v>70</c:v>
                </c:pt>
                <c:pt idx="344">
                  <c:v>76</c:v>
                </c:pt>
                <c:pt idx="345">
                  <c:v>76</c:v>
                </c:pt>
                <c:pt idx="346">
                  <c:v>70</c:v>
                </c:pt>
                <c:pt idx="347">
                  <c:v>80</c:v>
                </c:pt>
                <c:pt idx="348">
                  <c:v>76</c:v>
                </c:pt>
                <c:pt idx="349">
                  <c:v>70</c:v>
                </c:pt>
                <c:pt idx="350">
                  <c:v>80</c:v>
                </c:pt>
                <c:pt idx="351">
                  <c:v>77</c:v>
                </c:pt>
                <c:pt idx="352">
                  <c:v>86</c:v>
                </c:pt>
                <c:pt idx="353">
                  <c:v>70</c:v>
                </c:pt>
                <c:pt idx="354">
                  <c:v>80</c:v>
                </c:pt>
                <c:pt idx="355">
                  <c:v>70</c:v>
                </c:pt>
                <c:pt idx="356">
                  <c:v>78</c:v>
                </c:pt>
                <c:pt idx="357">
                  <c:v>86</c:v>
                </c:pt>
                <c:pt idx="358">
                  <c:v>76</c:v>
                </c:pt>
                <c:pt idx="359">
                  <c:v>77</c:v>
                </c:pt>
                <c:pt idx="360">
                  <c:v>70</c:v>
                </c:pt>
                <c:pt idx="361">
                  <c:v>70</c:v>
                </c:pt>
                <c:pt idx="362">
                  <c:v>76</c:v>
                </c:pt>
                <c:pt idx="363">
                  <c:v>70</c:v>
                </c:pt>
                <c:pt idx="364">
                  <c:v>80</c:v>
                </c:pt>
                <c:pt idx="365">
                  <c:v>66</c:v>
                </c:pt>
                <c:pt idx="366">
                  <c:v>70</c:v>
                </c:pt>
                <c:pt idx="367">
                  <c:v>77</c:v>
                </c:pt>
                <c:pt idx="368">
                  <c:v>82</c:v>
                </c:pt>
                <c:pt idx="369">
                  <c:v>66</c:v>
                </c:pt>
                <c:pt idx="370">
                  <c:v>88</c:v>
                </c:pt>
                <c:pt idx="371">
                  <c:v>66</c:v>
                </c:pt>
                <c:pt idx="372">
                  <c:v>82</c:v>
                </c:pt>
                <c:pt idx="373">
                  <c:v>77</c:v>
                </c:pt>
                <c:pt idx="374">
                  <c:v>80</c:v>
                </c:pt>
                <c:pt idx="375">
                  <c:v>60</c:v>
                </c:pt>
                <c:pt idx="376">
                  <c:v>60</c:v>
                </c:pt>
                <c:pt idx="377">
                  <c:v>75</c:v>
                </c:pt>
                <c:pt idx="378">
                  <c:v>75</c:v>
                </c:pt>
                <c:pt idx="379">
                  <c:v>66</c:v>
                </c:pt>
                <c:pt idx="380">
                  <c:v>66</c:v>
                </c:pt>
                <c:pt idx="381">
                  <c:v>66</c:v>
                </c:pt>
                <c:pt idx="382">
                  <c:v>88</c:v>
                </c:pt>
                <c:pt idx="383">
                  <c:v>80</c:v>
                </c:pt>
                <c:pt idx="384">
                  <c:v>60</c:v>
                </c:pt>
                <c:pt idx="385">
                  <c:v>67</c:v>
                </c:pt>
                <c:pt idx="386">
                  <c:v>86</c:v>
                </c:pt>
                <c:pt idx="387">
                  <c:v>70</c:v>
                </c:pt>
                <c:pt idx="388">
                  <c:v>70</c:v>
                </c:pt>
                <c:pt idx="389">
                  <c:v>70</c:v>
                </c:pt>
                <c:pt idx="390">
                  <c:v>70</c:v>
                </c:pt>
                <c:pt idx="391">
                  <c:v>70</c:v>
                </c:pt>
                <c:pt idx="392">
                  <c:v>66</c:v>
                </c:pt>
                <c:pt idx="393">
                  <c:v>66</c:v>
                </c:pt>
                <c:pt idx="394">
                  <c:v>70</c:v>
                </c:pt>
                <c:pt idx="395">
                  <c:v>77</c:v>
                </c:pt>
                <c:pt idx="396">
                  <c:v>82</c:v>
                </c:pt>
                <c:pt idx="397">
                  <c:v>66</c:v>
                </c:pt>
                <c:pt idx="398">
                  <c:v>88</c:v>
                </c:pt>
                <c:pt idx="399">
                  <c:v>66</c:v>
                </c:pt>
                <c:pt idx="400">
                  <c:v>82</c:v>
                </c:pt>
                <c:pt idx="401">
                  <c:v>77</c:v>
                </c:pt>
                <c:pt idx="402">
                  <c:v>75</c:v>
                </c:pt>
                <c:pt idx="403">
                  <c:v>75</c:v>
                </c:pt>
                <c:pt idx="404">
                  <c:v>80</c:v>
                </c:pt>
                <c:pt idx="405">
                  <c:v>67</c:v>
                </c:pt>
                <c:pt idx="406">
                  <c:v>86</c:v>
                </c:pt>
                <c:pt idx="407">
                  <c:v>80</c:v>
                </c:pt>
                <c:pt idx="408">
                  <c:v>70</c:v>
                </c:pt>
                <c:pt idx="409">
                  <c:v>86</c:v>
                </c:pt>
                <c:pt idx="410">
                  <c:v>70</c:v>
                </c:pt>
                <c:pt idx="411">
                  <c:v>80</c:v>
                </c:pt>
                <c:pt idx="412">
                  <c:v>60</c:v>
                </c:pt>
                <c:pt idx="413">
                  <c:v>60</c:v>
                </c:pt>
                <c:pt idx="414">
                  <c:v>77</c:v>
                </c:pt>
                <c:pt idx="415">
                  <c:v>86</c:v>
                </c:pt>
                <c:pt idx="416">
                  <c:v>80</c:v>
                </c:pt>
                <c:pt idx="417">
                  <c:v>70</c:v>
                </c:pt>
                <c:pt idx="418">
                  <c:v>90</c:v>
                </c:pt>
                <c:pt idx="419">
                  <c:v>86</c:v>
                </c:pt>
                <c:pt idx="420">
                  <c:v>70</c:v>
                </c:pt>
                <c:pt idx="421">
                  <c:v>80</c:v>
                </c:pt>
                <c:pt idx="422">
                  <c:v>70</c:v>
                </c:pt>
                <c:pt idx="423">
                  <c:v>70</c:v>
                </c:pt>
                <c:pt idx="424">
                  <c:v>78</c:v>
                </c:pt>
                <c:pt idx="425">
                  <c:v>86</c:v>
                </c:pt>
                <c:pt idx="426">
                  <c:v>70</c:v>
                </c:pt>
                <c:pt idx="427">
                  <c:v>70</c:v>
                </c:pt>
                <c:pt idx="428">
                  <c:v>76</c:v>
                </c:pt>
                <c:pt idx="429">
                  <c:v>77</c:v>
                </c:pt>
                <c:pt idx="430">
                  <c:v>70</c:v>
                </c:pt>
                <c:pt idx="431">
                  <c:v>70</c:v>
                </c:pt>
                <c:pt idx="432">
                  <c:v>90</c:v>
                </c:pt>
                <c:pt idx="433">
                  <c:v>80</c:v>
                </c:pt>
                <c:pt idx="434">
                  <c:v>82</c:v>
                </c:pt>
                <c:pt idx="435">
                  <c:v>76</c:v>
                </c:pt>
                <c:pt idx="436">
                  <c:v>70</c:v>
                </c:pt>
                <c:pt idx="437">
                  <c:v>70</c:v>
                </c:pt>
                <c:pt idx="438">
                  <c:v>80</c:v>
                </c:pt>
                <c:pt idx="439">
                  <c:v>60</c:v>
                </c:pt>
                <c:pt idx="440">
                  <c:v>77</c:v>
                </c:pt>
                <c:pt idx="441">
                  <c:v>60</c:v>
                </c:pt>
                <c:pt idx="442">
                  <c:v>77</c:v>
                </c:pt>
                <c:pt idx="443">
                  <c:v>77</c:v>
                </c:pt>
                <c:pt idx="444">
                  <c:v>70</c:v>
                </c:pt>
                <c:pt idx="445">
                  <c:v>77</c:v>
                </c:pt>
                <c:pt idx="446">
                  <c:v>77</c:v>
                </c:pt>
                <c:pt idx="447">
                  <c:v>70</c:v>
                </c:pt>
                <c:pt idx="448">
                  <c:v>80</c:v>
                </c:pt>
                <c:pt idx="449">
                  <c:v>77</c:v>
                </c:pt>
                <c:pt idx="450">
                  <c:v>70</c:v>
                </c:pt>
                <c:pt idx="451">
                  <c:v>60</c:v>
                </c:pt>
              </c:numCache>
            </c:numRef>
          </c:xVal>
          <c:yVal>
            <c:numRef>
              <c:f>'correct regression'!$C$29:$C$480</c:f>
              <c:numCache>
                <c:formatCode>General</c:formatCode>
                <c:ptCount val="452"/>
                <c:pt idx="0">
                  <c:v>-3.1661514103301432E-2</c:v>
                </c:pt>
                <c:pt idx="1">
                  <c:v>0.20129057471119077</c:v>
                </c:pt>
                <c:pt idx="2">
                  <c:v>0.7175848320898186</c:v>
                </c:pt>
                <c:pt idx="3">
                  <c:v>0.62558332340717104</c:v>
                </c:pt>
                <c:pt idx="4">
                  <c:v>-0.25879066979677257</c:v>
                </c:pt>
                <c:pt idx="5">
                  <c:v>0.60258963185986569</c:v>
                </c:pt>
                <c:pt idx="6">
                  <c:v>9.2032778896522213E-2</c:v>
                </c:pt>
                <c:pt idx="7">
                  <c:v>0.48935949437995446</c:v>
                </c:pt>
                <c:pt idx="8">
                  <c:v>0.24060096021285016</c:v>
                </c:pt>
                <c:pt idx="9">
                  <c:v>-0.1095190293559121</c:v>
                </c:pt>
                <c:pt idx="10">
                  <c:v>-0.20894349557147837</c:v>
                </c:pt>
                <c:pt idx="11">
                  <c:v>0.19123497963694722</c:v>
                </c:pt>
                <c:pt idx="12">
                  <c:v>-0.28088701592303772</c:v>
                </c:pt>
                <c:pt idx="13">
                  <c:v>0.18830941691544342</c:v>
                </c:pt>
                <c:pt idx="14">
                  <c:v>-0.14317126180880935</c:v>
                </c:pt>
                <c:pt idx="15">
                  <c:v>-0.31953497397401825</c:v>
                </c:pt>
                <c:pt idx="16">
                  <c:v>-3.3590111368288149E-2</c:v>
                </c:pt>
                <c:pt idx="17">
                  <c:v>0.56373412856550809</c:v>
                </c:pt>
                <c:pt idx="18">
                  <c:v>0.18858837234859049</c:v>
                </c:pt>
                <c:pt idx="19">
                  <c:v>-0.10731310359162627</c:v>
                </c:pt>
                <c:pt idx="20">
                  <c:v>-0.27004565256659596</c:v>
                </c:pt>
                <c:pt idx="21">
                  <c:v>0.19313213178694849</c:v>
                </c:pt>
                <c:pt idx="22">
                  <c:v>-0.24532090885643043</c:v>
                </c:pt>
                <c:pt idx="23">
                  <c:v>-0.21994547038829076</c:v>
                </c:pt>
                <c:pt idx="24">
                  <c:v>-0.3781416244643131</c:v>
                </c:pt>
                <c:pt idx="25">
                  <c:v>-0.30512650290289867</c:v>
                </c:pt>
                <c:pt idx="26">
                  <c:v>-0.30311487634802325</c:v>
                </c:pt>
                <c:pt idx="27">
                  <c:v>-0.23210830190274545</c:v>
                </c:pt>
                <c:pt idx="28">
                  <c:v>-0.28269664777948716</c:v>
                </c:pt>
                <c:pt idx="29">
                  <c:v>-0.24798198622306017</c:v>
                </c:pt>
                <c:pt idx="30">
                  <c:v>-0.31907302320866654</c:v>
                </c:pt>
                <c:pt idx="31">
                  <c:v>-0.1783820177092289</c:v>
                </c:pt>
                <c:pt idx="32">
                  <c:v>-0.37440033758965402</c:v>
                </c:pt>
                <c:pt idx="33">
                  <c:v>-0.35497258594247533</c:v>
                </c:pt>
                <c:pt idx="34">
                  <c:v>-4.5334171358959362E-2</c:v>
                </c:pt>
                <c:pt idx="35">
                  <c:v>-9.3792666019107934E-2</c:v>
                </c:pt>
                <c:pt idx="36">
                  <c:v>-0.17101847930873804</c:v>
                </c:pt>
                <c:pt idx="37">
                  <c:v>-4.3313341106220107E-2</c:v>
                </c:pt>
                <c:pt idx="38">
                  <c:v>-0.13815288737040199</c:v>
                </c:pt>
                <c:pt idx="39">
                  <c:v>-8.8785473544059024E-2</c:v>
                </c:pt>
                <c:pt idx="40">
                  <c:v>-0.34310878381433663</c:v>
                </c:pt>
                <c:pt idx="41">
                  <c:v>-0.16043925486354044</c:v>
                </c:pt>
                <c:pt idx="42">
                  <c:v>-0.15263028469080514</c:v>
                </c:pt>
                <c:pt idx="43">
                  <c:v>-0.21494131540176023</c:v>
                </c:pt>
                <c:pt idx="44">
                  <c:v>-0.22310454887100695</c:v>
                </c:pt>
                <c:pt idx="45">
                  <c:v>-0.30355239167102688</c:v>
                </c:pt>
                <c:pt idx="46">
                  <c:v>-0.28786360989210447</c:v>
                </c:pt>
                <c:pt idx="47">
                  <c:v>-0.24500206627664445</c:v>
                </c:pt>
                <c:pt idx="48">
                  <c:v>-0.21311227558751233</c:v>
                </c:pt>
                <c:pt idx="49">
                  <c:v>-0.31879908477595342</c:v>
                </c:pt>
                <c:pt idx="50">
                  <c:v>-0.26864780614071504</c:v>
                </c:pt>
                <c:pt idx="51">
                  <c:v>-0.28005581194891982</c:v>
                </c:pt>
                <c:pt idx="52">
                  <c:v>-0.11741632496539471</c:v>
                </c:pt>
                <c:pt idx="53">
                  <c:v>-0.24140153672892162</c:v>
                </c:pt>
                <c:pt idx="54">
                  <c:v>-0.11696085032816421</c:v>
                </c:pt>
                <c:pt idx="55">
                  <c:v>-0.26725790075488415</c:v>
                </c:pt>
                <c:pt idx="56">
                  <c:v>-0.22260457988391885</c:v>
                </c:pt>
                <c:pt idx="57">
                  <c:v>-0.20691579810499652</c:v>
                </c:pt>
                <c:pt idx="58">
                  <c:v>-0.16405425448953653</c:v>
                </c:pt>
                <c:pt idx="59">
                  <c:v>-0.13216446380040442</c:v>
                </c:pt>
                <c:pt idx="60">
                  <c:v>-0.33351686873724612</c:v>
                </c:pt>
                <c:pt idx="61">
                  <c:v>-0.20437009130624284</c:v>
                </c:pt>
                <c:pt idx="62">
                  <c:v>-0.28127147761890897</c:v>
                </c:pt>
                <c:pt idx="63">
                  <c:v>0.3132504278382186</c:v>
                </c:pt>
                <c:pt idx="64">
                  <c:v>0.23117526579032679</c:v>
                </c:pt>
                <c:pt idx="65">
                  <c:v>0.12989644065587624</c:v>
                </c:pt>
                <c:pt idx="66">
                  <c:v>9.1384044134824705E-2</c:v>
                </c:pt>
                <c:pt idx="67">
                  <c:v>0.22392249872947295</c:v>
                </c:pt>
                <c:pt idx="68">
                  <c:v>0.24574086350086288</c:v>
                </c:pt>
                <c:pt idx="69">
                  <c:v>0.33472744848323666</c:v>
                </c:pt>
                <c:pt idx="70">
                  <c:v>5.6307520849414455E-2</c:v>
                </c:pt>
                <c:pt idx="71">
                  <c:v>-0.12848010832952839</c:v>
                </c:pt>
                <c:pt idx="72">
                  <c:v>-0.4616213107947168</c:v>
                </c:pt>
                <c:pt idx="73">
                  <c:v>0.15025979528120631</c:v>
                </c:pt>
                <c:pt idx="74">
                  <c:v>0.321128650251987</c:v>
                </c:pt>
                <c:pt idx="75">
                  <c:v>-7.7006660425926007E-2</c:v>
                </c:pt>
                <c:pt idx="76">
                  <c:v>0.18859789406322319</c:v>
                </c:pt>
                <c:pt idx="77">
                  <c:v>0.23146895939331563</c:v>
                </c:pt>
                <c:pt idx="78">
                  <c:v>0.28628986251132083</c:v>
                </c:pt>
                <c:pt idx="79">
                  <c:v>0.2367455169500855</c:v>
                </c:pt>
                <c:pt idx="80">
                  <c:v>0.31600355113198936</c:v>
                </c:pt>
                <c:pt idx="81">
                  <c:v>0.23056689579994932</c:v>
                </c:pt>
                <c:pt idx="82">
                  <c:v>0.29883244302744694</c:v>
                </c:pt>
                <c:pt idx="83">
                  <c:v>0.32420788149558655</c:v>
                </c:pt>
                <c:pt idx="84">
                  <c:v>0.16601172741956388</c:v>
                </c:pt>
                <c:pt idx="85">
                  <c:v>0.21695017303904013</c:v>
                </c:pt>
                <c:pt idx="86">
                  <c:v>0.21896179959391554</c:v>
                </c:pt>
                <c:pt idx="87">
                  <c:v>0.33633576625206363</c:v>
                </c:pt>
                <c:pt idx="88">
                  <c:v>7.4087418545823042E-2</c:v>
                </c:pt>
                <c:pt idx="89">
                  <c:v>-0.22726373494838348</c:v>
                </c:pt>
                <c:pt idx="90">
                  <c:v>0.18746816877284311</c:v>
                </c:pt>
                <c:pt idx="91">
                  <c:v>0.21445958146547467</c:v>
                </c:pt>
                <c:pt idx="92">
                  <c:v>6.0369140550178953E-2</c:v>
                </c:pt>
                <c:pt idx="93">
                  <c:v>0.21012784299175841</c:v>
                </c:pt>
                <c:pt idx="94">
                  <c:v>4.8948628868768329E-2</c:v>
                </c:pt>
                <c:pt idx="95">
                  <c:v>0.19972732742590915</c:v>
                </c:pt>
                <c:pt idx="96">
                  <c:v>0.39775693363312831</c:v>
                </c:pt>
                <c:pt idx="97">
                  <c:v>0.33072184017066214</c:v>
                </c:pt>
                <c:pt idx="98">
                  <c:v>0.24606997782057741</c:v>
                </c:pt>
                <c:pt idx="99">
                  <c:v>-3.8607143574738614E-2</c:v>
                </c:pt>
                <c:pt idx="100">
                  <c:v>0.57918780172486461</c:v>
                </c:pt>
                <c:pt idx="101">
                  <c:v>0.62743968427255192</c:v>
                </c:pt>
                <c:pt idx="102">
                  <c:v>0.48685097827672907</c:v>
                </c:pt>
                <c:pt idx="103">
                  <c:v>-0.26502862036014591</c:v>
                </c:pt>
                <c:pt idx="104">
                  <c:v>0.52833266146182623</c:v>
                </c:pt>
                <c:pt idx="105">
                  <c:v>1.1926120667852272E-2</c:v>
                </c:pt>
                <c:pt idx="106">
                  <c:v>0.48015188660986707</c:v>
                </c:pt>
                <c:pt idx="107">
                  <c:v>0.66908107331560862</c:v>
                </c:pt>
                <c:pt idx="108">
                  <c:v>5.0966533835470597E-2</c:v>
                </c:pt>
                <c:pt idx="109">
                  <c:v>-9.7940202636070993E-4</c:v>
                </c:pt>
                <c:pt idx="110">
                  <c:v>0.49823998993775698</c:v>
                </c:pt>
                <c:pt idx="111">
                  <c:v>0.61499945254212918</c:v>
                </c:pt>
                <c:pt idx="112">
                  <c:v>-0.23241791101821851</c:v>
                </c:pt>
                <c:pt idx="113">
                  <c:v>0.35682873819119076</c:v>
                </c:pt>
                <c:pt idx="114">
                  <c:v>-3.6098627471513399E-2</c:v>
                </c:pt>
                <c:pt idx="115">
                  <c:v>0.5276755578603417</c:v>
                </c:pt>
                <c:pt idx="116">
                  <c:v>-0.36011321315526945</c:v>
                </c:pt>
                <c:pt idx="117">
                  <c:v>-0.28697710184423342</c:v>
                </c:pt>
                <c:pt idx="118">
                  <c:v>0.64049213050304665</c:v>
                </c:pt>
                <c:pt idx="119">
                  <c:v>0.13623703791586167</c:v>
                </c:pt>
                <c:pt idx="120">
                  <c:v>-0.22924013824163852</c:v>
                </c:pt>
                <c:pt idx="121">
                  <c:v>0.49708062779548007</c:v>
                </c:pt>
                <c:pt idx="122">
                  <c:v>0.40098741345135624</c:v>
                </c:pt>
                <c:pt idx="123">
                  <c:v>0.85275388803207708</c:v>
                </c:pt>
                <c:pt idx="124">
                  <c:v>0.22256594298711296</c:v>
                </c:pt>
                <c:pt idx="125">
                  <c:v>4.5187050585737895E-2</c:v>
                </c:pt>
                <c:pt idx="126">
                  <c:v>0.15848617910988833</c:v>
                </c:pt>
                <c:pt idx="127">
                  <c:v>0.60192158126828854</c:v>
                </c:pt>
                <c:pt idx="128">
                  <c:v>0.28410018898788164</c:v>
                </c:pt>
                <c:pt idx="129">
                  <c:v>0.32451827916836046</c:v>
                </c:pt>
                <c:pt idx="130">
                  <c:v>0.17509383744409973</c:v>
                </c:pt>
                <c:pt idx="131">
                  <c:v>0.17069544696795569</c:v>
                </c:pt>
                <c:pt idx="132">
                  <c:v>0.81151311472870391</c:v>
                </c:pt>
                <c:pt idx="133">
                  <c:v>-0.18229341536430438</c:v>
                </c:pt>
                <c:pt idx="134">
                  <c:v>-0.25047263112657087</c:v>
                </c:pt>
                <c:pt idx="135">
                  <c:v>-0.24447701771567809</c:v>
                </c:pt>
                <c:pt idx="136">
                  <c:v>0.33863144030904302</c:v>
                </c:pt>
                <c:pt idx="137">
                  <c:v>-0.23824889319023085</c:v>
                </c:pt>
                <c:pt idx="138">
                  <c:v>-0.17902959959608133</c:v>
                </c:pt>
                <c:pt idx="139">
                  <c:v>0.32494774386300251</c:v>
                </c:pt>
                <c:pt idx="140">
                  <c:v>-0.38377729840106978</c:v>
                </c:pt>
                <c:pt idx="141">
                  <c:v>-0.17821881949752047</c:v>
                </c:pt>
                <c:pt idx="142">
                  <c:v>-0.2281498007518877</c:v>
                </c:pt>
                <c:pt idx="143">
                  <c:v>-0.31358645608392782</c:v>
                </c:pt>
                <c:pt idx="144">
                  <c:v>0.3227003040182298</c:v>
                </c:pt>
                <c:pt idx="145">
                  <c:v>-0.40742682548331532</c:v>
                </c:pt>
                <c:pt idx="146">
                  <c:v>-0.26076765780616529</c:v>
                </c:pt>
                <c:pt idx="147">
                  <c:v>-0.36808851662214742</c:v>
                </c:pt>
                <c:pt idx="148">
                  <c:v>0.76063398267276061</c:v>
                </c:pt>
                <c:pt idx="149">
                  <c:v>0.60369767059981605</c:v>
                </c:pt>
                <c:pt idx="150">
                  <c:v>0.27273626505161652</c:v>
                </c:pt>
                <c:pt idx="151">
                  <c:v>0.18010927679219688</c:v>
                </c:pt>
                <c:pt idx="152">
                  <c:v>0.90406827906643539</c:v>
                </c:pt>
                <c:pt idx="153">
                  <c:v>0.7023609933759547</c:v>
                </c:pt>
                <c:pt idx="154">
                  <c:v>0.18028762038523349</c:v>
                </c:pt>
                <c:pt idx="155">
                  <c:v>0.17404979253975339</c:v>
                </c:pt>
                <c:pt idx="156">
                  <c:v>0.59138404413482459</c:v>
                </c:pt>
                <c:pt idx="157">
                  <c:v>0.50088925603604995</c:v>
                </c:pt>
                <c:pt idx="158">
                  <c:v>0.11897772127030151</c:v>
                </c:pt>
                <c:pt idx="159">
                  <c:v>0.69690416708124192</c:v>
                </c:pt>
                <c:pt idx="160">
                  <c:v>4.7874770841418259E-2</c:v>
                </c:pt>
                <c:pt idx="161">
                  <c:v>0.54975223380228011</c:v>
                </c:pt>
                <c:pt idx="162">
                  <c:v>0.63128107599536354</c:v>
                </c:pt>
                <c:pt idx="163">
                  <c:v>-0.18858077035688958</c:v>
                </c:pt>
                <c:pt idx="164">
                  <c:v>0.52903460854857076</c:v>
                </c:pt>
                <c:pt idx="165">
                  <c:v>0.57110600468715367</c:v>
                </c:pt>
                <c:pt idx="166">
                  <c:v>0.46985255897989492</c:v>
                </c:pt>
                <c:pt idx="167">
                  <c:v>0.74357046738125221</c:v>
                </c:pt>
                <c:pt idx="168">
                  <c:v>0.28507256246985241</c:v>
                </c:pt>
                <c:pt idx="169">
                  <c:v>0.64861877102601728</c:v>
                </c:pt>
                <c:pt idx="170">
                  <c:v>0.52970001601898331</c:v>
                </c:pt>
                <c:pt idx="171">
                  <c:v>-0.24560778517087695</c:v>
                </c:pt>
                <c:pt idx="172">
                  <c:v>-0.19374738355737381</c:v>
                </c:pt>
                <c:pt idx="173">
                  <c:v>0.25135882405654064</c:v>
                </c:pt>
                <c:pt idx="174">
                  <c:v>6.4305803050466764E-2</c:v>
                </c:pt>
                <c:pt idx="175">
                  <c:v>-0.16667617695557074</c:v>
                </c:pt>
                <c:pt idx="176">
                  <c:v>-0.18399644886801075</c:v>
                </c:pt>
                <c:pt idx="177">
                  <c:v>-0.26943310420005084</c:v>
                </c:pt>
                <c:pt idx="178">
                  <c:v>-0.30199620496881524</c:v>
                </c:pt>
                <c:pt idx="179">
                  <c:v>-0.27022712675711624</c:v>
                </c:pt>
                <c:pt idx="180">
                  <c:v>-0.21661430592228842</c:v>
                </c:pt>
                <c:pt idx="181">
                  <c:v>-0.32393516473827033</c:v>
                </c:pt>
                <c:pt idx="182">
                  <c:v>-0.20116755697255323</c:v>
                </c:pt>
                <c:pt idx="183">
                  <c:v>-0.17579211850441362</c:v>
                </c:pt>
                <c:pt idx="184">
                  <c:v>-0.33398827258043629</c:v>
                </c:pt>
                <c:pt idx="185">
                  <c:v>-0.28304982696095998</c:v>
                </c:pt>
                <c:pt idx="186">
                  <c:v>-0.2810382004060844</c:v>
                </c:pt>
                <c:pt idx="187">
                  <c:v>-0.21003162596080688</c:v>
                </c:pt>
                <c:pt idx="188">
                  <c:v>-0.26061997183754876</c:v>
                </c:pt>
                <c:pt idx="189">
                  <c:v>-0.22590531028112171</c:v>
                </c:pt>
                <c:pt idx="190">
                  <c:v>0.75327509069211462</c:v>
                </c:pt>
                <c:pt idx="191">
                  <c:v>-0.31171413122802039</c:v>
                </c:pt>
                <c:pt idx="192">
                  <c:v>-0.17102312572858275</c:v>
                </c:pt>
                <c:pt idx="193">
                  <c:v>-0.36704144560900775</c:v>
                </c:pt>
                <c:pt idx="194">
                  <c:v>-0.34761369396182901</c:v>
                </c:pt>
                <c:pt idx="195">
                  <c:v>0.53010875079335362</c:v>
                </c:pt>
                <c:pt idx="196">
                  <c:v>-0.10041114904183177</c:v>
                </c:pt>
                <c:pt idx="197">
                  <c:v>0.57010750767720852</c:v>
                </c:pt>
                <c:pt idx="198">
                  <c:v>3.8920521184991223E-2</c:v>
                </c:pt>
                <c:pt idx="199">
                  <c:v>-0.28876075099907705</c:v>
                </c:pt>
                <c:pt idx="200">
                  <c:v>-0.16105561279655894</c:v>
                </c:pt>
                <c:pt idx="201">
                  <c:v>-0.2558951590607409</c:v>
                </c:pt>
                <c:pt idx="202">
                  <c:v>-0.2065277452343979</c:v>
                </c:pt>
                <c:pt idx="203">
                  <c:v>-0.46085105550467542</c:v>
                </c:pt>
                <c:pt idx="204">
                  <c:v>0.5991614650050886</c:v>
                </c:pt>
                <c:pt idx="205">
                  <c:v>-0.27818152655387934</c:v>
                </c:pt>
                <c:pt idx="206">
                  <c:v>0.7863260073760967</c:v>
                </c:pt>
                <c:pt idx="207">
                  <c:v>-0.28251326502759555</c:v>
                </c:pt>
                <c:pt idx="208">
                  <c:v>-0.28542365300049521</c:v>
                </c:pt>
                <c:pt idx="209">
                  <c:v>-0.33268358709209922</c:v>
                </c:pt>
                <c:pt idx="210">
                  <c:v>-0.26882473420967351</c:v>
                </c:pt>
                <c:pt idx="211">
                  <c:v>-0.35024319981467522</c:v>
                </c:pt>
                <c:pt idx="212">
                  <c:v>0.79007412761227169</c:v>
                </c:pt>
                <c:pt idx="213">
                  <c:v>-0.31827017563231941</c:v>
                </c:pt>
                <c:pt idx="214">
                  <c:v>-0.30258139385339688</c:v>
                </c:pt>
                <c:pt idx="215">
                  <c:v>-0.25971985023793676</c:v>
                </c:pt>
                <c:pt idx="216">
                  <c:v>-0.22293288339920891</c:v>
                </c:pt>
                <c:pt idx="217">
                  <c:v>0.68770338431348843</c:v>
                </c:pt>
                <c:pt idx="218">
                  <c:v>-0.37031132864047678</c:v>
                </c:pt>
                <c:pt idx="219">
                  <c:v>-0.32016005000523828</c:v>
                </c:pt>
                <c:pt idx="220">
                  <c:v>-0.27269691996827361</c:v>
                </c:pt>
                <c:pt idx="221">
                  <c:v>-0.24220587821752237</c:v>
                </c:pt>
                <c:pt idx="222">
                  <c:v>-0.11005743298474846</c:v>
                </c:pt>
                <c:pt idx="223">
                  <c:v>-0.23404264474827541</c:v>
                </c:pt>
                <c:pt idx="224">
                  <c:v>-0.10960195834751804</c:v>
                </c:pt>
                <c:pt idx="225">
                  <c:v>-0.23930234581745091</c:v>
                </c:pt>
                <c:pt idx="226">
                  <c:v>-0.15978180212665422</c:v>
                </c:pt>
                <c:pt idx="227">
                  <c:v>-4.3459088747016428E-2</c:v>
                </c:pt>
                <c:pt idx="228">
                  <c:v>-0.16847381834073716</c:v>
                </c:pt>
                <c:pt idx="229">
                  <c:v>-0.12377000892552142</c:v>
                </c:pt>
                <c:pt idx="230">
                  <c:v>-0.40918662538939604</c:v>
                </c:pt>
                <c:pt idx="231">
                  <c:v>2.8591116980803643E-2</c:v>
                </c:pt>
                <c:pt idx="232">
                  <c:v>4.4125114742769686E-2</c:v>
                </c:pt>
                <c:pt idx="233">
                  <c:v>-9.9351864071740376E-2</c:v>
                </c:pt>
                <c:pt idx="234">
                  <c:v>-4.8642372503398854E-2</c:v>
                </c:pt>
                <c:pt idx="235">
                  <c:v>-0.38163103511244933</c:v>
                </c:pt>
                <c:pt idx="236">
                  <c:v>-5.7891861652830126E-2</c:v>
                </c:pt>
                <c:pt idx="237">
                  <c:v>-0.2361561445546542</c:v>
                </c:pt>
                <c:pt idx="238">
                  <c:v>-0.27695865250972618</c:v>
                </c:pt>
                <c:pt idx="239">
                  <c:v>-0.21119209967082142</c:v>
                </c:pt>
                <c:pt idx="240">
                  <c:v>-0.13116193521357183</c:v>
                </c:pt>
                <c:pt idx="241">
                  <c:v>0.34251655661750818</c:v>
                </c:pt>
                <c:pt idx="242">
                  <c:v>-0.12375096549625619</c:v>
                </c:pt>
                <c:pt idx="243">
                  <c:v>0.12512883125817736</c:v>
                </c:pt>
                <c:pt idx="244">
                  <c:v>-0.28006262923746228</c:v>
                </c:pt>
                <c:pt idx="245">
                  <c:v>-0.23618470969855182</c:v>
                </c:pt>
                <c:pt idx="246">
                  <c:v>-2.0863400388724702E-2</c:v>
                </c:pt>
                <c:pt idx="247">
                  <c:v>-0.21421718478519919</c:v>
                </c:pt>
                <c:pt idx="248">
                  <c:v>-0.27376484267376666</c:v>
                </c:pt>
                <c:pt idx="249">
                  <c:v>7.5100806430940414E-2</c:v>
                </c:pt>
                <c:pt idx="250">
                  <c:v>-0.33147975647721095</c:v>
                </c:pt>
                <c:pt idx="251">
                  <c:v>-0.25919480167697045</c:v>
                </c:pt>
                <c:pt idx="252">
                  <c:v>-0.25296667715152321</c:v>
                </c:pt>
                <c:pt idx="253">
                  <c:v>0.70025123487595753</c:v>
                </c:pt>
                <c:pt idx="254">
                  <c:v>-0.3396239465171928</c:v>
                </c:pt>
                <c:pt idx="255">
                  <c:v>0.69800379503118493</c:v>
                </c:pt>
                <c:pt idx="256">
                  <c:v>0.72977287324288398</c:v>
                </c:pt>
                <c:pt idx="257">
                  <c:v>0.78338569407771153</c:v>
                </c:pt>
                <c:pt idx="258">
                  <c:v>0.67606483526173</c:v>
                </c:pt>
                <c:pt idx="259">
                  <c:v>-0.4064848298069984</c:v>
                </c:pt>
                <c:pt idx="260">
                  <c:v>0.61841545456110825</c:v>
                </c:pt>
                <c:pt idx="261">
                  <c:v>-0.10777004102247788</c:v>
                </c:pt>
                <c:pt idx="262">
                  <c:v>0.80559205105788645</c:v>
                </c:pt>
                <c:pt idx="263">
                  <c:v>0.70388035702027718</c:v>
                </c:pt>
                <c:pt idx="264">
                  <c:v>-0.16841450477720521</c:v>
                </c:pt>
                <c:pt idx="265">
                  <c:v>-0.26325405104138688</c:v>
                </c:pt>
                <c:pt idx="266">
                  <c:v>-0.21388663721504397</c:v>
                </c:pt>
                <c:pt idx="267">
                  <c:v>-0.46820994748532141</c:v>
                </c:pt>
                <c:pt idx="268">
                  <c:v>0.7789671153954506</c:v>
                </c:pt>
                <c:pt idx="269">
                  <c:v>-0.29278254498114131</c:v>
                </c:pt>
                <c:pt idx="270">
                  <c:v>-0.34004247907274532</c:v>
                </c:pt>
                <c:pt idx="271">
                  <c:v>-0.36699847104865058</c:v>
                </c:pt>
                <c:pt idx="272">
                  <c:v>0.68814748923057545</c:v>
                </c:pt>
                <c:pt idx="273">
                  <c:v>-0.32562906761296562</c:v>
                </c:pt>
                <c:pt idx="274">
                  <c:v>-0.30994028583404309</c:v>
                </c:pt>
                <c:pt idx="275">
                  <c:v>-0.26707874221858297</c:v>
                </c:pt>
                <c:pt idx="276">
                  <c:v>-0.23518895152945085</c:v>
                </c:pt>
                <c:pt idx="277">
                  <c:v>-0.36982582973166167</c:v>
                </c:pt>
                <c:pt idx="278">
                  <c:v>-0.37767022062112277</c:v>
                </c:pt>
                <c:pt idx="279">
                  <c:v>-0.32751894198588466</c:v>
                </c:pt>
                <c:pt idx="280">
                  <c:v>-0.33892694779408938</c:v>
                </c:pt>
                <c:pt idx="281">
                  <c:v>-0.30843590604333776</c:v>
                </c:pt>
                <c:pt idx="282">
                  <c:v>-0.17628746081056418</c:v>
                </c:pt>
                <c:pt idx="283">
                  <c:v>-0.31547026319360083</c:v>
                </c:pt>
                <c:pt idx="284">
                  <c:v>0.26515301376312378</c:v>
                </c:pt>
                <c:pt idx="285">
                  <c:v>0.39730145899589786</c:v>
                </c:pt>
                <c:pt idx="286">
                  <c:v>0.27801443685903554</c:v>
                </c:pt>
                <c:pt idx="287">
                  <c:v>-0.24447651263829789</c:v>
                </c:pt>
                <c:pt idx="288">
                  <c:v>-0.47987223732166751</c:v>
                </c:pt>
                <c:pt idx="289">
                  <c:v>0.24795033047886389</c:v>
                </c:pt>
                <c:pt idx="290">
                  <c:v>0.29372669129305562</c:v>
                </c:pt>
                <c:pt idx="291">
                  <c:v>0.32214119304546834</c:v>
                </c:pt>
                <c:pt idx="292">
                  <c:v>5.8906456222092118E-2</c:v>
                </c:pt>
                <c:pt idx="293">
                  <c:v>0.13512423612152624</c:v>
                </c:pt>
                <c:pt idx="294">
                  <c:v>0.55911967289906361</c:v>
                </c:pt>
                <c:pt idx="295">
                  <c:v>0.26493621802524542</c:v>
                </c:pt>
                <c:pt idx="296">
                  <c:v>0.63184759646332889</c:v>
                </c:pt>
                <c:pt idx="297">
                  <c:v>-0.20226486791609311</c:v>
                </c:pt>
                <c:pt idx="298">
                  <c:v>0.3024619127317158</c:v>
                </c:pt>
                <c:pt idx="299">
                  <c:v>0.15914534931464869</c:v>
                </c:pt>
                <c:pt idx="300">
                  <c:v>0.24829565208363252</c:v>
                </c:pt>
                <c:pt idx="301">
                  <c:v>-0.32724119263451451</c:v>
                </c:pt>
                <c:pt idx="302">
                  <c:v>0.29773513208390684</c:v>
                </c:pt>
                <c:pt idx="303">
                  <c:v>-0.1975380872682842</c:v>
                </c:pt>
                <c:pt idx="304">
                  <c:v>6.8679130025705692E-2</c:v>
                </c:pt>
                <c:pt idx="305">
                  <c:v>0.19189419545786152</c:v>
                </c:pt>
                <c:pt idx="306">
                  <c:v>0.57040699247689464</c:v>
                </c:pt>
                <c:pt idx="307">
                  <c:v>0.23354644073371672</c:v>
                </c:pt>
                <c:pt idx="308">
                  <c:v>0.24120933020322749</c:v>
                </c:pt>
                <c:pt idx="309">
                  <c:v>0.10748645205587923</c:v>
                </c:pt>
                <c:pt idx="310">
                  <c:v>-0.25204014780650363</c:v>
                </c:pt>
                <c:pt idx="311">
                  <c:v>-0.60701051325268685</c:v>
                </c:pt>
                <c:pt idx="312">
                  <c:v>-0.23756440775848414</c:v>
                </c:pt>
                <c:pt idx="313">
                  <c:v>-0.16160003172298903</c:v>
                </c:pt>
                <c:pt idx="314">
                  <c:v>0.22884825110705218</c:v>
                </c:pt>
                <c:pt idx="315">
                  <c:v>-0.30408130081466123</c:v>
                </c:pt>
                <c:pt idx="316">
                  <c:v>-0.24308022563838647</c:v>
                </c:pt>
                <c:pt idx="317">
                  <c:v>0.23856347294016716</c:v>
                </c:pt>
                <c:pt idx="318">
                  <c:v>-0.60951902935591207</c:v>
                </c:pt>
                <c:pt idx="319">
                  <c:v>-0.19348982241212126</c:v>
                </c:pt>
                <c:pt idx="320">
                  <c:v>-0.2962369099251998</c:v>
                </c:pt>
                <c:pt idx="321">
                  <c:v>-0.64317126180880968</c:v>
                </c:pt>
                <c:pt idx="322">
                  <c:v>-0.30405273567076341</c:v>
                </c:pt>
                <c:pt idx="323">
                  <c:v>0.29442309758622998</c:v>
                </c:pt>
                <c:pt idx="324">
                  <c:v>-0.3341549289094658</c:v>
                </c:pt>
                <c:pt idx="325">
                  <c:v>-0.28948873081858045</c:v>
                </c:pt>
                <c:pt idx="326">
                  <c:v>-0.24254784351009712</c:v>
                </c:pt>
                <c:pt idx="327">
                  <c:v>-0.37969323781553277</c:v>
                </c:pt>
                <c:pt idx="328">
                  <c:v>-0.38502911260176897</c:v>
                </c:pt>
                <c:pt idx="329">
                  <c:v>0.16512216603346938</c:v>
                </c:pt>
                <c:pt idx="330">
                  <c:v>-0.34628583977473532</c:v>
                </c:pt>
                <c:pt idx="331">
                  <c:v>-0.18364635279121039</c:v>
                </c:pt>
                <c:pt idx="332">
                  <c:v>-0.30763156455473711</c:v>
                </c:pt>
                <c:pt idx="333">
                  <c:v>-0.18319087815397977</c:v>
                </c:pt>
                <c:pt idx="334">
                  <c:v>-0.29723104898888775</c:v>
                </c:pt>
                <c:pt idx="335">
                  <c:v>0.14443539547736201</c:v>
                </c:pt>
                <c:pt idx="336">
                  <c:v>4.158973688812212E-2</c:v>
                </c:pt>
                <c:pt idx="337">
                  <c:v>-0.32766814407806732</c:v>
                </c:pt>
                <c:pt idx="338">
                  <c:v>-0.33298795959361183</c:v>
                </c:pt>
                <c:pt idx="339">
                  <c:v>-0.31729917781468925</c:v>
                </c:pt>
                <c:pt idx="340">
                  <c:v>-0.27443763419922917</c:v>
                </c:pt>
                <c:pt idx="341">
                  <c:v>-0.30876502036305281</c:v>
                </c:pt>
                <c:pt idx="342">
                  <c:v>7.5725661218308373E-3</c:v>
                </c:pt>
                <c:pt idx="343">
                  <c:v>-0.1633424106755117</c:v>
                </c:pt>
                <c:pt idx="344">
                  <c:v>8.489725930342655E-2</c:v>
                </c:pt>
                <c:pt idx="345">
                  <c:v>-0.26005316289599556</c:v>
                </c:pt>
                <c:pt idx="346">
                  <c:v>-0.21963507271551685</c:v>
                </c:pt>
                <c:pt idx="347">
                  <c:v>-0.38377729840106978</c:v>
                </c:pt>
                <c:pt idx="348">
                  <c:v>-0.38817568887721393</c:v>
                </c:pt>
                <c:pt idx="349">
                  <c:v>-0.21273876465840086</c:v>
                </c:pt>
                <c:pt idx="350">
                  <c:v>-0.24116455120947369</c:v>
                </c:pt>
                <c:pt idx="351">
                  <c:v>-0.15375531023139516</c:v>
                </c:pt>
                <c:pt idx="352">
                  <c:v>0.2042759399477424</c:v>
                </c:pt>
                <c:pt idx="353">
                  <c:v>-0.26779548106630291</c:v>
                </c:pt>
                <c:pt idx="354">
                  <c:v>-0.27070586903920285</c:v>
                </c:pt>
                <c:pt idx="355">
                  <c:v>-0.32612903660005355</c:v>
                </c:pt>
                <c:pt idx="356">
                  <c:v>7.1025304810706874E-2</c:v>
                </c:pt>
                <c:pt idx="357">
                  <c:v>-0.29823257615548271</c:v>
                </c:pt>
                <c:pt idx="358">
                  <c:v>-0.19734026031536617</c:v>
                </c:pt>
                <c:pt idx="359">
                  <c:v>-0.22290662788670412</c:v>
                </c:pt>
                <c:pt idx="360">
                  <c:v>0.1229819346167218</c:v>
                </c:pt>
                <c:pt idx="361">
                  <c:v>0.14440645532081581</c:v>
                </c:pt>
                <c:pt idx="362">
                  <c:v>0.14443502046471346</c:v>
                </c:pt>
                <c:pt idx="363">
                  <c:v>-0.1364153588561523</c:v>
                </c:pt>
                <c:pt idx="364">
                  <c:v>-0.32720317884483707</c:v>
                </c:pt>
                <c:pt idx="365">
                  <c:v>-0.32519155228996166</c:v>
                </c:pt>
                <c:pt idx="366">
                  <c:v>-0.25418497784468419</c:v>
                </c:pt>
                <c:pt idx="367">
                  <c:v>-0.30477332372142557</c:v>
                </c:pt>
                <c:pt idx="368">
                  <c:v>-0.27005866216499885</c:v>
                </c:pt>
                <c:pt idx="369">
                  <c:v>-0.20993044940465491</c:v>
                </c:pt>
                <c:pt idx="370">
                  <c:v>-0.34850859113125132</c:v>
                </c:pt>
                <c:pt idx="371">
                  <c:v>-0.20781758563181368</c:v>
                </c:pt>
                <c:pt idx="372">
                  <c:v>-0.40383590551223847</c:v>
                </c:pt>
                <c:pt idx="373">
                  <c:v>-0.38440815386505994</c:v>
                </c:pt>
                <c:pt idx="374">
                  <c:v>-9.9012586548643866E-2</c:v>
                </c:pt>
                <c:pt idx="375">
                  <c:v>-8.5693365080539416E-2</c:v>
                </c:pt>
                <c:pt idx="376">
                  <c:v>-0.17233127300017498</c:v>
                </c:pt>
                <c:pt idx="377">
                  <c:v>-0.45481294941426231</c:v>
                </c:pt>
                <c:pt idx="378">
                  <c:v>-0.27404296703778463</c:v>
                </c:pt>
                <c:pt idx="379">
                  <c:v>-0.14633782883526664</c:v>
                </c:pt>
                <c:pt idx="380">
                  <c:v>-0.24117737509944848</c:v>
                </c:pt>
                <c:pt idx="381">
                  <c:v>-0.1918099612731054</c:v>
                </c:pt>
                <c:pt idx="382">
                  <c:v>-0.44613327154338289</c:v>
                </c:pt>
                <c:pt idx="383">
                  <c:v>-0.29045515528521848</c:v>
                </c:pt>
                <c:pt idx="384">
                  <c:v>-0.26346374259258681</c:v>
                </c:pt>
                <c:pt idx="385">
                  <c:v>-0.19895620866261116</c:v>
                </c:pt>
                <c:pt idx="386">
                  <c:v>8.2445816492117449E-2</c:v>
                </c:pt>
                <c:pt idx="387">
                  <c:v>-0.2452188361372766</c:v>
                </c:pt>
                <c:pt idx="388">
                  <c:v>-0.33552541585338286</c:v>
                </c:pt>
                <c:pt idx="389">
                  <c:v>0.16447458414661731</c:v>
                </c:pt>
                <c:pt idx="390">
                  <c:v>-0.34774915378972293</c:v>
                </c:pt>
                <c:pt idx="391">
                  <c:v>-0.35559354467918425</c:v>
                </c:pt>
                <c:pt idx="392">
                  <c:v>-0.30795078214717131</c:v>
                </c:pt>
                <c:pt idx="393">
                  <c:v>-0.32425191436462886</c:v>
                </c:pt>
                <c:pt idx="394">
                  <c:v>0.24581502215531609</c:v>
                </c:pt>
                <c:pt idx="395">
                  <c:v>0.19522667627857435</c:v>
                </c:pt>
                <c:pt idx="396">
                  <c:v>0.22994133783500151</c:v>
                </c:pt>
                <c:pt idx="397">
                  <c:v>0.29006955059534512</c:v>
                </c:pt>
                <c:pt idx="398">
                  <c:v>0.15149140886874896</c:v>
                </c:pt>
                <c:pt idx="399">
                  <c:v>0.29218241436818637</c:v>
                </c:pt>
                <c:pt idx="400">
                  <c:v>9.6164094487761545E-2</c:v>
                </c:pt>
                <c:pt idx="401">
                  <c:v>0.11559184613494028</c:v>
                </c:pt>
                <c:pt idx="402">
                  <c:v>0.22595703296221553</c:v>
                </c:pt>
                <c:pt idx="403">
                  <c:v>-0.32170477299906308</c:v>
                </c:pt>
                <c:pt idx="404">
                  <c:v>0.70954484471478163</c:v>
                </c:pt>
                <c:pt idx="405">
                  <c:v>0.30104379133738901</c:v>
                </c:pt>
                <c:pt idx="406">
                  <c:v>0.48199377739697485</c:v>
                </c:pt>
                <c:pt idx="407">
                  <c:v>0.70577280942048826</c:v>
                </c:pt>
                <c:pt idx="408">
                  <c:v>-0.31294877092435641</c:v>
                </c:pt>
                <c:pt idx="409">
                  <c:v>0.70176742384451762</c:v>
                </c:pt>
                <c:pt idx="410">
                  <c:v>-0.34680951586439013</c:v>
                </c:pt>
                <c:pt idx="411">
                  <c:v>0.35199958901877137</c:v>
                </c:pt>
                <c:pt idx="412">
                  <c:v>0.58822799580875795</c:v>
                </c:pt>
                <c:pt idx="413">
                  <c:v>0.11142062365815494</c:v>
                </c:pt>
                <c:pt idx="414">
                  <c:v>0.23419474676861868</c:v>
                </c:pt>
                <c:pt idx="415">
                  <c:v>3.1051388477328048E-2</c:v>
                </c:pt>
                <c:pt idx="416">
                  <c:v>0.49681807267043293</c:v>
                </c:pt>
                <c:pt idx="417">
                  <c:v>-0.32755777886971138</c:v>
                </c:pt>
                <c:pt idx="418">
                  <c:v>0.18653896289152583</c:v>
                </c:pt>
                <c:pt idx="419">
                  <c:v>0.49641703996788089</c:v>
                </c:pt>
                <c:pt idx="420">
                  <c:v>0.2689989788369278</c:v>
                </c:pt>
                <c:pt idx="421">
                  <c:v>0.15208536211079846</c:v>
                </c:pt>
                <c:pt idx="422">
                  <c:v>3.8423953319344679E-2</c:v>
                </c:pt>
                <c:pt idx="423">
                  <c:v>-0.36762168612994917</c:v>
                </c:pt>
                <c:pt idx="424">
                  <c:v>3.4230844907475924E-2</c:v>
                </c:pt>
                <c:pt idx="425">
                  <c:v>6.6898163386845177E-2</c:v>
                </c:pt>
                <c:pt idx="426">
                  <c:v>0.233242068232204</c:v>
                </c:pt>
                <c:pt idx="427">
                  <c:v>0.11114938965153218</c:v>
                </c:pt>
                <c:pt idx="428">
                  <c:v>-0.18613093043147516</c:v>
                </c:pt>
                <c:pt idx="429">
                  <c:v>-0.15846469510295594</c:v>
                </c:pt>
                <c:pt idx="430">
                  <c:v>-0.3494243882478017</c:v>
                </c:pt>
                <c:pt idx="431">
                  <c:v>-0.28936351685336875</c:v>
                </c:pt>
                <c:pt idx="432">
                  <c:v>-9.1285981742467395E-2</c:v>
                </c:pt>
                <c:pt idx="433">
                  <c:v>0.19652541873126356</c:v>
                </c:pt>
                <c:pt idx="434">
                  <c:v>0.1680777798361448</c:v>
                </c:pt>
                <c:pt idx="435">
                  <c:v>3.4051640755020776E-2</c:v>
                </c:pt>
                <c:pt idx="436">
                  <c:v>0.47145950475031528</c:v>
                </c:pt>
                <c:pt idx="437">
                  <c:v>0.75800838668466985</c:v>
                </c:pt>
                <c:pt idx="438">
                  <c:v>-0.17975293299573991</c:v>
                </c:pt>
                <c:pt idx="439">
                  <c:v>-0.11499765544060067</c:v>
                </c:pt>
                <c:pt idx="440">
                  <c:v>-0.17128936197216221</c:v>
                </c:pt>
                <c:pt idx="441">
                  <c:v>-8.5562087518015945E-2</c:v>
                </c:pt>
                <c:pt idx="442">
                  <c:v>-0.22280160583668537</c:v>
                </c:pt>
                <c:pt idx="443">
                  <c:v>-0.17128936197216221</c:v>
                </c:pt>
                <c:pt idx="444">
                  <c:v>0.31200163974631268</c:v>
                </c:pt>
                <c:pt idx="445">
                  <c:v>-0.27913225931329039</c:v>
                </c:pt>
                <c:pt idx="446">
                  <c:v>-0.22026112346812093</c:v>
                </c:pt>
                <c:pt idx="447">
                  <c:v>0.28758310403017834</c:v>
                </c:pt>
                <c:pt idx="448">
                  <c:v>-0.22872469449169874</c:v>
                </c:pt>
                <c:pt idx="449">
                  <c:v>-0.33800339515846006</c:v>
                </c:pt>
                <c:pt idx="450">
                  <c:v>0.31701867195276351</c:v>
                </c:pt>
                <c:pt idx="451">
                  <c:v>-0.15661052495591327</c:v>
                </c:pt>
              </c:numCache>
            </c:numRef>
          </c:yVal>
          <c:smooth val="0"/>
          <c:extLst>
            <c:ext xmlns:c16="http://schemas.microsoft.com/office/drawing/2014/chart" uri="{C3380CC4-5D6E-409C-BE32-E72D297353CC}">
              <c16:uniqueId val="{00000000-E0AF-461F-B1D5-37C751A33EFC}"/>
            </c:ext>
          </c:extLst>
        </c:ser>
        <c:dLbls>
          <c:showLegendKey val="0"/>
          <c:showVal val="0"/>
          <c:showCatName val="0"/>
          <c:showSerName val="0"/>
          <c:showPercent val="0"/>
          <c:showBubbleSize val="0"/>
        </c:dLbls>
        <c:axId val="85519360"/>
        <c:axId val="82737024"/>
      </c:scatterChart>
      <c:valAx>
        <c:axId val="85519360"/>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X Variable 5</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2737024"/>
        <c:crosses val="autoZero"/>
        <c:crossBetween val="midCat"/>
      </c:valAx>
      <c:valAx>
        <c:axId val="82737024"/>
        <c:scaling>
          <c:orientation val="minMax"/>
        </c:scaling>
        <c:delete val="0"/>
        <c:axPos val="l"/>
        <c:title>
          <c:tx>
            <c:rich>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Residuals</a:t>
                </a:r>
              </a:p>
            </c:rich>
          </c:tx>
          <c:overlay val="0"/>
          <c:spPr>
            <a:noFill/>
            <a:ln>
              <a:noFill/>
            </a:ln>
            <a:effectLst/>
          </c:spPr>
          <c:txPr>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5193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rnd" cmpd="sng" algn="ctr">
      <a:solidFill>
        <a:schemeClr val="tx1"/>
      </a:solidFill>
      <a:prstDash val="soli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r>
              <a:rPr lang="en-IN"/>
              <a:t>X Variable 1 Line Fit  Plot</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Y</c:v>
          </c:tx>
          <c:spPr>
            <a:ln w="19050" cap="rnd" cmpd="sng" algn="ctr">
              <a:noFill/>
              <a:prstDash val="solid"/>
              <a:round/>
            </a:ln>
            <a:effectLst/>
          </c:spPr>
          <c:marker>
            <c:spPr>
              <a:solidFill>
                <a:schemeClr val="accent2"/>
              </a:solidFill>
              <a:ln w="12700" cap="rnd" cmpd="sng" algn="ctr">
                <a:solidFill>
                  <a:schemeClr val="accent2"/>
                </a:solidFill>
                <a:prstDash val="solid"/>
                <a:round/>
              </a:ln>
              <a:effectLst/>
            </c:spPr>
          </c:marker>
          <c:xVal>
            <c:numRef>
              <c:f>'Maternal Health Risk Data Set 4'!$A$2:$A$453</c:f>
              <c:numCache>
                <c:formatCode>General</c:formatCode>
                <c:ptCount val="452"/>
                <c:pt idx="0">
                  <c:v>25</c:v>
                </c:pt>
                <c:pt idx="1">
                  <c:v>35</c:v>
                </c:pt>
                <c:pt idx="2">
                  <c:v>29</c:v>
                </c:pt>
                <c:pt idx="3">
                  <c:v>30</c:v>
                </c:pt>
                <c:pt idx="4">
                  <c:v>35</c:v>
                </c:pt>
                <c:pt idx="5">
                  <c:v>23</c:v>
                </c:pt>
                <c:pt idx="6">
                  <c:v>23</c:v>
                </c:pt>
                <c:pt idx="7">
                  <c:v>35</c:v>
                </c:pt>
                <c:pt idx="8">
                  <c:v>32</c:v>
                </c:pt>
                <c:pt idx="9">
                  <c:v>42</c:v>
                </c:pt>
                <c:pt idx="10">
                  <c:v>23</c:v>
                </c:pt>
                <c:pt idx="11">
                  <c:v>19</c:v>
                </c:pt>
                <c:pt idx="12">
                  <c:v>25</c:v>
                </c:pt>
                <c:pt idx="13">
                  <c:v>20</c:v>
                </c:pt>
                <c:pt idx="14">
                  <c:v>48</c:v>
                </c:pt>
                <c:pt idx="15">
                  <c:v>15</c:v>
                </c:pt>
                <c:pt idx="16">
                  <c:v>50</c:v>
                </c:pt>
                <c:pt idx="17">
                  <c:v>25</c:v>
                </c:pt>
                <c:pt idx="18">
                  <c:v>30</c:v>
                </c:pt>
                <c:pt idx="19">
                  <c:v>10</c:v>
                </c:pt>
                <c:pt idx="20">
                  <c:v>40</c:v>
                </c:pt>
                <c:pt idx="21">
                  <c:v>50</c:v>
                </c:pt>
                <c:pt idx="22">
                  <c:v>21</c:v>
                </c:pt>
                <c:pt idx="23">
                  <c:v>18</c:v>
                </c:pt>
                <c:pt idx="24">
                  <c:v>21</c:v>
                </c:pt>
                <c:pt idx="25">
                  <c:v>16</c:v>
                </c:pt>
                <c:pt idx="26">
                  <c:v>19</c:v>
                </c:pt>
                <c:pt idx="27">
                  <c:v>22</c:v>
                </c:pt>
                <c:pt idx="28">
                  <c:v>49</c:v>
                </c:pt>
                <c:pt idx="29">
                  <c:v>28</c:v>
                </c:pt>
                <c:pt idx="30">
                  <c:v>20</c:v>
                </c:pt>
                <c:pt idx="31">
                  <c:v>23</c:v>
                </c:pt>
                <c:pt idx="32">
                  <c:v>22</c:v>
                </c:pt>
                <c:pt idx="33">
                  <c:v>21</c:v>
                </c:pt>
                <c:pt idx="34">
                  <c:v>21</c:v>
                </c:pt>
                <c:pt idx="35">
                  <c:v>12</c:v>
                </c:pt>
                <c:pt idx="36">
                  <c:v>60</c:v>
                </c:pt>
                <c:pt idx="37">
                  <c:v>55</c:v>
                </c:pt>
                <c:pt idx="38">
                  <c:v>45</c:v>
                </c:pt>
                <c:pt idx="39">
                  <c:v>35</c:v>
                </c:pt>
                <c:pt idx="40">
                  <c:v>22</c:v>
                </c:pt>
                <c:pt idx="41">
                  <c:v>23</c:v>
                </c:pt>
                <c:pt idx="42">
                  <c:v>25</c:v>
                </c:pt>
                <c:pt idx="43">
                  <c:v>30</c:v>
                </c:pt>
                <c:pt idx="44">
                  <c:v>23</c:v>
                </c:pt>
                <c:pt idx="45">
                  <c:v>32</c:v>
                </c:pt>
                <c:pt idx="46">
                  <c:v>42</c:v>
                </c:pt>
                <c:pt idx="47">
                  <c:v>23</c:v>
                </c:pt>
                <c:pt idx="48">
                  <c:v>15</c:v>
                </c:pt>
                <c:pt idx="49">
                  <c:v>15</c:v>
                </c:pt>
                <c:pt idx="50">
                  <c:v>25</c:v>
                </c:pt>
                <c:pt idx="51">
                  <c:v>22</c:v>
                </c:pt>
                <c:pt idx="52">
                  <c:v>35</c:v>
                </c:pt>
                <c:pt idx="53">
                  <c:v>19</c:v>
                </c:pt>
                <c:pt idx="54">
                  <c:v>60</c:v>
                </c:pt>
                <c:pt idx="55">
                  <c:v>23</c:v>
                </c:pt>
                <c:pt idx="56">
                  <c:v>32</c:v>
                </c:pt>
                <c:pt idx="57">
                  <c:v>42</c:v>
                </c:pt>
                <c:pt idx="58">
                  <c:v>23</c:v>
                </c:pt>
                <c:pt idx="59">
                  <c:v>15</c:v>
                </c:pt>
                <c:pt idx="60">
                  <c:v>15</c:v>
                </c:pt>
                <c:pt idx="61">
                  <c:v>15</c:v>
                </c:pt>
                <c:pt idx="62">
                  <c:v>12</c:v>
                </c:pt>
                <c:pt idx="63">
                  <c:v>29</c:v>
                </c:pt>
                <c:pt idx="64">
                  <c:v>31</c:v>
                </c:pt>
                <c:pt idx="65">
                  <c:v>29</c:v>
                </c:pt>
                <c:pt idx="66">
                  <c:v>17</c:v>
                </c:pt>
                <c:pt idx="67">
                  <c:v>20</c:v>
                </c:pt>
                <c:pt idx="68">
                  <c:v>32</c:v>
                </c:pt>
                <c:pt idx="69">
                  <c:v>26</c:v>
                </c:pt>
                <c:pt idx="70">
                  <c:v>29</c:v>
                </c:pt>
                <c:pt idx="71">
                  <c:v>54</c:v>
                </c:pt>
                <c:pt idx="72">
                  <c:v>44</c:v>
                </c:pt>
                <c:pt idx="73">
                  <c:v>23</c:v>
                </c:pt>
                <c:pt idx="74">
                  <c:v>22</c:v>
                </c:pt>
                <c:pt idx="75">
                  <c:v>55</c:v>
                </c:pt>
                <c:pt idx="76">
                  <c:v>35</c:v>
                </c:pt>
                <c:pt idx="77">
                  <c:v>21</c:v>
                </c:pt>
                <c:pt idx="78">
                  <c:v>16</c:v>
                </c:pt>
                <c:pt idx="79">
                  <c:v>33</c:v>
                </c:pt>
                <c:pt idx="80">
                  <c:v>12</c:v>
                </c:pt>
                <c:pt idx="81">
                  <c:v>28</c:v>
                </c:pt>
                <c:pt idx="82">
                  <c:v>21</c:v>
                </c:pt>
                <c:pt idx="83">
                  <c:v>18</c:v>
                </c:pt>
                <c:pt idx="84">
                  <c:v>21</c:v>
                </c:pt>
                <c:pt idx="85">
                  <c:v>16</c:v>
                </c:pt>
                <c:pt idx="86">
                  <c:v>19</c:v>
                </c:pt>
                <c:pt idx="87">
                  <c:v>23</c:v>
                </c:pt>
                <c:pt idx="88">
                  <c:v>22</c:v>
                </c:pt>
                <c:pt idx="89">
                  <c:v>60</c:v>
                </c:pt>
                <c:pt idx="90">
                  <c:v>13</c:v>
                </c:pt>
                <c:pt idx="91">
                  <c:v>23</c:v>
                </c:pt>
                <c:pt idx="92">
                  <c:v>28</c:v>
                </c:pt>
                <c:pt idx="93">
                  <c:v>50</c:v>
                </c:pt>
                <c:pt idx="94">
                  <c:v>29</c:v>
                </c:pt>
                <c:pt idx="95">
                  <c:v>19</c:v>
                </c:pt>
                <c:pt idx="96">
                  <c:v>60</c:v>
                </c:pt>
                <c:pt idx="97">
                  <c:v>55</c:v>
                </c:pt>
                <c:pt idx="98">
                  <c:v>25</c:v>
                </c:pt>
                <c:pt idx="99">
                  <c:v>48</c:v>
                </c:pt>
                <c:pt idx="100">
                  <c:v>25</c:v>
                </c:pt>
                <c:pt idx="101">
                  <c:v>23</c:v>
                </c:pt>
                <c:pt idx="102">
                  <c:v>34</c:v>
                </c:pt>
                <c:pt idx="103">
                  <c:v>42</c:v>
                </c:pt>
                <c:pt idx="104">
                  <c:v>32</c:v>
                </c:pt>
                <c:pt idx="105">
                  <c:v>50</c:v>
                </c:pt>
                <c:pt idx="106">
                  <c:v>38</c:v>
                </c:pt>
                <c:pt idx="107">
                  <c:v>39</c:v>
                </c:pt>
                <c:pt idx="108">
                  <c:v>30</c:v>
                </c:pt>
                <c:pt idx="109">
                  <c:v>63</c:v>
                </c:pt>
                <c:pt idx="110">
                  <c:v>25</c:v>
                </c:pt>
                <c:pt idx="111">
                  <c:v>30</c:v>
                </c:pt>
                <c:pt idx="112">
                  <c:v>55</c:v>
                </c:pt>
                <c:pt idx="113">
                  <c:v>48</c:v>
                </c:pt>
                <c:pt idx="114">
                  <c:v>49</c:v>
                </c:pt>
                <c:pt idx="115">
                  <c:v>25</c:v>
                </c:pt>
                <c:pt idx="116">
                  <c:v>40</c:v>
                </c:pt>
                <c:pt idx="117">
                  <c:v>32</c:v>
                </c:pt>
                <c:pt idx="118">
                  <c:v>35</c:v>
                </c:pt>
                <c:pt idx="119">
                  <c:v>54</c:v>
                </c:pt>
                <c:pt idx="120">
                  <c:v>55</c:v>
                </c:pt>
                <c:pt idx="121">
                  <c:v>29</c:v>
                </c:pt>
                <c:pt idx="122">
                  <c:v>40</c:v>
                </c:pt>
                <c:pt idx="123">
                  <c:v>22</c:v>
                </c:pt>
                <c:pt idx="124">
                  <c:v>40</c:v>
                </c:pt>
                <c:pt idx="125">
                  <c:v>50</c:v>
                </c:pt>
                <c:pt idx="126">
                  <c:v>18</c:v>
                </c:pt>
                <c:pt idx="127">
                  <c:v>32</c:v>
                </c:pt>
                <c:pt idx="128">
                  <c:v>17</c:v>
                </c:pt>
                <c:pt idx="129">
                  <c:v>17</c:v>
                </c:pt>
                <c:pt idx="130">
                  <c:v>25</c:v>
                </c:pt>
                <c:pt idx="131">
                  <c:v>17</c:v>
                </c:pt>
                <c:pt idx="132">
                  <c:v>14</c:v>
                </c:pt>
                <c:pt idx="133">
                  <c:v>15</c:v>
                </c:pt>
                <c:pt idx="134">
                  <c:v>15</c:v>
                </c:pt>
                <c:pt idx="135">
                  <c:v>12</c:v>
                </c:pt>
                <c:pt idx="136">
                  <c:v>37</c:v>
                </c:pt>
                <c:pt idx="137">
                  <c:v>18</c:v>
                </c:pt>
                <c:pt idx="138">
                  <c:v>21</c:v>
                </c:pt>
                <c:pt idx="139">
                  <c:v>17</c:v>
                </c:pt>
                <c:pt idx="140">
                  <c:v>25</c:v>
                </c:pt>
                <c:pt idx="141">
                  <c:v>23</c:v>
                </c:pt>
                <c:pt idx="142">
                  <c:v>12</c:v>
                </c:pt>
                <c:pt idx="143">
                  <c:v>28</c:v>
                </c:pt>
                <c:pt idx="144">
                  <c:v>40</c:v>
                </c:pt>
                <c:pt idx="145">
                  <c:v>55</c:v>
                </c:pt>
                <c:pt idx="146">
                  <c:v>25</c:v>
                </c:pt>
                <c:pt idx="147">
                  <c:v>35</c:v>
                </c:pt>
                <c:pt idx="148">
                  <c:v>12</c:v>
                </c:pt>
                <c:pt idx="149">
                  <c:v>35</c:v>
                </c:pt>
                <c:pt idx="150">
                  <c:v>60</c:v>
                </c:pt>
                <c:pt idx="151">
                  <c:v>13</c:v>
                </c:pt>
                <c:pt idx="152">
                  <c:v>17</c:v>
                </c:pt>
                <c:pt idx="153">
                  <c:v>28</c:v>
                </c:pt>
                <c:pt idx="154">
                  <c:v>50</c:v>
                </c:pt>
                <c:pt idx="155">
                  <c:v>29</c:v>
                </c:pt>
                <c:pt idx="156">
                  <c:v>17</c:v>
                </c:pt>
                <c:pt idx="157">
                  <c:v>33</c:v>
                </c:pt>
                <c:pt idx="158">
                  <c:v>28</c:v>
                </c:pt>
                <c:pt idx="159">
                  <c:v>29</c:v>
                </c:pt>
                <c:pt idx="160">
                  <c:v>50</c:v>
                </c:pt>
                <c:pt idx="161">
                  <c:v>25</c:v>
                </c:pt>
                <c:pt idx="162">
                  <c:v>55</c:v>
                </c:pt>
                <c:pt idx="163">
                  <c:v>40</c:v>
                </c:pt>
                <c:pt idx="164">
                  <c:v>28</c:v>
                </c:pt>
                <c:pt idx="165">
                  <c:v>32</c:v>
                </c:pt>
                <c:pt idx="166">
                  <c:v>17</c:v>
                </c:pt>
                <c:pt idx="167">
                  <c:v>17</c:v>
                </c:pt>
                <c:pt idx="168">
                  <c:v>25</c:v>
                </c:pt>
                <c:pt idx="169">
                  <c:v>17</c:v>
                </c:pt>
                <c:pt idx="170">
                  <c:v>19</c:v>
                </c:pt>
                <c:pt idx="171">
                  <c:v>18</c:v>
                </c:pt>
                <c:pt idx="172">
                  <c:v>21</c:v>
                </c:pt>
                <c:pt idx="173">
                  <c:v>17</c:v>
                </c:pt>
                <c:pt idx="174">
                  <c:v>25</c:v>
                </c:pt>
                <c:pt idx="175">
                  <c:v>10</c:v>
                </c:pt>
                <c:pt idx="176">
                  <c:v>12</c:v>
                </c:pt>
                <c:pt idx="177">
                  <c:v>28</c:v>
                </c:pt>
                <c:pt idx="178">
                  <c:v>40</c:v>
                </c:pt>
                <c:pt idx="179">
                  <c:v>55</c:v>
                </c:pt>
                <c:pt idx="180">
                  <c:v>25</c:v>
                </c:pt>
                <c:pt idx="181">
                  <c:v>35</c:v>
                </c:pt>
                <c:pt idx="182">
                  <c:v>21</c:v>
                </c:pt>
                <c:pt idx="183">
                  <c:v>18</c:v>
                </c:pt>
                <c:pt idx="184">
                  <c:v>21</c:v>
                </c:pt>
                <c:pt idx="185">
                  <c:v>16</c:v>
                </c:pt>
                <c:pt idx="186">
                  <c:v>19</c:v>
                </c:pt>
                <c:pt idx="187">
                  <c:v>22</c:v>
                </c:pt>
                <c:pt idx="188">
                  <c:v>49</c:v>
                </c:pt>
                <c:pt idx="189">
                  <c:v>28</c:v>
                </c:pt>
                <c:pt idx="190">
                  <c:v>12</c:v>
                </c:pt>
                <c:pt idx="191">
                  <c:v>20</c:v>
                </c:pt>
                <c:pt idx="192">
                  <c:v>23</c:v>
                </c:pt>
                <c:pt idx="193">
                  <c:v>22</c:v>
                </c:pt>
                <c:pt idx="194">
                  <c:v>21</c:v>
                </c:pt>
                <c:pt idx="195">
                  <c:v>35</c:v>
                </c:pt>
                <c:pt idx="196">
                  <c:v>21</c:v>
                </c:pt>
                <c:pt idx="197">
                  <c:v>12</c:v>
                </c:pt>
                <c:pt idx="198">
                  <c:v>50</c:v>
                </c:pt>
                <c:pt idx="199">
                  <c:v>60</c:v>
                </c:pt>
                <c:pt idx="200">
                  <c:v>55</c:v>
                </c:pt>
                <c:pt idx="201">
                  <c:v>45</c:v>
                </c:pt>
                <c:pt idx="202">
                  <c:v>35</c:v>
                </c:pt>
                <c:pt idx="203">
                  <c:v>22</c:v>
                </c:pt>
                <c:pt idx="204">
                  <c:v>13</c:v>
                </c:pt>
                <c:pt idx="205">
                  <c:v>23</c:v>
                </c:pt>
                <c:pt idx="206">
                  <c:v>17</c:v>
                </c:pt>
                <c:pt idx="207">
                  <c:v>50</c:v>
                </c:pt>
                <c:pt idx="208">
                  <c:v>19</c:v>
                </c:pt>
                <c:pt idx="209">
                  <c:v>30</c:v>
                </c:pt>
                <c:pt idx="210">
                  <c:v>31</c:v>
                </c:pt>
                <c:pt idx="211">
                  <c:v>23</c:v>
                </c:pt>
                <c:pt idx="212">
                  <c:v>17</c:v>
                </c:pt>
                <c:pt idx="213">
                  <c:v>32</c:v>
                </c:pt>
                <c:pt idx="214">
                  <c:v>42</c:v>
                </c:pt>
                <c:pt idx="215">
                  <c:v>23</c:v>
                </c:pt>
                <c:pt idx="216">
                  <c:v>15</c:v>
                </c:pt>
                <c:pt idx="217">
                  <c:v>40</c:v>
                </c:pt>
                <c:pt idx="218">
                  <c:v>15</c:v>
                </c:pt>
                <c:pt idx="219">
                  <c:v>25</c:v>
                </c:pt>
                <c:pt idx="220">
                  <c:v>22</c:v>
                </c:pt>
                <c:pt idx="221">
                  <c:v>12</c:v>
                </c:pt>
                <c:pt idx="222">
                  <c:v>35</c:v>
                </c:pt>
                <c:pt idx="223">
                  <c:v>19</c:v>
                </c:pt>
                <c:pt idx="224">
                  <c:v>60</c:v>
                </c:pt>
                <c:pt idx="225">
                  <c:v>55</c:v>
                </c:pt>
                <c:pt idx="226">
                  <c:v>35</c:v>
                </c:pt>
                <c:pt idx="227">
                  <c:v>51</c:v>
                </c:pt>
                <c:pt idx="228">
                  <c:v>62</c:v>
                </c:pt>
                <c:pt idx="229">
                  <c:v>25</c:v>
                </c:pt>
                <c:pt idx="230">
                  <c:v>21</c:v>
                </c:pt>
                <c:pt idx="231">
                  <c:v>22</c:v>
                </c:pt>
                <c:pt idx="232">
                  <c:v>55</c:v>
                </c:pt>
                <c:pt idx="233">
                  <c:v>35</c:v>
                </c:pt>
                <c:pt idx="234">
                  <c:v>43</c:v>
                </c:pt>
                <c:pt idx="235">
                  <c:v>12</c:v>
                </c:pt>
                <c:pt idx="236">
                  <c:v>65</c:v>
                </c:pt>
                <c:pt idx="237">
                  <c:v>60</c:v>
                </c:pt>
                <c:pt idx="238">
                  <c:v>25</c:v>
                </c:pt>
                <c:pt idx="239">
                  <c:v>22</c:v>
                </c:pt>
                <c:pt idx="240">
                  <c:v>66</c:v>
                </c:pt>
                <c:pt idx="241">
                  <c:v>56</c:v>
                </c:pt>
                <c:pt idx="242">
                  <c:v>35</c:v>
                </c:pt>
                <c:pt idx="243">
                  <c:v>43</c:v>
                </c:pt>
                <c:pt idx="244">
                  <c:v>35</c:v>
                </c:pt>
                <c:pt idx="245">
                  <c:v>45</c:v>
                </c:pt>
                <c:pt idx="246">
                  <c:v>70</c:v>
                </c:pt>
                <c:pt idx="247">
                  <c:v>65</c:v>
                </c:pt>
                <c:pt idx="248">
                  <c:v>55</c:v>
                </c:pt>
                <c:pt idx="249">
                  <c:v>45</c:v>
                </c:pt>
                <c:pt idx="250">
                  <c:v>22</c:v>
                </c:pt>
                <c:pt idx="251">
                  <c:v>12</c:v>
                </c:pt>
                <c:pt idx="252">
                  <c:v>18</c:v>
                </c:pt>
                <c:pt idx="253">
                  <c:v>17</c:v>
                </c:pt>
                <c:pt idx="254">
                  <c:v>25</c:v>
                </c:pt>
                <c:pt idx="255">
                  <c:v>40</c:v>
                </c:pt>
                <c:pt idx="256">
                  <c:v>55</c:v>
                </c:pt>
                <c:pt idx="257">
                  <c:v>25</c:v>
                </c:pt>
                <c:pt idx="258">
                  <c:v>35</c:v>
                </c:pt>
                <c:pt idx="259">
                  <c:v>21</c:v>
                </c:pt>
                <c:pt idx="260">
                  <c:v>35</c:v>
                </c:pt>
                <c:pt idx="261">
                  <c:v>21</c:v>
                </c:pt>
                <c:pt idx="262">
                  <c:v>12</c:v>
                </c:pt>
                <c:pt idx="263">
                  <c:v>60</c:v>
                </c:pt>
                <c:pt idx="264">
                  <c:v>55</c:v>
                </c:pt>
                <c:pt idx="265">
                  <c:v>45</c:v>
                </c:pt>
                <c:pt idx="266">
                  <c:v>35</c:v>
                </c:pt>
                <c:pt idx="267">
                  <c:v>22</c:v>
                </c:pt>
                <c:pt idx="268">
                  <c:v>17</c:v>
                </c:pt>
                <c:pt idx="269">
                  <c:v>19</c:v>
                </c:pt>
                <c:pt idx="270">
                  <c:v>30</c:v>
                </c:pt>
                <c:pt idx="271">
                  <c:v>23</c:v>
                </c:pt>
                <c:pt idx="272">
                  <c:v>17</c:v>
                </c:pt>
                <c:pt idx="273">
                  <c:v>32</c:v>
                </c:pt>
                <c:pt idx="274">
                  <c:v>42</c:v>
                </c:pt>
                <c:pt idx="275">
                  <c:v>23</c:v>
                </c:pt>
                <c:pt idx="276">
                  <c:v>15</c:v>
                </c:pt>
                <c:pt idx="277">
                  <c:v>20</c:v>
                </c:pt>
                <c:pt idx="278">
                  <c:v>15</c:v>
                </c:pt>
                <c:pt idx="279">
                  <c:v>25</c:v>
                </c:pt>
                <c:pt idx="280">
                  <c:v>22</c:v>
                </c:pt>
                <c:pt idx="281">
                  <c:v>12</c:v>
                </c:pt>
                <c:pt idx="282">
                  <c:v>35</c:v>
                </c:pt>
                <c:pt idx="283">
                  <c:v>22</c:v>
                </c:pt>
                <c:pt idx="284">
                  <c:v>12</c:v>
                </c:pt>
                <c:pt idx="285">
                  <c:v>35</c:v>
                </c:pt>
                <c:pt idx="286">
                  <c:v>19</c:v>
                </c:pt>
                <c:pt idx="287">
                  <c:v>55</c:v>
                </c:pt>
                <c:pt idx="288">
                  <c:v>50</c:v>
                </c:pt>
                <c:pt idx="289">
                  <c:v>27</c:v>
                </c:pt>
                <c:pt idx="290">
                  <c:v>60</c:v>
                </c:pt>
                <c:pt idx="291">
                  <c:v>55</c:v>
                </c:pt>
                <c:pt idx="292">
                  <c:v>60</c:v>
                </c:pt>
                <c:pt idx="293">
                  <c:v>12</c:v>
                </c:pt>
                <c:pt idx="294">
                  <c:v>17</c:v>
                </c:pt>
                <c:pt idx="295">
                  <c:v>60</c:v>
                </c:pt>
                <c:pt idx="296">
                  <c:v>36</c:v>
                </c:pt>
                <c:pt idx="297">
                  <c:v>22</c:v>
                </c:pt>
                <c:pt idx="298">
                  <c:v>25</c:v>
                </c:pt>
                <c:pt idx="299">
                  <c:v>35</c:v>
                </c:pt>
                <c:pt idx="300">
                  <c:v>40</c:v>
                </c:pt>
                <c:pt idx="301">
                  <c:v>27</c:v>
                </c:pt>
                <c:pt idx="302">
                  <c:v>22</c:v>
                </c:pt>
                <c:pt idx="303">
                  <c:v>25</c:v>
                </c:pt>
                <c:pt idx="304">
                  <c:v>65</c:v>
                </c:pt>
                <c:pt idx="305">
                  <c:v>35</c:v>
                </c:pt>
                <c:pt idx="306">
                  <c:v>29</c:v>
                </c:pt>
                <c:pt idx="307">
                  <c:v>30</c:v>
                </c:pt>
                <c:pt idx="308">
                  <c:v>35</c:v>
                </c:pt>
                <c:pt idx="309">
                  <c:v>23</c:v>
                </c:pt>
                <c:pt idx="310">
                  <c:v>32</c:v>
                </c:pt>
                <c:pt idx="311">
                  <c:v>43</c:v>
                </c:pt>
                <c:pt idx="312">
                  <c:v>23</c:v>
                </c:pt>
                <c:pt idx="313">
                  <c:v>15</c:v>
                </c:pt>
                <c:pt idx="314">
                  <c:v>30</c:v>
                </c:pt>
                <c:pt idx="315">
                  <c:v>15</c:v>
                </c:pt>
                <c:pt idx="316">
                  <c:v>29</c:v>
                </c:pt>
                <c:pt idx="317">
                  <c:v>32</c:v>
                </c:pt>
                <c:pt idx="318">
                  <c:v>42</c:v>
                </c:pt>
                <c:pt idx="319">
                  <c:v>23</c:v>
                </c:pt>
                <c:pt idx="320">
                  <c:v>20</c:v>
                </c:pt>
                <c:pt idx="321">
                  <c:v>48</c:v>
                </c:pt>
                <c:pt idx="322">
                  <c:v>30</c:v>
                </c:pt>
                <c:pt idx="323">
                  <c:v>31</c:v>
                </c:pt>
                <c:pt idx="324">
                  <c:v>18</c:v>
                </c:pt>
                <c:pt idx="325">
                  <c:v>17</c:v>
                </c:pt>
                <c:pt idx="326">
                  <c:v>15</c:v>
                </c:pt>
                <c:pt idx="327">
                  <c:v>19</c:v>
                </c:pt>
                <c:pt idx="328">
                  <c:v>15</c:v>
                </c:pt>
                <c:pt idx="329">
                  <c:v>25</c:v>
                </c:pt>
                <c:pt idx="330">
                  <c:v>22</c:v>
                </c:pt>
                <c:pt idx="331">
                  <c:v>35</c:v>
                </c:pt>
                <c:pt idx="332">
                  <c:v>19</c:v>
                </c:pt>
                <c:pt idx="333">
                  <c:v>60</c:v>
                </c:pt>
                <c:pt idx="334">
                  <c:v>50</c:v>
                </c:pt>
                <c:pt idx="335">
                  <c:v>23</c:v>
                </c:pt>
                <c:pt idx="336">
                  <c:v>29</c:v>
                </c:pt>
                <c:pt idx="337">
                  <c:v>17</c:v>
                </c:pt>
                <c:pt idx="338">
                  <c:v>32</c:v>
                </c:pt>
                <c:pt idx="339">
                  <c:v>42</c:v>
                </c:pt>
                <c:pt idx="340">
                  <c:v>23</c:v>
                </c:pt>
                <c:pt idx="341">
                  <c:v>19</c:v>
                </c:pt>
                <c:pt idx="342">
                  <c:v>16</c:v>
                </c:pt>
                <c:pt idx="343">
                  <c:v>17</c:v>
                </c:pt>
                <c:pt idx="344">
                  <c:v>18</c:v>
                </c:pt>
                <c:pt idx="345">
                  <c:v>17</c:v>
                </c:pt>
                <c:pt idx="346">
                  <c:v>17</c:v>
                </c:pt>
                <c:pt idx="347">
                  <c:v>25</c:v>
                </c:pt>
                <c:pt idx="348">
                  <c:v>17</c:v>
                </c:pt>
                <c:pt idx="349">
                  <c:v>19</c:v>
                </c:pt>
                <c:pt idx="350">
                  <c:v>15</c:v>
                </c:pt>
                <c:pt idx="351">
                  <c:v>60</c:v>
                </c:pt>
                <c:pt idx="352">
                  <c:v>18</c:v>
                </c:pt>
                <c:pt idx="353">
                  <c:v>50</c:v>
                </c:pt>
                <c:pt idx="354">
                  <c:v>19</c:v>
                </c:pt>
                <c:pt idx="355">
                  <c:v>23</c:v>
                </c:pt>
                <c:pt idx="356">
                  <c:v>29</c:v>
                </c:pt>
                <c:pt idx="357">
                  <c:v>17</c:v>
                </c:pt>
                <c:pt idx="358">
                  <c:v>42</c:v>
                </c:pt>
                <c:pt idx="359">
                  <c:v>15</c:v>
                </c:pt>
                <c:pt idx="360">
                  <c:v>23</c:v>
                </c:pt>
                <c:pt idx="361">
                  <c:v>15</c:v>
                </c:pt>
                <c:pt idx="362">
                  <c:v>30</c:v>
                </c:pt>
                <c:pt idx="363">
                  <c:v>16</c:v>
                </c:pt>
                <c:pt idx="364">
                  <c:v>16</c:v>
                </c:pt>
                <c:pt idx="365">
                  <c:v>19</c:v>
                </c:pt>
                <c:pt idx="366">
                  <c:v>22</c:v>
                </c:pt>
                <c:pt idx="367">
                  <c:v>49</c:v>
                </c:pt>
                <c:pt idx="368">
                  <c:v>28</c:v>
                </c:pt>
                <c:pt idx="369">
                  <c:v>12</c:v>
                </c:pt>
                <c:pt idx="370">
                  <c:v>20</c:v>
                </c:pt>
                <c:pt idx="371">
                  <c:v>23</c:v>
                </c:pt>
                <c:pt idx="372">
                  <c:v>22</c:v>
                </c:pt>
                <c:pt idx="373">
                  <c:v>21</c:v>
                </c:pt>
                <c:pt idx="374">
                  <c:v>40</c:v>
                </c:pt>
                <c:pt idx="375">
                  <c:v>21</c:v>
                </c:pt>
                <c:pt idx="376">
                  <c:v>12</c:v>
                </c:pt>
                <c:pt idx="377">
                  <c:v>50</c:v>
                </c:pt>
                <c:pt idx="378">
                  <c:v>60</c:v>
                </c:pt>
                <c:pt idx="379">
                  <c:v>55</c:v>
                </c:pt>
                <c:pt idx="380">
                  <c:v>45</c:v>
                </c:pt>
                <c:pt idx="381">
                  <c:v>35</c:v>
                </c:pt>
                <c:pt idx="382">
                  <c:v>22</c:v>
                </c:pt>
                <c:pt idx="383">
                  <c:v>13</c:v>
                </c:pt>
                <c:pt idx="384">
                  <c:v>23</c:v>
                </c:pt>
                <c:pt idx="385">
                  <c:v>17</c:v>
                </c:pt>
                <c:pt idx="386">
                  <c:v>28</c:v>
                </c:pt>
                <c:pt idx="387">
                  <c:v>59</c:v>
                </c:pt>
                <c:pt idx="388">
                  <c:v>23</c:v>
                </c:pt>
                <c:pt idx="389">
                  <c:v>23</c:v>
                </c:pt>
                <c:pt idx="390">
                  <c:v>20</c:v>
                </c:pt>
                <c:pt idx="391">
                  <c:v>15</c:v>
                </c:pt>
                <c:pt idx="392">
                  <c:v>24</c:v>
                </c:pt>
                <c:pt idx="393">
                  <c:v>19</c:v>
                </c:pt>
                <c:pt idx="394">
                  <c:v>22</c:v>
                </c:pt>
                <c:pt idx="395">
                  <c:v>49</c:v>
                </c:pt>
                <c:pt idx="396">
                  <c:v>28</c:v>
                </c:pt>
                <c:pt idx="397">
                  <c:v>12</c:v>
                </c:pt>
                <c:pt idx="398">
                  <c:v>20</c:v>
                </c:pt>
                <c:pt idx="399">
                  <c:v>23</c:v>
                </c:pt>
                <c:pt idx="400">
                  <c:v>22</c:v>
                </c:pt>
                <c:pt idx="401">
                  <c:v>21</c:v>
                </c:pt>
                <c:pt idx="402">
                  <c:v>60</c:v>
                </c:pt>
                <c:pt idx="403">
                  <c:v>41</c:v>
                </c:pt>
                <c:pt idx="404">
                  <c:v>13</c:v>
                </c:pt>
                <c:pt idx="405">
                  <c:v>17</c:v>
                </c:pt>
                <c:pt idx="406">
                  <c:v>27</c:v>
                </c:pt>
                <c:pt idx="407">
                  <c:v>34</c:v>
                </c:pt>
                <c:pt idx="408">
                  <c:v>32</c:v>
                </c:pt>
                <c:pt idx="409">
                  <c:v>17</c:v>
                </c:pt>
                <c:pt idx="410">
                  <c:v>20</c:v>
                </c:pt>
                <c:pt idx="411">
                  <c:v>22</c:v>
                </c:pt>
                <c:pt idx="412">
                  <c:v>35</c:v>
                </c:pt>
                <c:pt idx="413">
                  <c:v>19</c:v>
                </c:pt>
                <c:pt idx="414">
                  <c:v>30</c:v>
                </c:pt>
                <c:pt idx="415">
                  <c:v>50</c:v>
                </c:pt>
                <c:pt idx="416">
                  <c:v>29</c:v>
                </c:pt>
                <c:pt idx="417">
                  <c:v>19</c:v>
                </c:pt>
                <c:pt idx="418">
                  <c:v>46</c:v>
                </c:pt>
                <c:pt idx="419">
                  <c:v>28</c:v>
                </c:pt>
                <c:pt idx="420">
                  <c:v>50</c:v>
                </c:pt>
                <c:pt idx="421">
                  <c:v>39</c:v>
                </c:pt>
                <c:pt idx="422">
                  <c:v>25</c:v>
                </c:pt>
                <c:pt idx="423">
                  <c:v>23</c:v>
                </c:pt>
                <c:pt idx="424">
                  <c:v>29</c:v>
                </c:pt>
                <c:pt idx="425">
                  <c:v>17</c:v>
                </c:pt>
                <c:pt idx="426">
                  <c:v>32</c:v>
                </c:pt>
                <c:pt idx="427">
                  <c:v>42</c:v>
                </c:pt>
                <c:pt idx="428">
                  <c:v>23</c:v>
                </c:pt>
                <c:pt idx="429">
                  <c:v>15</c:v>
                </c:pt>
                <c:pt idx="430">
                  <c:v>34</c:v>
                </c:pt>
                <c:pt idx="431">
                  <c:v>15</c:v>
                </c:pt>
                <c:pt idx="432">
                  <c:v>27</c:v>
                </c:pt>
                <c:pt idx="433">
                  <c:v>25</c:v>
                </c:pt>
                <c:pt idx="434">
                  <c:v>36</c:v>
                </c:pt>
                <c:pt idx="435">
                  <c:v>30</c:v>
                </c:pt>
                <c:pt idx="436">
                  <c:v>15</c:v>
                </c:pt>
                <c:pt idx="437">
                  <c:v>40</c:v>
                </c:pt>
                <c:pt idx="438">
                  <c:v>15</c:v>
                </c:pt>
                <c:pt idx="439">
                  <c:v>21</c:v>
                </c:pt>
                <c:pt idx="440">
                  <c:v>15</c:v>
                </c:pt>
                <c:pt idx="441">
                  <c:v>21</c:v>
                </c:pt>
                <c:pt idx="442">
                  <c:v>15</c:v>
                </c:pt>
                <c:pt idx="443">
                  <c:v>15</c:v>
                </c:pt>
                <c:pt idx="444">
                  <c:v>10</c:v>
                </c:pt>
                <c:pt idx="445">
                  <c:v>15</c:v>
                </c:pt>
                <c:pt idx="446">
                  <c:v>15</c:v>
                </c:pt>
                <c:pt idx="447">
                  <c:v>12</c:v>
                </c:pt>
                <c:pt idx="448">
                  <c:v>15</c:v>
                </c:pt>
                <c:pt idx="449">
                  <c:v>15</c:v>
                </c:pt>
                <c:pt idx="450">
                  <c:v>12</c:v>
                </c:pt>
                <c:pt idx="451">
                  <c:v>21</c:v>
                </c:pt>
              </c:numCache>
            </c:numRef>
          </c:xVal>
          <c:yVal>
            <c:numRef>
              <c:f>'Maternal Health Risk Data Set 4'!$F$2:$F$453</c:f>
              <c:numCache>
                <c:formatCode>General</c:formatCode>
                <c:ptCount val="452"/>
                <c:pt idx="0">
                  <c:v>1</c:v>
                </c:pt>
                <c:pt idx="1">
                  <c:v>1</c:v>
                </c:pt>
                <c:pt idx="2">
                  <c:v>1</c:v>
                </c:pt>
                <c:pt idx="3">
                  <c:v>1</c:v>
                </c:pt>
                <c:pt idx="4">
                  <c:v>0</c:v>
                </c:pt>
                <c:pt idx="5">
                  <c:v>1</c:v>
                </c:pt>
                <c:pt idx="6">
                  <c:v>0.5</c:v>
                </c:pt>
                <c:pt idx="7">
                  <c:v>1</c:v>
                </c:pt>
                <c:pt idx="8">
                  <c:v>0.5</c:v>
                </c:pt>
                <c:pt idx="9">
                  <c:v>1</c:v>
                </c:pt>
                <c:pt idx="10">
                  <c:v>0</c:v>
                </c:pt>
                <c:pt idx="11">
                  <c:v>0.5</c:v>
                </c:pt>
                <c:pt idx="12">
                  <c:v>0</c:v>
                </c:pt>
                <c:pt idx="13">
                  <c:v>0.5</c:v>
                </c:pt>
                <c:pt idx="14">
                  <c:v>0.5</c:v>
                </c:pt>
                <c:pt idx="15">
                  <c:v>0</c:v>
                </c:pt>
                <c:pt idx="16">
                  <c:v>1</c:v>
                </c:pt>
                <c:pt idx="17">
                  <c:v>1</c:v>
                </c:pt>
                <c:pt idx="18">
                  <c:v>0.5</c:v>
                </c:pt>
                <c:pt idx="19">
                  <c:v>0</c:v>
                </c:pt>
                <c:pt idx="20">
                  <c:v>1</c:v>
                </c:pt>
                <c:pt idx="21">
                  <c:v>0.5</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0.5</c:v>
                </c:pt>
                <c:pt idx="64">
                  <c:v>0.5</c:v>
                </c:pt>
                <c:pt idx="65">
                  <c:v>0.5</c:v>
                </c:pt>
                <c:pt idx="66">
                  <c:v>0.5</c:v>
                </c:pt>
                <c:pt idx="67">
                  <c:v>0.5</c:v>
                </c:pt>
                <c:pt idx="68">
                  <c:v>0.5</c:v>
                </c:pt>
                <c:pt idx="69">
                  <c:v>0.5</c:v>
                </c:pt>
                <c:pt idx="70">
                  <c:v>0.5</c:v>
                </c:pt>
                <c:pt idx="71">
                  <c:v>0.5</c:v>
                </c:pt>
                <c:pt idx="72">
                  <c:v>0.5</c:v>
                </c:pt>
                <c:pt idx="73">
                  <c:v>0.5</c:v>
                </c:pt>
                <c:pt idx="74">
                  <c:v>0.5</c:v>
                </c:pt>
                <c:pt idx="75">
                  <c:v>0.5</c:v>
                </c:pt>
                <c:pt idx="76">
                  <c:v>0.5</c:v>
                </c:pt>
                <c:pt idx="77">
                  <c:v>0.5</c:v>
                </c:pt>
                <c:pt idx="78">
                  <c:v>0.5</c:v>
                </c:pt>
                <c:pt idx="79">
                  <c:v>0.5</c:v>
                </c:pt>
                <c:pt idx="80">
                  <c:v>0.5</c:v>
                </c:pt>
                <c:pt idx="81">
                  <c:v>0.5</c:v>
                </c:pt>
                <c:pt idx="82">
                  <c:v>0.5</c:v>
                </c:pt>
                <c:pt idx="83">
                  <c:v>0.5</c:v>
                </c:pt>
                <c:pt idx="84">
                  <c:v>0.5</c:v>
                </c:pt>
                <c:pt idx="85">
                  <c:v>0.5</c:v>
                </c:pt>
                <c:pt idx="86">
                  <c:v>0.5</c:v>
                </c:pt>
                <c:pt idx="87">
                  <c:v>0.5</c:v>
                </c:pt>
                <c:pt idx="88">
                  <c:v>0.5</c:v>
                </c:pt>
                <c:pt idx="89">
                  <c:v>0.5</c:v>
                </c:pt>
                <c:pt idx="90">
                  <c:v>0.5</c:v>
                </c:pt>
                <c:pt idx="91">
                  <c:v>0.5</c:v>
                </c:pt>
                <c:pt idx="92">
                  <c:v>0.5</c:v>
                </c:pt>
                <c:pt idx="93">
                  <c:v>0.5</c:v>
                </c:pt>
                <c:pt idx="94">
                  <c:v>0.5</c:v>
                </c:pt>
                <c:pt idx="95">
                  <c:v>0.5</c:v>
                </c:pt>
                <c:pt idx="96">
                  <c:v>0.5</c:v>
                </c:pt>
                <c:pt idx="97">
                  <c:v>0.5</c:v>
                </c:pt>
                <c:pt idx="98">
                  <c:v>0.5</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0.5</c:v>
                </c:pt>
                <c:pt idx="127">
                  <c:v>1</c:v>
                </c:pt>
                <c:pt idx="128">
                  <c:v>0.5</c:v>
                </c:pt>
                <c:pt idx="129">
                  <c:v>0.5</c:v>
                </c:pt>
                <c:pt idx="130">
                  <c:v>0.5</c:v>
                </c:pt>
                <c:pt idx="131">
                  <c:v>0.5</c:v>
                </c:pt>
                <c:pt idx="132">
                  <c:v>1</c:v>
                </c:pt>
                <c:pt idx="133">
                  <c:v>0</c:v>
                </c:pt>
                <c:pt idx="134">
                  <c:v>0</c:v>
                </c:pt>
                <c:pt idx="135">
                  <c:v>0</c:v>
                </c:pt>
                <c:pt idx="136">
                  <c:v>1</c:v>
                </c:pt>
                <c:pt idx="137">
                  <c:v>0</c:v>
                </c:pt>
                <c:pt idx="138">
                  <c:v>0</c:v>
                </c:pt>
                <c:pt idx="139">
                  <c:v>1</c:v>
                </c:pt>
                <c:pt idx="140">
                  <c:v>0</c:v>
                </c:pt>
                <c:pt idx="141">
                  <c:v>0</c:v>
                </c:pt>
                <c:pt idx="142">
                  <c:v>0</c:v>
                </c:pt>
                <c:pt idx="143">
                  <c:v>0</c:v>
                </c:pt>
                <c:pt idx="144">
                  <c:v>1</c:v>
                </c:pt>
                <c:pt idx="145">
                  <c:v>0</c:v>
                </c:pt>
                <c:pt idx="146">
                  <c:v>0</c:v>
                </c:pt>
                <c:pt idx="147">
                  <c:v>0</c:v>
                </c:pt>
                <c:pt idx="148">
                  <c:v>1</c:v>
                </c:pt>
                <c:pt idx="149">
                  <c:v>1</c:v>
                </c:pt>
                <c:pt idx="150">
                  <c:v>1</c:v>
                </c:pt>
                <c:pt idx="151">
                  <c:v>0.5</c:v>
                </c:pt>
                <c:pt idx="152">
                  <c:v>1</c:v>
                </c:pt>
                <c:pt idx="153">
                  <c:v>1</c:v>
                </c:pt>
                <c:pt idx="154">
                  <c:v>1</c:v>
                </c:pt>
                <c:pt idx="155">
                  <c:v>0.5</c:v>
                </c:pt>
                <c:pt idx="156">
                  <c:v>1</c:v>
                </c:pt>
                <c:pt idx="157">
                  <c:v>1</c:v>
                </c:pt>
                <c:pt idx="158">
                  <c:v>0.5</c:v>
                </c:pt>
                <c:pt idx="159">
                  <c:v>1</c:v>
                </c:pt>
                <c:pt idx="160">
                  <c:v>1</c:v>
                </c:pt>
                <c:pt idx="161">
                  <c:v>1</c:v>
                </c:pt>
                <c:pt idx="162">
                  <c:v>1</c:v>
                </c:pt>
                <c:pt idx="163">
                  <c:v>1</c:v>
                </c:pt>
                <c:pt idx="164">
                  <c:v>1</c:v>
                </c:pt>
                <c:pt idx="165">
                  <c:v>1</c:v>
                </c:pt>
                <c:pt idx="166">
                  <c:v>1</c:v>
                </c:pt>
                <c:pt idx="167">
                  <c:v>1</c:v>
                </c:pt>
                <c:pt idx="168">
                  <c:v>1</c:v>
                </c:pt>
                <c:pt idx="169">
                  <c:v>1</c:v>
                </c:pt>
                <c:pt idx="170">
                  <c:v>1</c:v>
                </c:pt>
                <c:pt idx="171">
                  <c:v>0</c:v>
                </c:pt>
                <c:pt idx="172">
                  <c:v>0</c:v>
                </c:pt>
                <c:pt idx="173">
                  <c:v>1</c:v>
                </c:pt>
                <c:pt idx="174">
                  <c:v>1</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1</c:v>
                </c:pt>
                <c:pt idx="191">
                  <c:v>0</c:v>
                </c:pt>
                <c:pt idx="192">
                  <c:v>0</c:v>
                </c:pt>
                <c:pt idx="193">
                  <c:v>0</c:v>
                </c:pt>
                <c:pt idx="194">
                  <c:v>0</c:v>
                </c:pt>
                <c:pt idx="195">
                  <c:v>1</c:v>
                </c:pt>
                <c:pt idx="196">
                  <c:v>0</c:v>
                </c:pt>
                <c:pt idx="197">
                  <c:v>1</c:v>
                </c:pt>
                <c:pt idx="198">
                  <c:v>1</c:v>
                </c:pt>
                <c:pt idx="199">
                  <c:v>0</c:v>
                </c:pt>
                <c:pt idx="200">
                  <c:v>0</c:v>
                </c:pt>
                <c:pt idx="201">
                  <c:v>0</c:v>
                </c:pt>
                <c:pt idx="202">
                  <c:v>0</c:v>
                </c:pt>
                <c:pt idx="203">
                  <c:v>0</c:v>
                </c:pt>
                <c:pt idx="204">
                  <c:v>1</c:v>
                </c:pt>
                <c:pt idx="205">
                  <c:v>0</c:v>
                </c:pt>
                <c:pt idx="206">
                  <c:v>1</c:v>
                </c:pt>
                <c:pt idx="207">
                  <c:v>0</c:v>
                </c:pt>
                <c:pt idx="208">
                  <c:v>0</c:v>
                </c:pt>
                <c:pt idx="209">
                  <c:v>0</c:v>
                </c:pt>
                <c:pt idx="210">
                  <c:v>0</c:v>
                </c:pt>
                <c:pt idx="211">
                  <c:v>0</c:v>
                </c:pt>
                <c:pt idx="212">
                  <c:v>1</c:v>
                </c:pt>
                <c:pt idx="213">
                  <c:v>0</c:v>
                </c:pt>
                <c:pt idx="214">
                  <c:v>0</c:v>
                </c:pt>
                <c:pt idx="215">
                  <c:v>0</c:v>
                </c:pt>
                <c:pt idx="216">
                  <c:v>0</c:v>
                </c:pt>
                <c:pt idx="217">
                  <c:v>1</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1</c:v>
                </c:pt>
                <c:pt idx="232">
                  <c:v>1</c:v>
                </c:pt>
                <c:pt idx="233">
                  <c:v>1</c:v>
                </c:pt>
                <c:pt idx="234">
                  <c:v>1</c:v>
                </c:pt>
                <c:pt idx="235">
                  <c:v>0</c:v>
                </c:pt>
                <c:pt idx="236">
                  <c:v>0</c:v>
                </c:pt>
                <c:pt idx="237">
                  <c:v>0</c:v>
                </c:pt>
                <c:pt idx="238">
                  <c:v>0</c:v>
                </c:pt>
                <c:pt idx="239">
                  <c:v>0</c:v>
                </c:pt>
                <c:pt idx="240">
                  <c:v>0</c:v>
                </c:pt>
                <c:pt idx="241">
                  <c:v>1</c:v>
                </c:pt>
                <c:pt idx="242">
                  <c:v>0</c:v>
                </c:pt>
                <c:pt idx="243">
                  <c:v>1</c:v>
                </c:pt>
                <c:pt idx="244">
                  <c:v>0</c:v>
                </c:pt>
                <c:pt idx="245">
                  <c:v>0</c:v>
                </c:pt>
                <c:pt idx="246">
                  <c:v>0</c:v>
                </c:pt>
                <c:pt idx="247">
                  <c:v>0</c:v>
                </c:pt>
                <c:pt idx="248">
                  <c:v>0</c:v>
                </c:pt>
                <c:pt idx="249">
                  <c:v>1</c:v>
                </c:pt>
                <c:pt idx="250">
                  <c:v>0</c:v>
                </c:pt>
                <c:pt idx="251">
                  <c:v>0</c:v>
                </c:pt>
                <c:pt idx="252">
                  <c:v>0</c:v>
                </c:pt>
                <c:pt idx="253">
                  <c:v>1</c:v>
                </c:pt>
                <c:pt idx="254">
                  <c:v>0</c:v>
                </c:pt>
                <c:pt idx="255">
                  <c:v>1</c:v>
                </c:pt>
                <c:pt idx="256">
                  <c:v>1</c:v>
                </c:pt>
                <c:pt idx="257">
                  <c:v>1</c:v>
                </c:pt>
                <c:pt idx="258">
                  <c:v>1</c:v>
                </c:pt>
                <c:pt idx="259">
                  <c:v>0</c:v>
                </c:pt>
                <c:pt idx="260">
                  <c:v>1</c:v>
                </c:pt>
                <c:pt idx="261">
                  <c:v>0</c:v>
                </c:pt>
                <c:pt idx="262">
                  <c:v>1</c:v>
                </c:pt>
                <c:pt idx="263">
                  <c:v>1</c:v>
                </c:pt>
                <c:pt idx="264">
                  <c:v>0</c:v>
                </c:pt>
                <c:pt idx="265">
                  <c:v>0</c:v>
                </c:pt>
                <c:pt idx="266">
                  <c:v>0</c:v>
                </c:pt>
                <c:pt idx="267">
                  <c:v>0</c:v>
                </c:pt>
                <c:pt idx="268">
                  <c:v>1</c:v>
                </c:pt>
                <c:pt idx="269">
                  <c:v>0</c:v>
                </c:pt>
                <c:pt idx="270">
                  <c:v>0</c:v>
                </c:pt>
                <c:pt idx="271">
                  <c:v>0</c:v>
                </c:pt>
                <c:pt idx="272">
                  <c:v>1</c:v>
                </c:pt>
                <c:pt idx="273">
                  <c:v>0</c:v>
                </c:pt>
                <c:pt idx="274">
                  <c:v>0</c:v>
                </c:pt>
                <c:pt idx="275">
                  <c:v>0</c:v>
                </c:pt>
                <c:pt idx="276">
                  <c:v>0</c:v>
                </c:pt>
                <c:pt idx="277">
                  <c:v>0</c:v>
                </c:pt>
                <c:pt idx="278">
                  <c:v>0</c:v>
                </c:pt>
                <c:pt idx="279">
                  <c:v>0</c:v>
                </c:pt>
                <c:pt idx="280">
                  <c:v>0</c:v>
                </c:pt>
                <c:pt idx="281">
                  <c:v>0</c:v>
                </c:pt>
                <c:pt idx="282">
                  <c:v>0</c:v>
                </c:pt>
                <c:pt idx="283">
                  <c:v>0</c:v>
                </c:pt>
                <c:pt idx="284">
                  <c:v>0.5</c:v>
                </c:pt>
                <c:pt idx="285">
                  <c:v>0.5</c:v>
                </c:pt>
                <c:pt idx="286">
                  <c:v>0.5</c:v>
                </c:pt>
                <c:pt idx="287">
                  <c:v>0</c:v>
                </c:pt>
                <c:pt idx="288">
                  <c:v>0.5</c:v>
                </c:pt>
                <c:pt idx="289">
                  <c:v>0.5</c:v>
                </c:pt>
                <c:pt idx="290">
                  <c:v>1</c:v>
                </c:pt>
                <c:pt idx="291">
                  <c:v>0.5</c:v>
                </c:pt>
                <c:pt idx="292">
                  <c:v>1</c:v>
                </c:pt>
                <c:pt idx="293">
                  <c:v>0.5</c:v>
                </c:pt>
                <c:pt idx="294">
                  <c:v>1</c:v>
                </c:pt>
                <c:pt idx="295">
                  <c:v>0.5</c:v>
                </c:pt>
                <c:pt idx="296">
                  <c:v>1</c:v>
                </c:pt>
                <c:pt idx="297">
                  <c:v>0</c:v>
                </c:pt>
                <c:pt idx="298">
                  <c:v>0.5</c:v>
                </c:pt>
                <c:pt idx="299">
                  <c:v>1</c:v>
                </c:pt>
                <c:pt idx="300">
                  <c:v>1</c:v>
                </c:pt>
                <c:pt idx="301">
                  <c:v>0</c:v>
                </c:pt>
                <c:pt idx="302">
                  <c:v>0.5</c:v>
                </c:pt>
                <c:pt idx="303">
                  <c:v>0</c:v>
                </c:pt>
                <c:pt idx="304">
                  <c:v>1</c:v>
                </c:pt>
                <c:pt idx="305">
                  <c:v>1</c:v>
                </c:pt>
                <c:pt idx="306">
                  <c:v>1</c:v>
                </c:pt>
                <c:pt idx="307">
                  <c:v>0.5</c:v>
                </c:pt>
                <c:pt idx="308">
                  <c:v>0.5</c:v>
                </c:pt>
                <c:pt idx="309">
                  <c:v>0.5</c:v>
                </c:pt>
                <c:pt idx="310">
                  <c:v>0</c:v>
                </c:pt>
                <c:pt idx="311">
                  <c:v>0.5</c:v>
                </c:pt>
                <c:pt idx="312">
                  <c:v>0</c:v>
                </c:pt>
                <c:pt idx="313">
                  <c:v>0</c:v>
                </c:pt>
                <c:pt idx="314">
                  <c:v>0.5</c:v>
                </c:pt>
                <c:pt idx="315">
                  <c:v>0</c:v>
                </c:pt>
                <c:pt idx="316">
                  <c:v>0</c:v>
                </c:pt>
                <c:pt idx="317">
                  <c:v>0.5</c:v>
                </c:pt>
                <c:pt idx="318">
                  <c:v>0.5</c:v>
                </c:pt>
                <c:pt idx="319">
                  <c:v>0</c:v>
                </c:pt>
                <c:pt idx="320">
                  <c:v>0</c:v>
                </c:pt>
                <c:pt idx="321">
                  <c:v>0</c:v>
                </c:pt>
                <c:pt idx="322">
                  <c:v>0</c:v>
                </c:pt>
                <c:pt idx="323">
                  <c:v>0.5</c:v>
                </c:pt>
                <c:pt idx="324">
                  <c:v>0</c:v>
                </c:pt>
                <c:pt idx="325">
                  <c:v>0</c:v>
                </c:pt>
                <c:pt idx="326">
                  <c:v>0</c:v>
                </c:pt>
                <c:pt idx="327">
                  <c:v>0</c:v>
                </c:pt>
                <c:pt idx="328">
                  <c:v>0</c:v>
                </c:pt>
                <c:pt idx="329">
                  <c:v>0.5</c:v>
                </c:pt>
                <c:pt idx="330">
                  <c:v>0</c:v>
                </c:pt>
                <c:pt idx="331">
                  <c:v>0</c:v>
                </c:pt>
                <c:pt idx="332">
                  <c:v>0</c:v>
                </c:pt>
                <c:pt idx="333">
                  <c:v>0</c:v>
                </c:pt>
                <c:pt idx="334">
                  <c:v>0</c:v>
                </c:pt>
                <c:pt idx="335">
                  <c:v>0.5</c:v>
                </c:pt>
                <c:pt idx="336">
                  <c:v>0.5</c:v>
                </c:pt>
                <c:pt idx="337">
                  <c:v>0</c:v>
                </c:pt>
                <c:pt idx="338">
                  <c:v>0</c:v>
                </c:pt>
                <c:pt idx="339">
                  <c:v>0</c:v>
                </c:pt>
                <c:pt idx="340">
                  <c:v>0</c:v>
                </c:pt>
                <c:pt idx="341">
                  <c:v>0</c:v>
                </c:pt>
                <c:pt idx="342">
                  <c:v>0</c:v>
                </c:pt>
                <c:pt idx="343">
                  <c:v>0</c:v>
                </c:pt>
                <c:pt idx="344">
                  <c:v>0.5</c:v>
                </c:pt>
                <c:pt idx="345">
                  <c:v>0</c:v>
                </c:pt>
                <c:pt idx="346">
                  <c:v>0</c:v>
                </c:pt>
                <c:pt idx="347">
                  <c:v>0</c:v>
                </c:pt>
                <c:pt idx="348">
                  <c:v>0</c:v>
                </c:pt>
                <c:pt idx="349">
                  <c:v>0</c:v>
                </c:pt>
                <c:pt idx="350">
                  <c:v>0</c:v>
                </c:pt>
                <c:pt idx="351">
                  <c:v>0</c:v>
                </c:pt>
                <c:pt idx="352">
                  <c:v>0.5</c:v>
                </c:pt>
                <c:pt idx="353">
                  <c:v>0</c:v>
                </c:pt>
                <c:pt idx="354">
                  <c:v>0</c:v>
                </c:pt>
                <c:pt idx="355">
                  <c:v>0</c:v>
                </c:pt>
                <c:pt idx="356">
                  <c:v>0.5</c:v>
                </c:pt>
                <c:pt idx="357">
                  <c:v>0</c:v>
                </c:pt>
                <c:pt idx="358">
                  <c:v>0</c:v>
                </c:pt>
                <c:pt idx="359">
                  <c:v>0</c:v>
                </c:pt>
                <c:pt idx="360">
                  <c:v>0.5</c:v>
                </c:pt>
                <c:pt idx="361">
                  <c:v>0.5</c:v>
                </c:pt>
                <c:pt idx="362">
                  <c:v>0.5</c:v>
                </c:pt>
                <c:pt idx="363">
                  <c:v>0</c:v>
                </c:pt>
                <c:pt idx="364">
                  <c:v>0</c:v>
                </c:pt>
                <c:pt idx="365">
                  <c:v>0</c:v>
                </c:pt>
                <c:pt idx="366">
                  <c:v>0</c:v>
                </c:pt>
                <c:pt idx="367">
                  <c:v>0</c:v>
                </c:pt>
                <c:pt idx="368">
                  <c:v>0</c:v>
                </c:pt>
                <c:pt idx="369">
                  <c:v>0</c:v>
                </c:pt>
                <c:pt idx="370">
                  <c:v>0</c:v>
                </c:pt>
                <c:pt idx="371">
                  <c:v>0</c:v>
                </c:pt>
                <c:pt idx="372">
                  <c:v>0</c:v>
                </c:pt>
                <c:pt idx="373">
                  <c:v>0</c:v>
                </c:pt>
                <c:pt idx="374">
                  <c:v>0.5</c:v>
                </c:pt>
                <c:pt idx="375">
                  <c:v>0</c:v>
                </c:pt>
                <c:pt idx="376">
                  <c:v>0</c:v>
                </c:pt>
                <c:pt idx="377">
                  <c:v>0.5</c:v>
                </c:pt>
                <c:pt idx="378">
                  <c:v>0</c:v>
                </c:pt>
                <c:pt idx="379">
                  <c:v>0</c:v>
                </c:pt>
                <c:pt idx="380">
                  <c:v>0</c:v>
                </c:pt>
                <c:pt idx="381">
                  <c:v>0</c:v>
                </c:pt>
                <c:pt idx="382">
                  <c:v>0</c:v>
                </c:pt>
                <c:pt idx="383">
                  <c:v>0</c:v>
                </c:pt>
                <c:pt idx="384">
                  <c:v>0</c:v>
                </c:pt>
                <c:pt idx="385">
                  <c:v>0</c:v>
                </c:pt>
                <c:pt idx="386">
                  <c:v>0.5</c:v>
                </c:pt>
                <c:pt idx="387">
                  <c:v>0</c:v>
                </c:pt>
                <c:pt idx="388">
                  <c:v>0</c:v>
                </c:pt>
                <c:pt idx="389">
                  <c:v>0.5</c:v>
                </c:pt>
                <c:pt idx="390">
                  <c:v>0</c:v>
                </c:pt>
                <c:pt idx="391">
                  <c:v>0</c:v>
                </c:pt>
                <c:pt idx="392">
                  <c:v>0</c:v>
                </c:pt>
                <c:pt idx="393">
                  <c:v>0</c:v>
                </c:pt>
                <c:pt idx="394">
                  <c:v>0.5</c:v>
                </c:pt>
                <c:pt idx="395">
                  <c:v>0.5</c:v>
                </c:pt>
                <c:pt idx="396">
                  <c:v>0.5</c:v>
                </c:pt>
                <c:pt idx="397">
                  <c:v>0.5</c:v>
                </c:pt>
                <c:pt idx="398">
                  <c:v>0.5</c:v>
                </c:pt>
                <c:pt idx="399">
                  <c:v>0.5</c:v>
                </c:pt>
                <c:pt idx="400">
                  <c:v>0.5</c:v>
                </c:pt>
                <c:pt idx="401">
                  <c:v>0.5</c:v>
                </c:pt>
                <c:pt idx="402">
                  <c:v>0.5</c:v>
                </c:pt>
                <c:pt idx="403">
                  <c:v>0</c:v>
                </c:pt>
                <c:pt idx="404">
                  <c:v>1</c:v>
                </c:pt>
                <c:pt idx="405">
                  <c:v>0.5</c:v>
                </c:pt>
                <c:pt idx="406">
                  <c:v>1</c:v>
                </c:pt>
                <c:pt idx="407">
                  <c:v>1</c:v>
                </c:pt>
                <c:pt idx="408">
                  <c:v>0</c:v>
                </c:pt>
                <c:pt idx="409">
                  <c:v>1</c:v>
                </c:pt>
                <c:pt idx="410">
                  <c:v>0</c:v>
                </c:pt>
                <c:pt idx="411">
                  <c:v>1</c:v>
                </c:pt>
                <c:pt idx="412">
                  <c:v>1</c:v>
                </c:pt>
                <c:pt idx="413">
                  <c:v>0.5</c:v>
                </c:pt>
                <c:pt idx="414">
                  <c:v>0.5</c:v>
                </c:pt>
                <c:pt idx="415">
                  <c:v>1</c:v>
                </c:pt>
                <c:pt idx="416">
                  <c:v>1</c:v>
                </c:pt>
                <c:pt idx="417">
                  <c:v>0</c:v>
                </c:pt>
                <c:pt idx="418">
                  <c:v>1</c:v>
                </c:pt>
                <c:pt idx="419">
                  <c:v>1</c:v>
                </c:pt>
                <c:pt idx="420">
                  <c:v>0.5</c:v>
                </c:pt>
                <c:pt idx="421">
                  <c:v>0.5</c:v>
                </c:pt>
                <c:pt idx="422">
                  <c:v>1</c:v>
                </c:pt>
                <c:pt idx="423">
                  <c:v>0</c:v>
                </c:pt>
                <c:pt idx="424">
                  <c:v>0.5</c:v>
                </c:pt>
                <c:pt idx="425">
                  <c:v>0.5</c:v>
                </c:pt>
                <c:pt idx="426">
                  <c:v>0.5</c:v>
                </c:pt>
                <c:pt idx="427">
                  <c:v>0.5</c:v>
                </c:pt>
                <c:pt idx="428">
                  <c:v>0</c:v>
                </c:pt>
                <c:pt idx="429">
                  <c:v>0</c:v>
                </c:pt>
                <c:pt idx="430">
                  <c:v>0</c:v>
                </c:pt>
                <c:pt idx="431">
                  <c:v>0</c:v>
                </c:pt>
                <c:pt idx="432">
                  <c:v>1</c:v>
                </c:pt>
                <c:pt idx="433">
                  <c:v>1</c:v>
                </c:pt>
                <c:pt idx="434">
                  <c:v>0.5</c:v>
                </c:pt>
                <c:pt idx="435">
                  <c:v>0.5</c:v>
                </c:pt>
                <c:pt idx="436">
                  <c:v>0.5</c:v>
                </c:pt>
                <c:pt idx="437">
                  <c:v>1</c:v>
                </c:pt>
                <c:pt idx="438">
                  <c:v>0</c:v>
                </c:pt>
                <c:pt idx="439">
                  <c:v>0</c:v>
                </c:pt>
                <c:pt idx="440">
                  <c:v>0</c:v>
                </c:pt>
                <c:pt idx="441">
                  <c:v>0</c:v>
                </c:pt>
                <c:pt idx="442">
                  <c:v>0</c:v>
                </c:pt>
                <c:pt idx="443">
                  <c:v>0</c:v>
                </c:pt>
                <c:pt idx="444">
                  <c:v>0.5</c:v>
                </c:pt>
                <c:pt idx="445">
                  <c:v>0</c:v>
                </c:pt>
                <c:pt idx="446">
                  <c:v>0</c:v>
                </c:pt>
                <c:pt idx="447">
                  <c:v>0.5</c:v>
                </c:pt>
                <c:pt idx="448">
                  <c:v>0</c:v>
                </c:pt>
                <c:pt idx="449">
                  <c:v>0</c:v>
                </c:pt>
                <c:pt idx="450">
                  <c:v>0.5</c:v>
                </c:pt>
                <c:pt idx="451">
                  <c:v>0</c:v>
                </c:pt>
              </c:numCache>
            </c:numRef>
          </c:yVal>
          <c:smooth val="0"/>
          <c:extLst>
            <c:ext xmlns:c16="http://schemas.microsoft.com/office/drawing/2014/chart" uri="{C3380CC4-5D6E-409C-BE32-E72D297353CC}">
              <c16:uniqueId val="{00000000-671F-4076-B892-53E79A9663B5}"/>
            </c:ext>
          </c:extLst>
        </c:ser>
        <c:ser>
          <c:idx val="1"/>
          <c:order val="1"/>
          <c:tx>
            <c:v>Predicted Y</c:v>
          </c:tx>
          <c:spPr>
            <a:ln w="19050" cap="rnd" cmpd="sng" algn="ctr">
              <a:noFill/>
              <a:prstDash val="solid"/>
              <a:round/>
            </a:ln>
            <a:effectLst/>
          </c:spPr>
          <c:marker>
            <c:spPr>
              <a:solidFill>
                <a:schemeClr val="accent4"/>
              </a:solidFill>
              <a:ln w="12700" cap="rnd" cmpd="sng" algn="ctr">
                <a:solidFill>
                  <a:schemeClr val="accent4"/>
                </a:solidFill>
                <a:prstDash val="solid"/>
                <a:round/>
              </a:ln>
              <a:effectLst/>
            </c:spPr>
          </c:marker>
          <c:xVal>
            <c:numRef>
              <c:f>'Maternal Health Risk Data Set 4'!$A$2:$A$453</c:f>
              <c:numCache>
                <c:formatCode>General</c:formatCode>
                <c:ptCount val="452"/>
                <c:pt idx="0">
                  <c:v>25</c:v>
                </c:pt>
                <c:pt idx="1">
                  <c:v>35</c:v>
                </c:pt>
                <c:pt idx="2">
                  <c:v>29</c:v>
                </c:pt>
                <c:pt idx="3">
                  <c:v>30</c:v>
                </c:pt>
                <c:pt idx="4">
                  <c:v>35</c:v>
                </c:pt>
                <c:pt idx="5">
                  <c:v>23</c:v>
                </c:pt>
                <c:pt idx="6">
                  <c:v>23</c:v>
                </c:pt>
                <c:pt idx="7">
                  <c:v>35</c:v>
                </c:pt>
                <c:pt idx="8">
                  <c:v>32</c:v>
                </c:pt>
                <c:pt idx="9">
                  <c:v>42</c:v>
                </c:pt>
                <c:pt idx="10">
                  <c:v>23</c:v>
                </c:pt>
                <c:pt idx="11">
                  <c:v>19</c:v>
                </c:pt>
                <c:pt idx="12">
                  <c:v>25</c:v>
                </c:pt>
                <c:pt idx="13">
                  <c:v>20</c:v>
                </c:pt>
                <c:pt idx="14">
                  <c:v>48</c:v>
                </c:pt>
                <c:pt idx="15">
                  <c:v>15</c:v>
                </c:pt>
                <c:pt idx="16">
                  <c:v>50</c:v>
                </c:pt>
                <c:pt idx="17">
                  <c:v>25</c:v>
                </c:pt>
                <c:pt idx="18">
                  <c:v>30</c:v>
                </c:pt>
                <c:pt idx="19">
                  <c:v>10</c:v>
                </c:pt>
                <c:pt idx="20">
                  <c:v>40</c:v>
                </c:pt>
                <c:pt idx="21">
                  <c:v>50</c:v>
                </c:pt>
                <c:pt idx="22">
                  <c:v>21</c:v>
                </c:pt>
                <c:pt idx="23">
                  <c:v>18</c:v>
                </c:pt>
                <c:pt idx="24">
                  <c:v>21</c:v>
                </c:pt>
                <c:pt idx="25">
                  <c:v>16</c:v>
                </c:pt>
                <c:pt idx="26">
                  <c:v>19</c:v>
                </c:pt>
                <c:pt idx="27">
                  <c:v>22</c:v>
                </c:pt>
                <c:pt idx="28">
                  <c:v>49</c:v>
                </c:pt>
                <c:pt idx="29">
                  <c:v>28</c:v>
                </c:pt>
                <c:pt idx="30">
                  <c:v>20</c:v>
                </c:pt>
                <c:pt idx="31">
                  <c:v>23</c:v>
                </c:pt>
                <c:pt idx="32">
                  <c:v>22</c:v>
                </c:pt>
                <c:pt idx="33">
                  <c:v>21</c:v>
                </c:pt>
                <c:pt idx="34">
                  <c:v>21</c:v>
                </c:pt>
                <c:pt idx="35">
                  <c:v>12</c:v>
                </c:pt>
                <c:pt idx="36">
                  <c:v>60</c:v>
                </c:pt>
                <c:pt idx="37">
                  <c:v>55</c:v>
                </c:pt>
                <c:pt idx="38">
                  <c:v>45</c:v>
                </c:pt>
                <c:pt idx="39">
                  <c:v>35</c:v>
                </c:pt>
                <c:pt idx="40">
                  <c:v>22</c:v>
                </c:pt>
                <c:pt idx="41">
                  <c:v>23</c:v>
                </c:pt>
                <c:pt idx="42">
                  <c:v>25</c:v>
                </c:pt>
                <c:pt idx="43">
                  <c:v>30</c:v>
                </c:pt>
                <c:pt idx="44">
                  <c:v>23</c:v>
                </c:pt>
                <c:pt idx="45">
                  <c:v>32</c:v>
                </c:pt>
                <c:pt idx="46">
                  <c:v>42</c:v>
                </c:pt>
                <c:pt idx="47">
                  <c:v>23</c:v>
                </c:pt>
                <c:pt idx="48">
                  <c:v>15</c:v>
                </c:pt>
                <c:pt idx="49">
                  <c:v>15</c:v>
                </c:pt>
                <c:pt idx="50">
                  <c:v>25</c:v>
                </c:pt>
                <c:pt idx="51">
                  <c:v>22</c:v>
                </c:pt>
                <c:pt idx="52">
                  <c:v>35</c:v>
                </c:pt>
                <c:pt idx="53">
                  <c:v>19</c:v>
                </c:pt>
                <c:pt idx="54">
                  <c:v>60</c:v>
                </c:pt>
                <c:pt idx="55">
                  <c:v>23</c:v>
                </c:pt>
                <c:pt idx="56">
                  <c:v>32</c:v>
                </c:pt>
                <c:pt idx="57">
                  <c:v>42</c:v>
                </c:pt>
                <c:pt idx="58">
                  <c:v>23</c:v>
                </c:pt>
                <c:pt idx="59">
                  <c:v>15</c:v>
                </c:pt>
                <c:pt idx="60">
                  <c:v>15</c:v>
                </c:pt>
                <c:pt idx="61">
                  <c:v>15</c:v>
                </c:pt>
                <c:pt idx="62">
                  <c:v>12</c:v>
                </c:pt>
                <c:pt idx="63">
                  <c:v>29</c:v>
                </c:pt>
                <c:pt idx="64">
                  <c:v>31</c:v>
                </c:pt>
                <c:pt idx="65">
                  <c:v>29</c:v>
                </c:pt>
                <c:pt idx="66">
                  <c:v>17</c:v>
                </c:pt>
                <c:pt idx="67">
                  <c:v>20</c:v>
                </c:pt>
                <c:pt idx="68">
                  <c:v>32</c:v>
                </c:pt>
                <c:pt idx="69">
                  <c:v>26</c:v>
                </c:pt>
                <c:pt idx="70">
                  <c:v>29</c:v>
                </c:pt>
                <c:pt idx="71">
                  <c:v>54</c:v>
                </c:pt>
                <c:pt idx="72">
                  <c:v>44</c:v>
                </c:pt>
                <c:pt idx="73">
                  <c:v>23</c:v>
                </c:pt>
                <c:pt idx="74">
                  <c:v>22</c:v>
                </c:pt>
                <c:pt idx="75">
                  <c:v>55</c:v>
                </c:pt>
                <c:pt idx="76">
                  <c:v>35</c:v>
                </c:pt>
                <c:pt idx="77">
                  <c:v>21</c:v>
                </c:pt>
                <c:pt idx="78">
                  <c:v>16</c:v>
                </c:pt>
                <c:pt idx="79">
                  <c:v>33</c:v>
                </c:pt>
                <c:pt idx="80">
                  <c:v>12</c:v>
                </c:pt>
                <c:pt idx="81">
                  <c:v>28</c:v>
                </c:pt>
                <c:pt idx="82">
                  <c:v>21</c:v>
                </c:pt>
                <c:pt idx="83">
                  <c:v>18</c:v>
                </c:pt>
                <c:pt idx="84">
                  <c:v>21</c:v>
                </c:pt>
                <c:pt idx="85">
                  <c:v>16</c:v>
                </c:pt>
                <c:pt idx="86">
                  <c:v>19</c:v>
                </c:pt>
                <c:pt idx="87">
                  <c:v>23</c:v>
                </c:pt>
                <c:pt idx="88">
                  <c:v>22</c:v>
                </c:pt>
                <c:pt idx="89">
                  <c:v>60</c:v>
                </c:pt>
                <c:pt idx="90">
                  <c:v>13</c:v>
                </c:pt>
                <c:pt idx="91">
                  <c:v>23</c:v>
                </c:pt>
                <c:pt idx="92">
                  <c:v>28</c:v>
                </c:pt>
                <c:pt idx="93">
                  <c:v>50</c:v>
                </c:pt>
                <c:pt idx="94">
                  <c:v>29</c:v>
                </c:pt>
                <c:pt idx="95">
                  <c:v>19</c:v>
                </c:pt>
                <c:pt idx="96">
                  <c:v>60</c:v>
                </c:pt>
                <c:pt idx="97">
                  <c:v>55</c:v>
                </c:pt>
                <c:pt idx="98">
                  <c:v>25</c:v>
                </c:pt>
                <c:pt idx="99">
                  <c:v>48</c:v>
                </c:pt>
                <c:pt idx="100">
                  <c:v>25</c:v>
                </c:pt>
                <c:pt idx="101">
                  <c:v>23</c:v>
                </c:pt>
                <c:pt idx="102">
                  <c:v>34</c:v>
                </c:pt>
                <c:pt idx="103">
                  <c:v>42</c:v>
                </c:pt>
                <c:pt idx="104">
                  <c:v>32</c:v>
                </c:pt>
                <c:pt idx="105">
                  <c:v>50</c:v>
                </c:pt>
                <c:pt idx="106">
                  <c:v>38</c:v>
                </c:pt>
                <c:pt idx="107">
                  <c:v>39</c:v>
                </c:pt>
                <c:pt idx="108">
                  <c:v>30</c:v>
                </c:pt>
                <c:pt idx="109">
                  <c:v>63</c:v>
                </c:pt>
                <c:pt idx="110">
                  <c:v>25</c:v>
                </c:pt>
                <c:pt idx="111">
                  <c:v>30</c:v>
                </c:pt>
                <c:pt idx="112">
                  <c:v>55</c:v>
                </c:pt>
                <c:pt idx="113">
                  <c:v>48</c:v>
                </c:pt>
                <c:pt idx="114">
                  <c:v>49</c:v>
                </c:pt>
                <c:pt idx="115">
                  <c:v>25</c:v>
                </c:pt>
                <c:pt idx="116">
                  <c:v>40</c:v>
                </c:pt>
                <c:pt idx="117">
                  <c:v>32</c:v>
                </c:pt>
                <c:pt idx="118">
                  <c:v>35</c:v>
                </c:pt>
                <c:pt idx="119">
                  <c:v>54</c:v>
                </c:pt>
                <c:pt idx="120">
                  <c:v>55</c:v>
                </c:pt>
                <c:pt idx="121">
                  <c:v>29</c:v>
                </c:pt>
                <c:pt idx="122">
                  <c:v>40</c:v>
                </c:pt>
                <c:pt idx="123">
                  <c:v>22</c:v>
                </c:pt>
                <c:pt idx="124">
                  <c:v>40</c:v>
                </c:pt>
                <c:pt idx="125">
                  <c:v>50</c:v>
                </c:pt>
                <c:pt idx="126">
                  <c:v>18</c:v>
                </c:pt>
                <c:pt idx="127">
                  <c:v>32</c:v>
                </c:pt>
                <c:pt idx="128">
                  <c:v>17</c:v>
                </c:pt>
                <c:pt idx="129">
                  <c:v>17</c:v>
                </c:pt>
                <c:pt idx="130">
                  <c:v>25</c:v>
                </c:pt>
                <c:pt idx="131">
                  <c:v>17</c:v>
                </c:pt>
                <c:pt idx="132">
                  <c:v>14</c:v>
                </c:pt>
                <c:pt idx="133">
                  <c:v>15</c:v>
                </c:pt>
                <c:pt idx="134">
                  <c:v>15</c:v>
                </c:pt>
                <c:pt idx="135">
                  <c:v>12</c:v>
                </c:pt>
                <c:pt idx="136">
                  <c:v>37</c:v>
                </c:pt>
                <c:pt idx="137">
                  <c:v>18</c:v>
                </c:pt>
                <c:pt idx="138">
                  <c:v>21</c:v>
                </c:pt>
                <c:pt idx="139">
                  <c:v>17</c:v>
                </c:pt>
                <c:pt idx="140">
                  <c:v>25</c:v>
                </c:pt>
                <c:pt idx="141">
                  <c:v>23</c:v>
                </c:pt>
                <c:pt idx="142">
                  <c:v>12</c:v>
                </c:pt>
                <c:pt idx="143">
                  <c:v>28</c:v>
                </c:pt>
                <c:pt idx="144">
                  <c:v>40</c:v>
                </c:pt>
                <c:pt idx="145">
                  <c:v>55</c:v>
                </c:pt>
                <c:pt idx="146">
                  <c:v>25</c:v>
                </c:pt>
                <c:pt idx="147">
                  <c:v>35</c:v>
                </c:pt>
                <c:pt idx="148">
                  <c:v>12</c:v>
                </c:pt>
                <c:pt idx="149">
                  <c:v>35</c:v>
                </c:pt>
                <c:pt idx="150">
                  <c:v>60</c:v>
                </c:pt>
                <c:pt idx="151">
                  <c:v>13</c:v>
                </c:pt>
                <c:pt idx="152">
                  <c:v>17</c:v>
                </c:pt>
                <c:pt idx="153">
                  <c:v>28</c:v>
                </c:pt>
                <c:pt idx="154">
                  <c:v>50</c:v>
                </c:pt>
                <c:pt idx="155">
                  <c:v>29</c:v>
                </c:pt>
                <c:pt idx="156">
                  <c:v>17</c:v>
                </c:pt>
                <c:pt idx="157">
                  <c:v>33</c:v>
                </c:pt>
                <c:pt idx="158">
                  <c:v>28</c:v>
                </c:pt>
                <c:pt idx="159">
                  <c:v>29</c:v>
                </c:pt>
                <c:pt idx="160">
                  <c:v>50</c:v>
                </c:pt>
                <c:pt idx="161">
                  <c:v>25</c:v>
                </c:pt>
                <c:pt idx="162">
                  <c:v>55</c:v>
                </c:pt>
                <c:pt idx="163">
                  <c:v>40</c:v>
                </c:pt>
                <c:pt idx="164">
                  <c:v>28</c:v>
                </c:pt>
                <c:pt idx="165">
                  <c:v>32</c:v>
                </c:pt>
                <c:pt idx="166">
                  <c:v>17</c:v>
                </c:pt>
                <c:pt idx="167">
                  <c:v>17</c:v>
                </c:pt>
                <c:pt idx="168">
                  <c:v>25</c:v>
                </c:pt>
                <c:pt idx="169">
                  <c:v>17</c:v>
                </c:pt>
                <c:pt idx="170">
                  <c:v>19</c:v>
                </c:pt>
                <c:pt idx="171">
                  <c:v>18</c:v>
                </c:pt>
                <c:pt idx="172">
                  <c:v>21</c:v>
                </c:pt>
                <c:pt idx="173">
                  <c:v>17</c:v>
                </c:pt>
                <c:pt idx="174">
                  <c:v>25</c:v>
                </c:pt>
                <c:pt idx="175">
                  <c:v>10</c:v>
                </c:pt>
                <c:pt idx="176">
                  <c:v>12</c:v>
                </c:pt>
                <c:pt idx="177">
                  <c:v>28</c:v>
                </c:pt>
                <c:pt idx="178">
                  <c:v>40</c:v>
                </c:pt>
                <c:pt idx="179">
                  <c:v>55</c:v>
                </c:pt>
                <c:pt idx="180">
                  <c:v>25</c:v>
                </c:pt>
                <c:pt idx="181">
                  <c:v>35</c:v>
                </c:pt>
                <c:pt idx="182">
                  <c:v>21</c:v>
                </c:pt>
                <c:pt idx="183">
                  <c:v>18</c:v>
                </c:pt>
                <c:pt idx="184">
                  <c:v>21</c:v>
                </c:pt>
                <c:pt idx="185">
                  <c:v>16</c:v>
                </c:pt>
                <c:pt idx="186">
                  <c:v>19</c:v>
                </c:pt>
                <c:pt idx="187">
                  <c:v>22</c:v>
                </c:pt>
                <c:pt idx="188">
                  <c:v>49</c:v>
                </c:pt>
                <c:pt idx="189">
                  <c:v>28</c:v>
                </c:pt>
                <c:pt idx="190">
                  <c:v>12</c:v>
                </c:pt>
                <c:pt idx="191">
                  <c:v>20</c:v>
                </c:pt>
                <c:pt idx="192">
                  <c:v>23</c:v>
                </c:pt>
                <c:pt idx="193">
                  <c:v>22</c:v>
                </c:pt>
                <c:pt idx="194">
                  <c:v>21</c:v>
                </c:pt>
                <c:pt idx="195">
                  <c:v>35</c:v>
                </c:pt>
                <c:pt idx="196">
                  <c:v>21</c:v>
                </c:pt>
                <c:pt idx="197">
                  <c:v>12</c:v>
                </c:pt>
                <c:pt idx="198">
                  <c:v>50</c:v>
                </c:pt>
                <c:pt idx="199">
                  <c:v>60</c:v>
                </c:pt>
                <c:pt idx="200">
                  <c:v>55</c:v>
                </c:pt>
                <c:pt idx="201">
                  <c:v>45</c:v>
                </c:pt>
                <c:pt idx="202">
                  <c:v>35</c:v>
                </c:pt>
                <c:pt idx="203">
                  <c:v>22</c:v>
                </c:pt>
                <c:pt idx="204">
                  <c:v>13</c:v>
                </c:pt>
                <c:pt idx="205">
                  <c:v>23</c:v>
                </c:pt>
                <c:pt idx="206">
                  <c:v>17</c:v>
                </c:pt>
                <c:pt idx="207">
                  <c:v>50</c:v>
                </c:pt>
                <c:pt idx="208">
                  <c:v>19</c:v>
                </c:pt>
                <c:pt idx="209">
                  <c:v>30</c:v>
                </c:pt>
                <c:pt idx="210">
                  <c:v>31</c:v>
                </c:pt>
                <c:pt idx="211">
                  <c:v>23</c:v>
                </c:pt>
                <c:pt idx="212">
                  <c:v>17</c:v>
                </c:pt>
                <c:pt idx="213">
                  <c:v>32</c:v>
                </c:pt>
                <c:pt idx="214">
                  <c:v>42</c:v>
                </c:pt>
                <c:pt idx="215">
                  <c:v>23</c:v>
                </c:pt>
                <c:pt idx="216">
                  <c:v>15</c:v>
                </c:pt>
                <c:pt idx="217">
                  <c:v>40</c:v>
                </c:pt>
                <c:pt idx="218">
                  <c:v>15</c:v>
                </c:pt>
                <c:pt idx="219">
                  <c:v>25</c:v>
                </c:pt>
                <c:pt idx="220">
                  <c:v>22</c:v>
                </c:pt>
                <c:pt idx="221">
                  <c:v>12</c:v>
                </c:pt>
                <c:pt idx="222">
                  <c:v>35</c:v>
                </c:pt>
                <c:pt idx="223">
                  <c:v>19</c:v>
                </c:pt>
                <c:pt idx="224">
                  <c:v>60</c:v>
                </c:pt>
                <c:pt idx="225">
                  <c:v>55</c:v>
                </c:pt>
                <c:pt idx="226">
                  <c:v>35</c:v>
                </c:pt>
                <c:pt idx="227">
                  <c:v>51</c:v>
                </c:pt>
                <c:pt idx="228">
                  <c:v>62</c:v>
                </c:pt>
                <c:pt idx="229">
                  <c:v>25</c:v>
                </c:pt>
                <c:pt idx="230">
                  <c:v>21</c:v>
                </c:pt>
                <c:pt idx="231">
                  <c:v>22</c:v>
                </c:pt>
                <c:pt idx="232">
                  <c:v>55</c:v>
                </c:pt>
                <c:pt idx="233">
                  <c:v>35</c:v>
                </c:pt>
                <c:pt idx="234">
                  <c:v>43</c:v>
                </c:pt>
                <c:pt idx="235">
                  <c:v>12</c:v>
                </c:pt>
                <c:pt idx="236">
                  <c:v>65</c:v>
                </c:pt>
                <c:pt idx="237">
                  <c:v>60</c:v>
                </c:pt>
                <c:pt idx="238">
                  <c:v>25</c:v>
                </c:pt>
                <c:pt idx="239">
                  <c:v>22</c:v>
                </c:pt>
                <c:pt idx="240">
                  <c:v>66</c:v>
                </c:pt>
                <c:pt idx="241">
                  <c:v>56</c:v>
                </c:pt>
                <c:pt idx="242">
                  <c:v>35</c:v>
                </c:pt>
                <c:pt idx="243">
                  <c:v>43</c:v>
                </c:pt>
                <c:pt idx="244">
                  <c:v>35</c:v>
                </c:pt>
                <c:pt idx="245">
                  <c:v>45</c:v>
                </c:pt>
                <c:pt idx="246">
                  <c:v>70</c:v>
                </c:pt>
                <c:pt idx="247">
                  <c:v>65</c:v>
                </c:pt>
                <c:pt idx="248">
                  <c:v>55</c:v>
                </c:pt>
                <c:pt idx="249">
                  <c:v>45</c:v>
                </c:pt>
                <c:pt idx="250">
                  <c:v>22</c:v>
                </c:pt>
                <c:pt idx="251">
                  <c:v>12</c:v>
                </c:pt>
                <c:pt idx="252">
                  <c:v>18</c:v>
                </c:pt>
                <c:pt idx="253">
                  <c:v>17</c:v>
                </c:pt>
                <c:pt idx="254">
                  <c:v>25</c:v>
                </c:pt>
                <c:pt idx="255">
                  <c:v>40</c:v>
                </c:pt>
                <c:pt idx="256">
                  <c:v>55</c:v>
                </c:pt>
                <c:pt idx="257">
                  <c:v>25</c:v>
                </c:pt>
                <c:pt idx="258">
                  <c:v>35</c:v>
                </c:pt>
                <c:pt idx="259">
                  <c:v>21</c:v>
                </c:pt>
                <c:pt idx="260">
                  <c:v>35</c:v>
                </c:pt>
                <c:pt idx="261">
                  <c:v>21</c:v>
                </c:pt>
                <c:pt idx="262">
                  <c:v>12</c:v>
                </c:pt>
                <c:pt idx="263">
                  <c:v>60</c:v>
                </c:pt>
                <c:pt idx="264">
                  <c:v>55</c:v>
                </c:pt>
                <c:pt idx="265">
                  <c:v>45</c:v>
                </c:pt>
                <c:pt idx="266">
                  <c:v>35</c:v>
                </c:pt>
                <c:pt idx="267">
                  <c:v>22</c:v>
                </c:pt>
                <c:pt idx="268">
                  <c:v>17</c:v>
                </c:pt>
                <c:pt idx="269">
                  <c:v>19</c:v>
                </c:pt>
                <c:pt idx="270">
                  <c:v>30</c:v>
                </c:pt>
                <c:pt idx="271">
                  <c:v>23</c:v>
                </c:pt>
                <c:pt idx="272">
                  <c:v>17</c:v>
                </c:pt>
                <c:pt idx="273">
                  <c:v>32</c:v>
                </c:pt>
                <c:pt idx="274">
                  <c:v>42</c:v>
                </c:pt>
                <c:pt idx="275">
                  <c:v>23</c:v>
                </c:pt>
                <c:pt idx="276">
                  <c:v>15</c:v>
                </c:pt>
                <c:pt idx="277">
                  <c:v>20</c:v>
                </c:pt>
                <c:pt idx="278">
                  <c:v>15</c:v>
                </c:pt>
                <c:pt idx="279">
                  <c:v>25</c:v>
                </c:pt>
                <c:pt idx="280">
                  <c:v>22</c:v>
                </c:pt>
                <c:pt idx="281">
                  <c:v>12</c:v>
                </c:pt>
                <c:pt idx="282">
                  <c:v>35</c:v>
                </c:pt>
                <c:pt idx="283">
                  <c:v>22</c:v>
                </c:pt>
                <c:pt idx="284">
                  <c:v>12</c:v>
                </c:pt>
                <c:pt idx="285">
                  <c:v>35</c:v>
                </c:pt>
                <c:pt idx="286">
                  <c:v>19</c:v>
                </c:pt>
                <c:pt idx="287">
                  <c:v>55</c:v>
                </c:pt>
                <c:pt idx="288">
                  <c:v>50</c:v>
                </c:pt>
                <c:pt idx="289">
                  <c:v>27</c:v>
                </c:pt>
                <c:pt idx="290">
                  <c:v>60</c:v>
                </c:pt>
                <c:pt idx="291">
                  <c:v>55</c:v>
                </c:pt>
                <c:pt idx="292">
                  <c:v>60</c:v>
                </c:pt>
                <c:pt idx="293">
                  <c:v>12</c:v>
                </c:pt>
                <c:pt idx="294">
                  <c:v>17</c:v>
                </c:pt>
                <c:pt idx="295">
                  <c:v>60</c:v>
                </c:pt>
                <c:pt idx="296">
                  <c:v>36</c:v>
                </c:pt>
                <c:pt idx="297">
                  <c:v>22</c:v>
                </c:pt>
                <c:pt idx="298">
                  <c:v>25</c:v>
                </c:pt>
                <c:pt idx="299">
                  <c:v>35</c:v>
                </c:pt>
                <c:pt idx="300">
                  <c:v>40</c:v>
                </c:pt>
                <c:pt idx="301">
                  <c:v>27</c:v>
                </c:pt>
                <c:pt idx="302">
                  <c:v>22</c:v>
                </c:pt>
                <c:pt idx="303">
                  <c:v>25</c:v>
                </c:pt>
                <c:pt idx="304">
                  <c:v>65</c:v>
                </c:pt>
                <c:pt idx="305">
                  <c:v>35</c:v>
                </c:pt>
                <c:pt idx="306">
                  <c:v>29</c:v>
                </c:pt>
                <c:pt idx="307">
                  <c:v>30</c:v>
                </c:pt>
                <c:pt idx="308">
                  <c:v>35</c:v>
                </c:pt>
                <c:pt idx="309">
                  <c:v>23</c:v>
                </c:pt>
                <c:pt idx="310">
                  <c:v>32</c:v>
                </c:pt>
                <c:pt idx="311">
                  <c:v>43</c:v>
                </c:pt>
                <c:pt idx="312">
                  <c:v>23</c:v>
                </c:pt>
                <c:pt idx="313">
                  <c:v>15</c:v>
                </c:pt>
                <c:pt idx="314">
                  <c:v>30</c:v>
                </c:pt>
                <c:pt idx="315">
                  <c:v>15</c:v>
                </c:pt>
                <c:pt idx="316">
                  <c:v>29</c:v>
                </c:pt>
                <c:pt idx="317">
                  <c:v>32</c:v>
                </c:pt>
                <c:pt idx="318">
                  <c:v>42</c:v>
                </c:pt>
                <c:pt idx="319">
                  <c:v>23</c:v>
                </c:pt>
                <c:pt idx="320">
                  <c:v>20</c:v>
                </c:pt>
                <c:pt idx="321">
                  <c:v>48</c:v>
                </c:pt>
                <c:pt idx="322">
                  <c:v>30</c:v>
                </c:pt>
                <c:pt idx="323">
                  <c:v>31</c:v>
                </c:pt>
                <c:pt idx="324">
                  <c:v>18</c:v>
                </c:pt>
                <c:pt idx="325">
                  <c:v>17</c:v>
                </c:pt>
                <c:pt idx="326">
                  <c:v>15</c:v>
                </c:pt>
                <c:pt idx="327">
                  <c:v>19</c:v>
                </c:pt>
                <c:pt idx="328">
                  <c:v>15</c:v>
                </c:pt>
                <c:pt idx="329">
                  <c:v>25</c:v>
                </c:pt>
                <c:pt idx="330">
                  <c:v>22</c:v>
                </c:pt>
                <c:pt idx="331">
                  <c:v>35</c:v>
                </c:pt>
                <c:pt idx="332">
                  <c:v>19</c:v>
                </c:pt>
                <c:pt idx="333">
                  <c:v>60</c:v>
                </c:pt>
                <c:pt idx="334">
                  <c:v>50</c:v>
                </c:pt>
                <c:pt idx="335">
                  <c:v>23</c:v>
                </c:pt>
                <c:pt idx="336">
                  <c:v>29</c:v>
                </c:pt>
                <c:pt idx="337">
                  <c:v>17</c:v>
                </c:pt>
                <c:pt idx="338">
                  <c:v>32</c:v>
                </c:pt>
                <c:pt idx="339">
                  <c:v>42</c:v>
                </c:pt>
                <c:pt idx="340">
                  <c:v>23</c:v>
                </c:pt>
                <c:pt idx="341">
                  <c:v>19</c:v>
                </c:pt>
                <c:pt idx="342">
                  <c:v>16</c:v>
                </c:pt>
                <c:pt idx="343">
                  <c:v>17</c:v>
                </c:pt>
                <c:pt idx="344">
                  <c:v>18</c:v>
                </c:pt>
                <c:pt idx="345">
                  <c:v>17</c:v>
                </c:pt>
                <c:pt idx="346">
                  <c:v>17</c:v>
                </c:pt>
                <c:pt idx="347">
                  <c:v>25</c:v>
                </c:pt>
                <c:pt idx="348">
                  <c:v>17</c:v>
                </c:pt>
                <c:pt idx="349">
                  <c:v>19</c:v>
                </c:pt>
                <c:pt idx="350">
                  <c:v>15</c:v>
                </c:pt>
                <c:pt idx="351">
                  <c:v>60</c:v>
                </c:pt>
                <c:pt idx="352">
                  <c:v>18</c:v>
                </c:pt>
                <c:pt idx="353">
                  <c:v>50</c:v>
                </c:pt>
                <c:pt idx="354">
                  <c:v>19</c:v>
                </c:pt>
                <c:pt idx="355">
                  <c:v>23</c:v>
                </c:pt>
                <c:pt idx="356">
                  <c:v>29</c:v>
                </c:pt>
                <c:pt idx="357">
                  <c:v>17</c:v>
                </c:pt>
                <c:pt idx="358">
                  <c:v>42</c:v>
                </c:pt>
                <c:pt idx="359">
                  <c:v>15</c:v>
                </c:pt>
                <c:pt idx="360">
                  <c:v>23</c:v>
                </c:pt>
                <c:pt idx="361">
                  <c:v>15</c:v>
                </c:pt>
                <c:pt idx="362">
                  <c:v>30</c:v>
                </c:pt>
                <c:pt idx="363">
                  <c:v>16</c:v>
                </c:pt>
                <c:pt idx="364">
                  <c:v>16</c:v>
                </c:pt>
                <c:pt idx="365">
                  <c:v>19</c:v>
                </c:pt>
                <c:pt idx="366">
                  <c:v>22</c:v>
                </c:pt>
                <c:pt idx="367">
                  <c:v>49</c:v>
                </c:pt>
                <c:pt idx="368">
                  <c:v>28</c:v>
                </c:pt>
                <c:pt idx="369">
                  <c:v>12</c:v>
                </c:pt>
                <c:pt idx="370">
                  <c:v>20</c:v>
                </c:pt>
                <c:pt idx="371">
                  <c:v>23</c:v>
                </c:pt>
                <c:pt idx="372">
                  <c:v>22</c:v>
                </c:pt>
                <c:pt idx="373">
                  <c:v>21</c:v>
                </c:pt>
                <c:pt idx="374">
                  <c:v>40</c:v>
                </c:pt>
                <c:pt idx="375">
                  <c:v>21</c:v>
                </c:pt>
                <c:pt idx="376">
                  <c:v>12</c:v>
                </c:pt>
                <c:pt idx="377">
                  <c:v>50</c:v>
                </c:pt>
                <c:pt idx="378">
                  <c:v>60</c:v>
                </c:pt>
                <c:pt idx="379">
                  <c:v>55</c:v>
                </c:pt>
                <c:pt idx="380">
                  <c:v>45</c:v>
                </c:pt>
                <c:pt idx="381">
                  <c:v>35</c:v>
                </c:pt>
                <c:pt idx="382">
                  <c:v>22</c:v>
                </c:pt>
                <c:pt idx="383">
                  <c:v>13</c:v>
                </c:pt>
                <c:pt idx="384">
                  <c:v>23</c:v>
                </c:pt>
                <c:pt idx="385">
                  <c:v>17</c:v>
                </c:pt>
                <c:pt idx="386">
                  <c:v>28</c:v>
                </c:pt>
                <c:pt idx="387">
                  <c:v>59</c:v>
                </c:pt>
                <c:pt idx="388">
                  <c:v>23</c:v>
                </c:pt>
                <c:pt idx="389">
                  <c:v>23</c:v>
                </c:pt>
                <c:pt idx="390">
                  <c:v>20</c:v>
                </c:pt>
                <c:pt idx="391">
                  <c:v>15</c:v>
                </c:pt>
                <c:pt idx="392">
                  <c:v>24</c:v>
                </c:pt>
                <c:pt idx="393">
                  <c:v>19</c:v>
                </c:pt>
                <c:pt idx="394">
                  <c:v>22</c:v>
                </c:pt>
                <c:pt idx="395">
                  <c:v>49</c:v>
                </c:pt>
                <c:pt idx="396">
                  <c:v>28</c:v>
                </c:pt>
                <c:pt idx="397">
                  <c:v>12</c:v>
                </c:pt>
                <c:pt idx="398">
                  <c:v>20</c:v>
                </c:pt>
                <c:pt idx="399">
                  <c:v>23</c:v>
                </c:pt>
                <c:pt idx="400">
                  <c:v>22</c:v>
                </c:pt>
                <c:pt idx="401">
                  <c:v>21</c:v>
                </c:pt>
                <c:pt idx="402">
                  <c:v>60</c:v>
                </c:pt>
                <c:pt idx="403">
                  <c:v>41</c:v>
                </c:pt>
                <c:pt idx="404">
                  <c:v>13</c:v>
                </c:pt>
                <c:pt idx="405">
                  <c:v>17</c:v>
                </c:pt>
                <c:pt idx="406">
                  <c:v>27</c:v>
                </c:pt>
                <c:pt idx="407">
                  <c:v>34</c:v>
                </c:pt>
                <c:pt idx="408">
                  <c:v>32</c:v>
                </c:pt>
                <c:pt idx="409">
                  <c:v>17</c:v>
                </c:pt>
                <c:pt idx="410">
                  <c:v>20</c:v>
                </c:pt>
                <c:pt idx="411">
                  <c:v>22</c:v>
                </c:pt>
                <c:pt idx="412">
                  <c:v>35</c:v>
                </c:pt>
                <c:pt idx="413">
                  <c:v>19</c:v>
                </c:pt>
                <c:pt idx="414">
                  <c:v>30</c:v>
                </c:pt>
                <c:pt idx="415">
                  <c:v>50</c:v>
                </c:pt>
                <c:pt idx="416">
                  <c:v>29</c:v>
                </c:pt>
                <c:pt idx="417">
                  <c:v>19</c:v>
                </c:pt>
                <c:pt idx="418">
                  <c:v>46</c:v>
                </c:pt>
                <c:pt idx="419">
                  <c:v>28</c:v>
                </c:pt>
                <c:pt idx="420">
                  <c:v>50</c:v>
                </c:pt>
                <c:pt idx="421">
                  <c:v>39</c:v>
                </c:pt>
                <c:pt idx="422">
                  <c:v>25</c:v>
                </c:pt>
                <c:pt idx="423">
                  <c:v>23</c:v>
                </c:pt>
                <c:pt idx="424">
                  <c:v>29</c:v>
                </c:pt>
                <c:pt idx="425">
                  <c:v>17</c:v>
                </c:pt>
                <c:pt idx="426">
                  <c:v>32</c:v>
                </c:pt>
                <c:pt idx="427">
                  <c:v>42</c:v>
                </c:pt>
                <c:pt idx="428">
                  <c:v>23</c:v>
                </c:pt>
                <c:pt idx="429">
                  <c:v>15</c:v>
                </c:pt>
                <c:pt idx="430">
                  <c:v>34</c:v>
                </c:pt>
                <c:pt idx="431">
                  <c:v>15</c:v>
                </c:pt>
                <c:pt idx="432">
                  <c:v>27</c:v>
                </c:pt>
                <c:pt idx="433">
                  <c:v>25</c:v>
                </c:pt>
                <c:pt idx="434">
                  <c:v>36</c:v>
                </c:pt>
                <c:pt idx="435">
                  <c:v>30</c:v>
                </c:pt>
                <c:pt idx="436">
                  <c:v>15</c:v>
                </c:pt>
                <c:pt idx="437">
                  <c:v>40</c:v>
                </c:pt>
                <c:pt idx="438">
                  <c:v>15</c:v>
                </c:pt>
                <c:pt idx="439">
                  <c:v>21</c:v>
                </c:pt>
                <c:pt idx="440">
                  <c:v>15</c:v>
                </c:pt>
                <c:pt idx="441">
                  <c:v>21</c:v>
                </c:pt>
                <c:pt idx="442">
                  <c:v>15</c:v>
                </c:pt>
                <c:pt idx="443">
                  <c:v>15</c:v>
                </c:pt>
                <c:pt idx="444">
                  <c:v>10</c:v>
                </c:pt>
                <c:pt idx="445">
                  <c:v>15</c:v>
                </c:pt>
                <c:pt idx="446">
                  <c:v>15</c:v>
                </c:pt>
                <c:pt idx="447">
                  <c:v>12</c:v>
                </c:pt>
                <c:pt idx="448">
                  <c:v>15</c:v>
                </c:pt>
                <c:pt idx="449">
                  <c:v>15</c:v>
                </c:pt>
                <c:pt idx="450">
                  <c:v>12</c:v>
                </c:pt>
                <c:pt idx="451">
                  <c:v>21</c:v>
                </c:pt>
              </c:numCache>
            </c:numRef>
          </c:xVal>
          <c:yVal>
            <c:numRef>
              <c:f>'correct regression'!$B$29:$B$480</c:f>
              <c:numCache>
                <c:formatCode>General</c:formatCode>
                <c:ptCount val="452"/>
                <c:pt idx="0">
                  <c:v>1.0316615141033014</c:v>
                </c:pt>
                <c:pt idx="1">
                  <c:v>0.79870942528880973</c:v>
                </c:pt>
                <c:pt idx="2">
                  <c:v>0.28241516791018195</c:v>
                </c:pt>
                <c:pt idx="3">
                  <c:v>0.37441667659282918</c:v>
                </c:pt>
                <c:pt idx="4">
                  <c:v>0.25879066979677257</c:v>
                </c:pt>
                <c:pt idx="5">
                  <c:v>0.39741036814013442</c:v>
                </c:pt>
                <c:pt idx="6">
                  <c:v>0.40796722110347788</c:v>
                </c:pt>
                <c:pt idx="7">
                  <c:v>0.51064050562004581</c:v>
                </c:pt>
                <c:pt idx="8">
                  <c:v>0.25939903978714984</c:v>
                </c:pt>
                <c:pt idx="9">
                  <c:v>1.1095190293559121</c:v>
                </c:pt>
                <c:pt idx="10">
                  <c:v>0.20894349557147837</c:v>
                </c:pt>
                <c:pt idx="11">
                  <c:v>0.30876502036305281</c:v>
                </c:pt>
                <c:pt idx="12">
                  <c:v>0.28088701592303772</c:v>
                </c:pt>
                <c:pt idx="13">
                  <c:v>0.31169058308455688</c:v>
                </c:pt>
                <c:pt idx="14">
                  <c:v>0.64317126180880968</c:v>
                </c:pt>
                <c:pt idx="15">
                  <c:v>0.31953497397401825</c:v>
                </c:pt>
                <c:pt idx="16">
                  <c:v>1.0335901113682882</c:v>
                </c:pt>
                <c:pt idx="17">
                  <c:v>0.43626587143449236</c:v>
                </c:pt>
                <c:pt idx="18">
                  <c:v>0.31141162765140962</c:v>
                </c:pt>
                <c:pt idx="19">
                  <c:v>0.10731310359162627</c:v>
                </c:pt>
                <c:pt idx="20">
                  <c:v>1.2700456525665962</c:v>
                </c:pt>
                <c:pt idx="21">
                  <c:v>0.30686786821305173</c:v>
                </c:pt>
                <c:pt idx="22">
                  <c:v>0.24532090885643043</c:v>
                </c:pt>
                <c:pt idx="23">
                  <c:v>0.21994547038829076</c:v>
                </c:pt>
                <c:pt idx="24">
                  <c:v>0.3781416244643131</c:v>
                </c:pt>
                <c:pt idx="25">
                  <c:v>0.30512650290289867</c:v>
                </c:pt>
                <c:pt idx="26">
                  <c:v>0.30311487634802325</c:v>
                </c:pt>
                <c:pt idx="27">
                  <c:v>0.23210830190274545</c:v>
                </c:pt>
                <c:pt idx="28">
                  <c:v>0.28269664777948716</c:v>
                </c:pt>
                <c:pt idx="29">
                  <c:v>0.24798198622306017</c:v>
                </c:pt>
                <c:pt idx="30">
                  <c:v>0.31907302320866654</c:v>
                </c:pt>
                <c:pt idx="31">
                  <c:v>0.1783820177092289</c:v>
                </c:pt>
                <c:pt idx="32">
                  <c:v>0.37440033758965402</c:v>
                </c:pt>
                <c:pt idx="33">
                  <c:v>0.35497258594247533</c:v>
                </c:pt>
                <c:pt idx="34">
                  <c:v>4.5334171358959362E-2</c:v>
                </c:pt>
                <c:pt idx="35">
                  <c:v>9.3792666019107934E-2</c:v>
                </c:pt>
                <c:pt idx="36">
                  <c:v>0.17101847930873804</c:v>
                </c:pt>
                <c:pt idx="37">
                  <c:v>4.3313341106220107E-2</c:v>
                </c:pt>
                <c:pt idx="38">
                  <c:v>0.13815288737040199</c:v>
                </c:pt>
                <c:pt idx="39">
                  <c:v>8.8785473544059024E-2</c:v>
                </c:pt>
                <c:pt idx="40">
                  <c:v>0.34310878381433663</c:v>
                </c:pt>
                <c:pt idx="41">
                  <c:v>0.16043925486354044</c:v>
                </c:pt>
                <c:pt idx="42">
                  <c:v>0.15263028469080514</c:v>
                </c:pt>
                <c:pt idx="43">
                  <c:v>0.21494131540176023</c:v>
                </c:pt>
                <c:pt idx="44">
                  <c:v>0.22310454887100695</c:v>
                </c:pt>
                <c:pt idx="45">
                  <c:v>0.30355239167102688</c:v>
                </c:pt>
                <c:pt idx="46">
                  <c:v>0.28786360989210447</c:v>
                </c:pt>
                <c:pt idx="47">
                  <c:v>0.24500206627664445</c:v>
                </c:pt>
                <c:pt idx="48">
                  <c:v>0.21311227558751233</c:v>
                </c:pt>
                <c:pt idx="49">
                  <c:v>0.31879908477595342</c:v>
                </c:pt>
                <c:pt idx="50">
                  <c:v>0.26864780614071504</c:v>
                </c:pt>
                <c:pt idx="51">
                  <c:v>0.28005581194891982</c:v>
                </c:pt>
                <c:pt idx="52">
                  <c:v>0.11741632496539471</c:v>
                </c:pt>
                <c:pt idx="53">
                  <c:v>0.24140153672892162</c:v>
                </c:pt>
                <c:pt idx="54">
                  <c:v>0.11696085032816421</c:v>
                </c:pt>
                <c:pt idx="55">
                  <c:v>0.26725790075488415</c:v>
                </c:pt>
                <c:pt idx="56">
                  <c:v>0.22260457988391885</c:v>
                </c:pt>
                <c:pt idx="57">
                  <c:v>0.20691579810499652</c:v>
                </c:pt>
                <c:pt idx="58">
                  <c:v>0.16405425448953653</c:v>
                </c:pt>
                <c:pt idx="59">
                  <c:v>0.13216446380040442</c:v>
                </c:pt>
                <c:pt idx="60">
                  <c:v>0.33351686873724612</c:v>
                </c:pt>
                <c:pt idx="61">
                  <c:v>0.20437009130624284</c:v>
                </c:pt>
                <c:pt idx="62">
                  <c:v>0.28127147761890897</c:v>
                </c:pt>
                <c:pt idx="63">
                  <c:v>0.18674957216178156</c:v>
                </c:pt>
                <c:pt idx="64">
                  <c:v>0.26882473420967351</c:v>
                </c:pt>
                <c:pt idx="65">
                  <c:v>0.37010355934412381</c:v>
                </c:pt>
                <c:pt idx="66">
                  <c:v>0.4086159558651753</c:v>
                </c:pt>
                <c:pt idx="67">
                  <c:v>0.27607750127052721</c:v>
                </c:pt>
                <c:pt idx="68">
                  <c:v>0.25425913649913706</c:v>
                </c:pt>
                <c:pt idx="69">
                  <c:v>0.16527255151676334</c:v>
                </c:pt>
                <c:pt idx="70">
                  <c:v>0.44369247915058557</c:v>
                </c:pt>
                <c:pt idx="71">
                  <c:v>0.62848010832952861</c:v>
                </c:pt>
                <c:pt idx="72">
                  <c:v>0.96162131079471702</c:v>
                </c:pt>
                <c:pt idx="73">
                  <c:v>0.34974020471879375</c:v>
                </c:pt>
                <c:pt idx="74">
                  <c:v>0.17887134974801311</c:v>
                </c:pt>
                <c:pt idx="75">
                  <c:v>0.57700666042592597</c:v>
                </c:pt>
                <c:pt idx="76">
                  <c:v>0.31140210593677703</c:v>
                </c:pt>
                <c:pt idx="77">
                  <c:v>0.2685310406066842</c:v>
                </c:pt>
                <c:pt idx="78">
                  <c:v>0.21371013748867926</c:v>
                </c:pt>
                <c:pt idx="79">
                  <c:v>0.26325448304991461</c:v>
                </c:pt>
                <c:pt idx="80">
                  <c:v>0.18399644886801075</c:v>
                </c:pt>
                <c:pt idx="81">
                  <c:v>0.26943310420005084</c:v>
                </c:pt>
                <c:pt idx="82">
                  <c:v>0.20116755697255323</c:v>
                </c:pt>
                <c:pt idx="83">
                  <c:v>0.17579211850441362</c:v>
                </c:pt>
                <c:pt idx="84">
                  <c:v>0.33398827258043629</c:v>
                </c:pt>
                <c:pt idx="85">
                  <c:v>0.28304982696095998</c:v>
                </c:pt>
                <c:pt idx="86">
                  <c:v>0.2810382004060844</c:v>
                </c:pt>
                <c:pt idx="87">
                  <c:v>0.16366423374793668</c:v>
                </c:pt>
                <c:pt idx="88">
                  <c:v>0.42591258145417721</c:v>
                </c:pt>
                <c:pt idx="89">
                  <c:v>0.7272637349483837</c:v>
                </c:pt>
                <c:pt idx="90">
                  <c:v>0.31253183122715711</c:v>
                </c:pt>
                <c:pt idx="91">
                  <c:v>0.28554041853452544</c:v>
                </c:pt>
                <c:pt idx="92">
                  <c:v>0.43963085944982117</c:v>
                </c:pt>
                <c:pt idx="93">
                  <c:v>0.28987215700824176</c:v>
                </c:pt>
                <c:pt idx="94">
                  <c:v>0.45105137113123167</c:v>
                </c:pt>
                <c:pt idx="95">
                  <c:v>0.30027267257409102</c:v>
                </c:pt>
                <c:pt idx="96">
                  <c:v>0.10224306636687183</c:v>
                </c:pt>
                <c:pt idx="97">
                  <c:v>0.16927815982933808</c:v>
                </c:pt>
                <c:pt idx="98">
                  <c:v>0.25393002217942262</c:v>
                </c:pt>
                <c:pt idx="99">
                  <c:v>1.038607143574739</c:v>
                </c:pt>
                <c:pt idx="100">
                  <c:v>0.42081219827513527</c:v>
                </c:pt>
                <c:pt idx="101">
                  <c:v>0.37256031572744835</c:v>
                </c:pt>
                <c:pt idx="102">
                  <c:v>0.51314902172327104</c:v>
                </c:pt>
                <c:pt idx="103">
                  <c:v>1.2650286203601453</c:v>
                </c:pt>
                <c:pt idx="104">
                  <c:v>0.47166733853817339</c:v>
                </c:pt>
                <c:pt idx="105">
                  <c:v>0.98807387933214752</c:v>
                </c:pt>
                <c:pt idx="106">
                  <c:v>0.51984811339013326</c:v>
                </c:pt>
                <c:pt idx="107">
                  <c:v>0.33091892668439193</c:v>
                </c:pt>
                <c:pt idx="108">
                  <c:v>0.94903346616452966</c:v>
                </c:pt>
                <c:pt idx="109">
                  <c:v>1.0009794020263603</c:v>
                </c:pt>
                <c:pt idx="110">
                  <c:v>0.50176001006224291</c:v>
                </c:pt>
                <c:pt idx="111">
                  <c:v>0.38500054745787143</c:v>
                </c:pt>
                <c:pt idx="112">
                  <c:v>1.232417911018219</c:v>
                </c:pt>
                <c:pt idx="113">
                  <c:v>0.64317126180880968</c:v>
                </c:pt>
                <c:pt idx="114">
                  <c:v>1.0360986274715138</c:v>
                </c:pt>
                <c:pt idx="115">
                  <c:v>0.47232444213965863</c:v>
                </c:pt>
                <c:pt idx="116">
                  <c:v>1.3601132131552693</c:v>
                </c:pt>
                <c:pt idx="117">
                  <c:v>1.2869771018442338</c:v>
                </c:pt>
                <c:pt idx="118">
                  <c:v>0.35950786949695357</c:v>
                </c:pt>
                <c:pt idx="119">
                  <c:v>0.86376296208413861</c:v>
                </c:pt>
                <c:pt idx="120">
                  <c:v>1.2292401382416385</c:v>
                </c:pt>
                <c:pt idx="121">
                  <c:v>0.50291937220452043</c:v>
                </c:pt>
                <c:pt idx="122">
                  <c:v>0.59901258654864364</c:v>
                </c:pt>
                <c:pt idx="123">
                  <c:v>0.14724611196792331</c:v>
                </c:pt>
                <c:pt idx="124">
                  <c:v>0.77743405701288726</c:v>
                </c:pt>
                <c:pt idx="125">
                  <c:v>0.95481294941426187</c:v>
                </c:pt>
                <c:pt idx="126">
                  <c:v>0.34151382089011184</c:v>
                </c:pt>
                <c:pt idx="127">
                  <c:v>0.3980784187317119</c:v>
                </c:pt>
                <c:pt idx="128">
                  <c:v>0.21589981101211858</c:v>
                </c:pt>
                <c:pt idx="129">
                  <c:v>0.17548172083163988</c:v>
                </c:pt>
                <c:pt idx="130">
                  <c:v>0.32490616255590055</c:v>
                </c:pt>
                <c:pt idx="131">
                  <c:v>0.32930455303204459</c:v>
                </c:pt>
                <c:pt idx="132">
                  <c:v>0.18848688527129601</c:v>
                </c:pt>
                <c:pt idx="133">
                  <c:v>0.18229341536430438</c:v>
                </c:pt>
                <c:pt idx="134">
                  <c:v>0.25047263112657087</c:v>
                </c:pt>
                <c:pt idx="135">
                  <c:v>0.24447701771567809</c:v>
                </c:pt>
                <c:pt idx="136">
                  <c:v>0.66136855969095709</c:v>
                </c:pt>
                <c:pt idx="137">
                  <c:v>0.23824889319023085</c:v>
                </c:pt>
                <c:pt idx="138">
                  <c:v>0.17902959959608133</c:v>
                </c:pt>
                <c:pt idx="139">
                  <c:v>0.67505225613699782</c:v>
                </c:pt>
                <c:pt idx="140">
                  <c:v>0.38377729840106978</c:v>
                </c:pt>
                <c:pt idx="141">
                  <c:v>0.17821881949752047</c:v>
                </c:pt>
                <c:pt idx="142">
                  <c:v>0.2281498007518877</c:v>
                </c:pt>
                <c:pt idx="143">
                  <c:v>0.31358645608392782</c:v>
                </c:pt>
                <c:pt idx="144">
                  <c:v>0.67729969598177064</c:v>
                </c:pt>
                <c:pt idx="145">
                  <c:v>0.40742682548331532</c:v>
                </c:pt>
                <c:pt idx="146">
                  <c:v>0.26076765780616529</c:v>
                </c:pt>
                <c:pt idx="147">
                  <c:v>0.36808851662214742</c:v>
                </c:pt>
                <c:pt idx="148">
                  <c:v>0.23936601732723967</c:v>
                </c:pt>
                <c:pt idx="149">
                  <c:v>0.39630232940018451</c:v>
                </c:pt>
                <c:pt idx="150">
                  <c:v>0.7272637349483837</c:v>
                </c:pt>
                <c:pt idx="151">
                  <c:v>0.31989072320780348</c:v>
                </c:pt>
                <c:pt idx="152">
                  <c:v>9.5931720933564626E-2</c:v>
                </c:pt>
                <c:pt idx="153">
                  <c:v>0.29763900662404508</c:v>
                </c:pt>
                <c:pt idx="154">
                  <c:v>0.81971237961476651</c:v>
                </c:pt>
                <c:pt idx="155">
                  <c:v>0.32595020746024689</c:v>
                </c:pt>
                <c:pt idx="156">
                  <c:v>0.4086159558651753</c:v>
                </c:pt>
                <c:pt idx="157">
                  <c:v>0.49911074396395028</c:v>
                </c:pt>
                <c:pt idx="158">
                  <c:v>0.38102227872969879</c:v>
                </c:pt>
                <c:pt idx="159">
                  <c:v>0.30309583291875786</c:v>
                </c:pt>
                <c:pt idx="160">
                  <c:v>0.95212522915858222</c:v>
                </c:pt>
                <c:pt idx="161">
                  <c:v>0.45024776619771989</c:v>
                </c:pt>
                <c:pt idx="162">
                  <c:v>0.36871892400463657</c:v>
                </c:pt>
                <c:pt idx="163">
                  <c:v>1.1885807703568902</c:v>
                </c:pt>
                <c:pt idx="164">
                  <c:v>0.47096539145142968</c:v>
                </c:pt>
                <c:pt idx="165">
                  <c:v>0.42889399531284678</c:v>
                </c:pt>
                <c:pt idx="166">
                  <c:v>0.53014744102010525</c:v>
                </c:pt>
                <c:pt idx="167">
                  <c:v>0.25642953261874785</c:v>
                </c:pt>
                <c:pt idx="168">
                  <c:v>0.71492743753014831</c:v>
                </c:pt>
                <c:pt idx="169">
                  <c:v>0.35138122897398305</c:v>
                </c:pt>
                <c:pt idx="170">
                  <c:v>0.47029998398101724</c:v>
                </c:pt>
                <c:pt idx="171">
                  <c:v>0.24560778517087695</c:v>
                </c:pt>
                <c:pt idx="172">
                  <c:v>0.19374738355737381</c:v>
                </c:pt>
                <c:pt idx="173">
                  <c:v>0.7486411759434598</c:v>
                </c:pt>
                <c:pt idx="174">
                  <c:v>0.93569419694953371</c:v>
                </c:pt>
                <c:pt idx="175">
                  <c:v>0.16667617695557074</c:v>
                </c:pt>
                <c:pt idx="176">
                  <c:v>0.18399644886801075</c:v>
                </c:pt>
                <c:pt idx="177">
                  <c:v>0.26943310420005084</c:v>
                </c:pt>
                <c:pt idx="178">
                  <c:v>0.30199620496881524</c:v>
                </c:pt>
                <c:pt idx="179">
                  <c:v>0.27022712675711624</c:v>
                </c:pt>
                <c:pt idx="180">
                  <c:v>0.21661430592228842</c:v>
                </c:pt>
                <c:pt idx="181">
                  <c:v>0.32393516473827033</c:v>
                </c:pt>
                <c:pt idx="182">
                  <c:v>0.20116755697255323</c:v>
                </c:pt>
                <c:pt idx="183">
                  <c:v>0.17579211850441362</c:v>
                </c:pt>
                <c:pt idx="184">
                  <c:v>0.33398827258043629</c:v>
                </c:pt>
                <c:pt idx="185">
                  <c:v>0.28304982696095998</c:v>
                </c:pt>
                <c:pt idx="186">
                  <c:v>0.2810382004060844</c:v>
                </c:pt>
                <c:pt idx="187">
                  <c:v>0.21003162596080688</c:v>
                </c:pt>
                <c:pt idx="188">
                  <c:v>0.26061997183754876</c:v>
                </c:pt>
                <c:pt idx="189">
                  <c:v>0.22590531028112171</c:v>
                </c:pt>
                <c:pt idx="190">
                  <c:v>0.24672490930788588</c:v>
                </c:pt>
                <c:pt idx="191">
                  <c:v>0.31171413122802039</c:v>
                </c:pt>
                <c:pt idx="192">
                  <c:v>0.17102312572858275</c:v>
                </c:pt>
                <c:pt idx="193">
                  <c:v>0.36704144560900775</c:v>
                </c:pt>
                <c:pt idx="194">
                  <c:v>0.34761369396182901</c:v>
                </c:pt>
                <c:pt idx="195">
                  <c:v>0.46989124920664627</c:v>
                </c:pt>
                <c:pt idx="196">
                  <c:v>0.10041114904183177</c:v>
                </c:pt>
                <c:pt idx="197">
                  <c:v>0.42989249232279142</c:v>
                </c:pt>
                <c:pt idx="198">
                  <c:v>0.96107947881500899</c:v>
                </c:pt>
                <c:pt idx="199">
                  <c:v>0.28876075099907705</c:v>
                </c:pt>
                <c:pt idx="200">
                  <c:v>0.16105561279655894</c:v>
                </c:pt>
                <c:pt idx="201">
                  <c:v>0.2558951590607409</c:v>
                </c:pt>
                <c:pt idx="202">
                  <c:v>0.2065277452343979</c:v>
                </c:pt>
                <c:pt idx="203">
                  <c:v>0.46085105550467542</c:v>
                </c:pt>
                <c:pt idx="204">
                  <c:v>0.40083853499491134</c:v>
                </c:pt>
                <c:pt idx="205">
                  <c:v>0.27818152655387934</c:v>
                </c:pt>
                <c:pt idx="206">
                  <c:v>0.21367399262390352</c:v>
                </c:pt>
                <c:pt idx="207">
                  <c:v>0.28251326502759555</c:v>
                </c:pt>
                <c:pt idx="208">
                  <c:v>0.28542365300049521</c:v>
                </c:pt>
                <c:pt idx="209">
                  <c:v>0.33268358709209922</c:v>
                </c:pt>
                <c:pt idx="210">
                  <c:v>0.26882473420967351</c:v>
                </c:pt>
                <c:pt idx="211">
                  <c:v>0.35024319981467522</c:v>
                </c:pt>
                <c:pt idx="212">
                  <c:v>0.20992587238772853</c:v>
                </c:pt>
                <c:pt idx="213">
                  <c:v>0.31827017563231941</c:v>
                </c:pt>
                <c:pt idx="214">
                  <c:v>0.30258139385339688</c:v>
                </c:pt>
                <c:pt idx="215">
                  <c:v>0.25971985023793676</c:v>
                </c:pt>
                <c:pt idx="216">
                  <c:v>0.22293288339920891</c:v>
                </c:pt>
                <c:pt idx="217">
                  <c:v>0.31229661568651185</c:v>
                </c:pt>
                <c:pt idx="218">
                  <c:v>0.37031132864047678</c:v>
                </c:pt>
                <c:pt idx="219">
                  <c:v>0.32016005000523828</c:v>
                </c:pt>
                <c:pt idx="220">
                  <c:v>0.27269691996827361</c:v>
                </c:pt>
                <c:pt idx="221">
                  <c:v>0.24220587821752237</c:v>
                </c:pt>
                <c:pt idx="222">
                  <c:v>0.11005743298474846</c:v>
                </c:pt>
                <c:pt idx="223">
                  <c:v>0.23404264474827541</c:v>
                </c:pt>
                <c:pt idx="224">
                  <c:v>0.10960195834751804</c:v>
                </c:pt>
                <c:pt idx="225">
                  <c:v>0.23930234581745091</c:v>
                </c:pt>
                <c:pt idx="226">
                  <c:v>0.15978180212665422</c:v>
                </c:pt>
                <c:pt idx="227">
                  <c:v>4.3459088747016428E-2</c:v>
                </c:pt>
                <c:pt idx="228">
                  <c:v>0.16847381834073716</c:v>
                </c:pt>
                <c:pt idx="229">
                  <c:v>0.12377000892552142</c:v>
                </c:pt>
                <c:pt idx="230">
                  <c:v>0.40918662538939604</c:v>
                </c:pt>
                <c:pt idx="231">
                  <c:v>0.97140888301919681</c:v>
                </c:pt>
                <c:pt idx="232">
                  <c:v>0.9558748852572303</c:v>
                </c:pt>
                <c:pt idx="233">
                  <c:v>1.099351864071741</c:v>
                </c:pt>
                <c:pt idx="234">
                  <c:v>1.0486423725033989</c:v>
                </c:pt>
                <c:pt idx="235">
                  <c:v>0.38163103511244933</c:v>
                </c:pt>
                <c:pt idx="236">
                  <c:v>5.7891861652830126E-2</c:v>
                </c:pt>
                <c:pt idx="237">
                  <c:v>0.2361561445546542</c:v>
                </c:pt>
                <c:pt idx="238">
                  <c:v>0.27695865250972618</c:v>
                </c:pt>
                <c:pt idx="239">
                  <c:v>0.21119209967082142</c:v>
                </c:pt>
                <c:pt idx="240">
                  <c:v>0.13116193521357183</c:v>
                </c:pt>
                <c:pt idx="241">
                  <c:v>0.65748344338249209</c:v>
                </c:pt>
                <c:pt idx="242">
                  <c:v>0.12375096549625619</c:v>
                </c:pt>
                <c:pt idx="243">
                  <c:v>0.87487116874182269</c:v>
                </c:pt>
                <c:pt idx="244">
                  <c:v>0.28006262923746228</c:v>
                </c:pt>
                <c:pt idx="245">
                  <c:v>0.23618470969855182</c:v>
                </c:pt>
                <c:pt idx="246">
                  <c:v>2.0863400388724702E-2</c:v>
                </c:pt>
                <c:pt idx="247">
                  <c:v>0.21421718478519919</c:v>
                </c:pt>
                <c:pt idx="248">
                  <c:v>0.27376484267376666</c:v>
                </c:pt>
                <c:pt idx="249">
                  <c:v>0.92489919356905992</c:v>
                </c:pt>
                <c:pt idx="250">
                  <c:v>0.33147975647721095</c:v>
                </c:pt>
                <c:pt idx="251">
                  <c:v>0.25919480167697045</c:v>
                </c:pt>
                <c:pt idx="252">
                  <c:v>0.25296667715152321</c:v>
                </c:pt>
                <c:pt idx="253">
                  <c:v>0.29974876512404269</c:v>
                </c:pt>
                <c:pt idx="254">
                  <c:v>0.3396239465171928</c:v>
                </c:pt>
                <c:pt idx="255">
                  <c:v>0.30199620496881524</c:v>
                </c:pt>
                <c:pt idx="256">
                  <c:v>0.27022712675711624</c:v>
                </c:pt>
                <c:pt idx="257">
                  <c:v>0.21661430592228842</c:v>
                </c:pt>
                <c:pt idx="258">
                  <c:v>0.32393516473827033</c:v>
                </c:pt>
                <c:pt idx="259">
                  <c:v>0.4064848298069984</c:v>
                </c:pt>
                <c:pt idx="260">
                  <c:v>0.38158454543889214</c:v>
                </c:pt>
                <c:pt idx="261">
                  <c:v>0.10777004102247788</c:v>
                </c:pt>
                <c:pt idx="262">
                  <c:v>0.19440794894211355</c:v>
                </c:pt>
                <c:pt idx="263">
                  <c:v>0.29611964297972315</c:v>
                </c:pt>
                <c:pt idx="264">
                  <c:v>0.16841450477720521</c:v>
                </c:pt>
                <c:pt idx="265">
                  <c:v>0.26325405104138688</c:v>
                </c:pt>
                <c:pt idx="266">
                  <c:v>0.21388663721504397</c:v>
                </c:pt>
                <c:pt idx="267">
                  <c:v>0.46820994748532141</c:v>
                </c:pt>
                <c:pt idx="268">
                  <c:v>0.22103288460454962</c:v>
                </c:pt>
                <c:pt idx="269">
                  <c:v>0.29278254498114131</c:v>
                </c:pt>
                <c:pt idx="270">
                  <c:v>0.34004247907274532</c:v>
                </c:pt>
                <c:pt idx="271">
                  <c:v>0.36699847104865058</c:v>
                </c:pt>
                <c:pt idx="272">
                  <c:v>0.31185251076942494</c:v>
                </c:pt>
                <c:pt idx="273">
                  <c:v>0.32562906761296562</c:v>
                </c:pt>
                <c:pt idx="274">
                  <c:v>0.30994028583404309</c:v>
                </c:pt>
                <c:pt idx="275">
                  <c:v>0.26707874221858297</c:v>
                </c:pt>
                <c:pt idx="276">
                  <c:v>0.23518895152945085</c:v>
                </c:pt>
                <c:pt idx="277">
                  <c:v>0.36982582973166167</c:v>
                </c:pt>
                <c:pt idx="278">
                  <c:v>0.37767022062112277</c:v>
                </c:pt>
                <c:pt idx="279">
                  <c:v>0.32751894198588466</c:v>
                </c:pt>
                <c:pt idx="280">
                  <c:v>0.33892694779408938</c:v>
                </c:pt>
                <c:pt idx="281">
                  <c:v>0.30843590604333776</c:v>
                </c:pt>
                <c:pt idx="282">
                  <c:v>0.17628746081056418</c:v>
                </c:pt>
                <c:pt idx="283">
                  <c:v>0.31547026319360083</c:v>
                </c:pt>
                <c:pt idx="284">
                  <c:v>0.23484698623687617</c:v>
                </c:pt>
                <c:pt idx="285">
                  <c:v>0.10269854100410235</c:v>
                </c:pt>
                <c:pt idx="286">
                  <c:v>0.22198556314096463</c:v>
                </c:pt>
                <c:pt idx="287">
                  <c:v>0.24447651263829789</c:v>
                </c:pt>
                <c:pt idx="288">
                  <c:v>0.97987223732166751</c:v>
                </c:pt>
                <c:pt idx="289">
                  <c:v>0.25204966952113611</c:v>
                </c:pt>
                <c:pt idx="290">
                  <c:v>0.70627330870694427</c:v>
                </c:pt>
                <c:pt idx="291">
                  <c:v>0.17785880695453182</c:v>
                </c:pt>
                <c:pt idx="292">
                  <c:v>0.94109354377790766</c:v>
                </c:pt>
                <c:pt idx="293">
                  <c:v>0.36487576387847404</c:v>
                </c:pt>
                <c:pt idx="294">
                  <c:v>0.44088032710093661</c:v>
                </c:pt>
                <c:pt idx="295">
                  <c:v>0.23506378197475458</c:v>
                </c:pt>
                <c:pt idx="296">
                  <c:v>0.36815240353667167</c:v>
                </c:pt>
                <c:pt idx="297">
                  <c:v>0.20226486791609311</c:v>
                </c:pt>
                <c:pt idx="298">
                  <c:v>0.1975380872682842</c:v>
                </c:pt>
                <c:pt idx="299">
                  <c:v>0.84085465068535181</c:v>
                </c:pt>
                <c:pt idx="300">
                  <c:v>0.75170434791636753</c:v>
                </c:pt>
                <c:pt idx="301">
                  <c:v>0.32724119263451451</c:v>
                </c:pt>
                <c:pt idx="302">
                  <c:v>0.20226486791609311</c:v>
                </c:pt>
                <c:pt idx="303">
                  <c:v>0.1975380872682842</c:v>
                </c:pt>
                <c:pt idx="304">
                  <c:v>0.93132086997429431</c:v>
                </c:pt>
                <c:pt idx="305">
                  <c:v>0.80810580454213865</c:v>
                </c:pt>
                <c:pt idx="306">
                  <c:v>0.42959300752310536</c:v>
                </c:pt>
                <c:pt idx="307">
                  <c:v>0.26645355926628334</c:v>
                </c:pt>
                <c:pt idx="308">
                  <c:v>0.25879066979677257</c:v>
                </c:pt>
                <c:pt idx="309">
                  <c:v>0.39251354794412091</c:v>
                </c:pt>
                <c:pt idx="310">
                  <c:v>0.25204014780650363</c:v>
                </c:pt>
                <c:pt idx="311">
                  <c:v>1.1070105132526868</c:v>
                </c:pt>
                <c:pt idx="312">
                  <c:v>0.23756440775848414</c:v>
                </c:pt>
                <c:pt idx="313">
                  <c:v>0.16160003172298903</c:v>
                </c:pt>
                <c:pt idx="314">
                  <c:v>0.27115174889294791</c:v>
                </c:pt>
                <c:pt idx="315">
                  <c:v>0.30408130081466123</c:v>
                </c:pt>
                <c:pt idx="316">
                  <c:v>0.24308022563838647</c:v>
                </c:pt>
                <c:pt idx="317">
                  <c:v>0.261436527059833</c:v>
                </c:pt>
                <c:pt idx="318">
                  <c:v>1.1095190293559121</c:v>
                </c:pt>
                <c:pt idx="319">
                  <c:v>0.19348982241212126</c:v>
                </c:pt>
                <c:pt idx="320">
                  <c:v>0.2962369099251998</c:v>
                </c:pt>
                <c:pt idx="321">
                  <c:v>0.64317126180880968</c:v>
                </c:pt>
                <c:pt idx="322">
                  <c:v>0.30405273567076341</c:v>
                </c:pt>
                <c:pt idx="323">
                  <c:v>0.20557690241377002</c:v>
                </c:pt>
                <c:pt idx="324">
                  <c:v>0.3341549289094658</c:v>
                </c:pt>
                <c:pt idx="325">
                  <c:v>0.28948873081858045</c:v>
                </c:pt>
                <c:pt idx="326">
                  <c:v>0.24254784351009712</c:v>
                </c:pt>
                <c:pt idx="327">
                  <c:v>0.37969323781553277</c:v>
                </c:pt>
                <c:pt idx="328">
                  <c:v>0.38502911260176897</c:v>
                </c:pt>
                <c:pt idx="329">
                  <c:v>0.33487783396653081</c:v>
                </c:pt>
                <c:pt idx="330">
                  <c:v>0.34628583977473532</c:v>
                </c:pt>
                <c:pt idx="331">
                  <c:v>0.18364635279121039</c:v>
                </c:pt>
                <c:pt idx="332">
                  <c:v>0.30763156455473711</c:v>
                </c:pt>
                <c:pt idx="333">
                  <c:v>0.18319087815397977</c:v>
                </c:pt>
                <c:pt idx="334">
                  <c:v>0.29723104898888775</c:v>
                </c:pt>
                <c:pt idx="335">
                  <c:v>0.35556460452263827</c:v>
                </c:pt>
                <c:pt idx="336">
                  <c:v>0.45841026311187805</c:v>
                </c:pt>
                <c:pt idx="337">
                  <c:v>0.32766814407806732</c:v>
                </c:pt>
                <c:pt idx="338">
                  <c:v>0.33298795959361183</c:v>
                </c:pt>
                <c:pt idx="339">
                  <c:v>0.31729917781468925</c:v>
                </c:pt>
                <c:pt idx="340">
                  <c:v>0.27443763419922917</c:v>
                </c:pt>
                <c:pt idx="341">
                  <c:v>0.30876502036305281</c:v>
                </c:pt>
                <c:pt idx="342">
                  <c:v>-7.5725661218308373E-3</c:v>
                </c:pt>
                <c:pt idx="343">
                  <c:v>0.1633424106755117</c:v>
                </c:pt>
                <c:pt idx="344">
                  <c:v>0.41510274069657349</c:v>
                </c:pt>
                <c:pt idx="345">
                  <c:v>0.26005316289599556</c:v>
                </c:pt>
                <c:pt idx="346">
                  <c:v>0.21963507271551685</c:v>
                </c:pt>
                <c:pt idx="347">
                  <c:v>0.38377729840106978</c:v>
                </c:pt>
                <c:pt idx="348">
                  <c:v>0.38817568887721393</c:v>
                </c:pt>
                <c:pt idx="349">
                  <c:v>0.21273876465840086</c:v>
                </c:pt>
                <c:pt idx="350">
                  <c:v>0.24116455120947369</c:v>
                </c:pt>
                <c:pt idx="351">
                  <c:v>0.15375531023139516</c:v>
                </c:pt>
                <c:pt idx="352">
                  <c:v>0.29572406005225782</c:v>
                </c:pt>
                <c:pt idx="353">
                  <c:v>0.26779548106630291</c:v>
                </c:pt>
                <c:pt idx="354">
                  <c:v>0.27070586903920285</c:v>
                </c:pt>
                <c:pt idx="355">
                  <c:v>0.32612903660005355</c:v>
                </c:pt>
                <c:pt idx="356">
                  <c:v>0.42897469518929343</c:v>
                </c:pt>
                <c:pt idx="357">
                  <c:v>0.29823257615548271</c:v>
                </c:pt>
                <c:pt idx="358">
                  <c:v>0.19734026031536617</c:v>
                </c:pt>
                <c:pt idx="359">
                  <c:v>0.22290662788670412</c:v>
                </c:pt>
                <c:pt idx="360">
                  <c:v>0.37701806538327848</c:v>
                </c:pt>
                <c:pt idx="361">
                  <c:v>0.35559354467918425</c:v>
                </c:pt>
                <c:pt idx="362">
                  <c:v>0.35556497953528676</c:v>
                </c:pt>
                <c:pt idx="363">
                  <c:v>0.1364153588561523</c:v>
                </c:pt>
                <c:pt idx="364">
                  <c:v>0.32720317884483707</c:v>
                </c:pt>
                <c:pt idx="365">
                  <c:v>0.32519155228996166</c:v>
                </c:pt>
                <c:pt idx="366">
                  <c:v>0.25418497784468419</c:v>
                </c:pt>
                <c:pt idx="367">
                  <c:v>0.30477332372142557</c:v>
                </c:pt>
                <c:pt idx="368">
                  <c:v>0.27005866216499885</c:v>
                </c:pt>
                <c:pt idx="369">
                  <c:v>0.20993044940465491</c:v>
                </c:pt>
                <c:pt idx="370">
                  <c:v>0.34850859113125132</c:v>
                </c:pt>
                <c:pt idx="371">
                  <c:v>0.20781758563181368</c:v>
                </c:pt>
                <c:pt idx="372">
                  <c:v>0.40383590551223847</c:v>
                </c:pt>
                <c:pt idx="373">
                  <c:v>0.38440815386505994</c:v>
                </c:pt>
                <c:pt idx="374">
                  <c:v>0.59901258654864364</c:v>
                </c:pt>
                <c:pt idx="375">
                  <c:v>8.5693365080539416E-2</c:v>
                </c:pt>
                <c:pt idx="376">
                  <c:v>0.17233127300017498</c:v>
                </c:pt>
                <c:pt idx="377">
                  <c:v>0.95481294941426187</c:v>
                </c:pt>
                <c:pt idx="378">
                  <c:v>0.27404296703778463</c:v>
                </c:pt>
                <c:pt idx="379">
                  <c:v>0.14633782883526664</c:v>
                </c:pt>
                <c:pt idx="380">
                  <c:v>0.24117737509944848</c:v>
                </c:pt>
                <c:pt idx="381">
                  <c:v>0.1918099612731054</c:v>
                </c:pt>
                <c:pt idx="382">
                  <c:v>0.44613327154338289</c:v>
                </c:pt>
                <c:pt idx="383">
                  <c:v>0.29045515528521848</c:v>
                </c:pt>
                <c:pt idx="384">
                  <c:v>0.26346374259258681</c:v>
                </c:pt>
                <c:pt idx="385">
                  <c:v>0.19895620866261116</c:v>
                </c:pt>
                <c:pt idx="386">
                  <c:v>0.41755418350788276</c:v>
                </c:pt>
                <c:pt idx="387">
                  <c:v>0.2452188361372766</c:v>
                </c:pt>
                <c:pt idx="388">
                  <c:v>0.33552541585338286</c:v>
                </c:pt>
                <c:pt idx="389">
                  <c:v>0.33552541585338286</c:v>
                </c:pt>
                <c:pt idx="390">
                  <c:v>0.34774915378972293</c:v>
                </c:pt>
                <c:pt idx="391">
                  <c:v>0.35559354467918425</c:v>
                </c:pt>
                <c:pt idx="392">
                  <c:v>0.30795078214717131</c:v>
                </c:pt>
                <c:pt idx="393">
                  <c:v>0.32425191436462886</c:v>
                </c:pt>
                <c:pt idx="394">
                  <c:v>0.25418497784468419</c:v>
                </c:pt>
                <c:pt idx="395">
                  <c:v>0.30477332372142557</c:v>
                </c:pt>
                <c:pt idx="396">
                  <c:v>0.27005866216499885</c:v>
                </c:pt>
                <c:pt idx="397">
                  <c:v>0.20993044940465491</c:v>
                </c:pt>
                <c:pt idx="398">
                  <c:v>0.34850859113125132</c:v>
                </c:pt>
                <c:pt idx="399">
                  <c:v>0.20781758563181368</c:v>
                </c:pt>
                <c:pt idx="400">
                  <c:v>0.40383590551223847</c:v>
                </c:pt>
                <c:pt idx="401">
                  <c:v>0.38440815386505994</c:v>
                </c:pt>
                <c:pt idx="402">
                  <c:v>0.27404296703778463</c:v>
                </c:pt>
                <c:pt idx="403">
                  <c:v>0.32170477299906308</c:v>
                </c:pt>
                <c:pt idx="404">
                  <c:v>0.29045515528521848</c:v>
                </c:pt>
                <c:pt idx="405">
                  <c:v>0.19895620866261116</c:v>
                </c:pt>
                <c:pt idx="406">
                  <c:v>0.51800622260302553</c:v>
                </c:pt>
                <c:pt idx="407">
                  <c:v>0.29422719057951197</c:v>
                </c:pt>
                <c:pt idx="408">
                  <c:v>0.31294877092435641</c:v>
                </c:pt>
                <c:pt idx="409">
                  <c:v>0.29823257615548271</c:v>
                </c:pt>
                <c:pt idx="410">
                  <c:v>0.34680951586439013</c:v>
                </c:pt>
                <c:pt idx="411">
                  <c:v>0.64800041098122863</c:v>
                </c:pt>
                <c:pt idx="412">
                  <c:v>0.41177200419124188</c:v>
                </c:pt>
                <c:pt idx="413">
                  <c:v>0.38857937634184536</c:v>
                </c:pt>
                <c:pt idx="414">
                  <c:v>0.26580525323138127</c:v>
                </c:pt>
                <c:pt idx="415">
                  <c:v>0.96894861152267242</c:v>
                </c:pt>
                <c:pt idx="416">
                  <c:v>0.50318192732956724</c:v>
                </c:pt>
                <c:pt idx="417">
                  <c:v>0.32755777886971138</c:v>
                </c:pt>
                <c:pt idx="418">
                  <c:v>0.81346103710847473</c:v>
                </c:pt>
                <c:pt idx="419">
                  <c:v>0.50358296003211889</c:v>
                </c:pt>
                <c:pt idx="420">
                  <c:v>0.2310010211630722</c:v>
                </c:pt>
                <c:pt idx="421">
                  <c:v>0.34791463788920196</c:v>
                </c:pt>
                <c:pt idx="422">
                  <c:v>0.96157604668065533</c:v>
                </c:pt>
                <c:pt idx="423">
                  <c:v>0.36762168612994917</c:v>
                </c:pt>
                <c:pt idx="424">
                  <c:v>0.46576915509252409</c:v>
                </c:pt>
                <c:pt idx="425">
                  <c:v>0.43310183661315477</c:v>
                </c:pt>
                <c:pt idx="426">
                  <c:v>0.26675793176779605</c:v>
                </c:pt>
                <c:pt idx="427">
                  <c:v>0.38885061034846802</c:v>
                </c:pt>
                <c:pt idx="428">
                  <c:v>0.18613093043147516</c:v>
                </c:pt>
                <c:pt idx="429">
                  <c:v>0.15846469510295594</c:v>
                </c:pt>
                <c:pt idx="430">
                  <c:v>0.3494243882478017</c:v>
                </c:pt>
                <c:pt idx="431">
                  <c:v>0.28936351685336875</c:v>
                </c:pt>
                <c:pt idx="432">
                  <c:v>1.0912859817424678</c:v>
                </c:pt>
                <c:pt idx="433">
                  <c:v>0.8034745812687365</c:v>
                </c:pt>
                <c:pt idx="434">
                  <c:v>0.33192222016385547</c:v>
                </c:pt>
                <c:pt idx="435">
                  <c:v>0.4659483592449794</c:v>
                </c:pt>
                <c:pt idx="436">
                  <c:v>2.8540495249684706E-2</c:v>
                </c:pt>
                <c:pt idx="437">
                  <c:v>0.24199161331533023</c:v>
                </c:pt>
                <c:pt idx="438">
                  <c:v>0.17975293299573991</c:v>
                </c:pt>
                <c:pt idx="439">
                  <c:v>0.11499765544060067</c:v>
                </c:pt>
                <c:pt idx="440">
                  <c:v>0.17128936197216221</c:v>
                </c:pt>
                <c:pt idx="441">
                  <c:v>8.5562087518015945E-2</c:v>
                </c:pt>
                <c:pt idx="442">
                  <c:v>0.22280160583668537</c:v>
                </c:pt>
                <c:pt idx="443">
                  <c:v>0.17128936197216221</c:v>
                </c:pt>
                <c:pt idx="444">
                  <c:v>0.18799836025368738</c:v>
                </c:pt>
                <c:pt idx="445">
                  <c:v>0.27913225931329039</c:v>
                </c:pt>
                <c:pt idx="446">
                  <c:v>0.22026112346812093</c:v>
                </c:pt>
                <c:pt idx="447">
                  <c:v>0.21241689596982177</c:v>
                </c:pt>
                <c:pt idx="448">
                  <c:v>0.22872469449169874</c:v>
                </c:pt>
                <c:pt idx="449">
                  <c:v>0.33800339515846006</c:v>
                </c:pt>
                <c:pt idx="450">
                  <c:v>0.18298132804723696</c:v>
                </c:pt>
                <c:pt idx="451">
                  <c:v>0.15661052495591327</c:v>
                </c:pt>
              </c:numCache>
            </c:numRef>
          </c:yVal>
          <c:smooth val="0"/>
          <c:extLst>
            <c:ext xmlns:c16="http://schemas.microsoft.com/office/drawing/2014/chart" uri="{C3380CC4-5D6E-409C-BE32-E72D297353CC}">
              <c16:uniqueId val="{00000001-671F-4076-B892-53E79A9663B5}"/>
            </c:ext>
          </c:extLst>
        </c:ser>
        <c:dLbls>
          <c:showLegendKey val="0"/>
          <c:showVal val="0"/>
          <c:showCatName val="0"/>
          <c:showSerName val="0"/>
          <c:showPercent val="0"/>
          <c:showBubbleSize val="0"/>
        </c:dLbls>
        <c:axId val="86641664"/>
        <c:axId val="86647936"/>
      </c:scatterChart>
      <c:valAx>
        <c:axId val="86641664"/>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X Variable 1</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6647936"/>
        <c:crosses val="autoZero"/>
        <c:crossBetween val="midCat"/>
      </c:valAx>
      <c:valAx>
        <c:axId val="86647936"/>
        <c:scaling>
          <c:orientation val="minMax"/>
        </c:scaling>
        <c:delete val="0"/>
        <c:axPos val="l"/>
        <c:title>
          <c:tx>
            <c:rich>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Y</a:t>
                </a:r>
              </a:p>
            </c:rich>
          </c:tx>
          <c:overlay val="0"/>
          <c:spPr>
            <a:noFill/>
            <a:ln>
              <a:noFill/>
            </a:ln>
            <a:effectLst/>
          </c:spPr>
          <c:txPr>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664166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rnd" cmpd="sng" algn="ctr">
      <a:solidFill>
        <a:schemeClr val="tx1"/>
      </a:solidFill>
      <a:prstDash val="soli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r>
              <a:rPr lang="en-IN"/>
              <a:t>X Variable 2 Line Fit  Plot</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Y</c:v>
          </c:tx>
          <c:spPr>
            <a:ln w="19050" cap="rnd" cmpd="sng" algn="ctr">
              <a:noFill/>
              <a:prstDash val="solid"/>
              <a:round/>
            </a:ln>
            <a:effectLst/>
          </c:spPr>
          <c:marker>
            <c:spPr>
              <a:solidFill>
                <a:schemeClr val="accent2"/>
              </a:solidFill>
              <a:ln w="12700" cap="rnd" cmpd="sng" algn="ctr">
                <a:solidFill>
                  <a:schemeClr val="accent2"/>
                </a:solidFill>
                <a:prstDash val="solid"/>
                <a:round/>
              </a:ln>
              <a:effectLst/>
            </c:spPr>
          </c:marker>
          <c:xVal>
            <c:numRef>
              <c:f>'Maternal Health Risk Data Set 4'!$B$2:$B$453</c:f>
              <c:numCache>
                <c:formatCode>General</c:formatCode>
                <c:ptCount val="452"/>
                <c:pt idx="0">
                  <c:v>130</c:v>
                </c:pt>
                <c:pt idx="1">
                  <c:v>140</c:v>
                </c:pt>
                <c:pt idx="2">
                  <c:v>90</c:v>
                </c:pt>
                <c:pt idx="3">
                  <c:v>140</c:v>
                </c:pt>
                <c:pt idx="4">
                  <c:v>120</c:v>
                </c:pt>
                <c:pt idx="5">
                  <c:v>140</c:v>
                </c:pt>
                <c:pt idx="6">
                  <c:v>130</c:v>
                </c:pt>
                <c:pt idx="7">
                  <c:v>85</c:v>
                </c:pt>
                <c:pt idx="8">
                  <c:v>120</c:v>
                </c:pt>
                <c:pt idx="9">
                  <c:v>130</c:v>
                </c:pt>
                <c:pt idx="10">
                  <c:v>90</c:v>
                </c:pt>
                <c:pt idx="11">
                  <c:v>120</c:v>
                </c:pt>
                <c:pt idx="12">
                  <c:v>110</c:v>
                </c:pt>
                <c:pt idx="13">
                  <c:v>120</c:v>
                </c:pt>
                <c:pt idx="14">
                  <c:v>120</c:v>
                </c:pt>
                <c:pt idx="15">
                  <c:v>120</c:v>
                </c:pt>
                <c:pt idx="16">
                  <c:v>140</c:v>
                </c:pt>
                <c:pt idx="17">
                  <c:v>140</c:v>
                </c:pt>
                <c:pt idx="18">
                  <c:v>120</c:v>
                </c:pt>
                <c:pt idx="19">
                  <c:v>70</c:v>
                </c:pt>
                <c:pt idx="20">
                  <c:v>140</c:v>
                </c:pt>
                <c:pt idx="21">
                  <c:v>140</c:v>
                </c:pt>
                <c:pt idx="22">
                  <c:v>90</c:v>
                </c:pt>
                <c:pt idx="23">
                  <c:v>90</c:v>
                </c:pt>
                <c:pt idx="24">
                  <c:v>120</c:v>
                </c:pt>
                <c:pt idx="25">
                  <c:v>100</c:v>
                </c:pt>
                <c:pt idx="26">
                  <c:v>120</c:v>
                </c:pt>
                <c:pt idx="27">
                  <c:v>100</c:v>
                </c:pt>
                <c:pt idx="28">
                  <c:v>120</c:v>
                </c:pt>
                <c:pt idx="29">
                  <c:v>90</c:v>
                </c:pt>
                <c:pt idx="30">
                  <c:v>100</c:v>
                </c:pt>
                <c:pt idx="31">
                  <c:v>100</c:v>
                </c:pt>
                <c:pt idx="32">
                  <c:v>120</c:v>
                </c:pt>
                <c:pt idx="33">
                  <c:v>120</c:v>
                </c:pt>
                <c:pt idx="34">
                  <c:v>75</c:v>
                </c:pt>
                <c:pt idx="35">
                  <c:v>95</c:v>
                </c:pt>
                <c:pt idx="36">
                  <c:v>120</c:v>
                </c:pt>
                <c:pt idx="37">
                  <c:v>100</c:v>
                </c:pt>
                <c:pt idx="38">
                  <c:v>120</c:v>
                </c:pt>
                <c:pt idx="39">
                  <c:v>100</c:v>
                </c:pt>
                <c:pt idx="40">
                  <c:v>120</c:v>
                </c:pt>
                <c:pt idx="41">
                  <c:v>120</c:v>
                </c:pt>
                <c:pt idx="42">
                  <c:v>90</c:v>
                </c:pt>
                <c:pt idx="43">
                  <c:v>120</c:v>
                </c:pt>
                <c:pt idx="44">
                  <c:v>120</c:v>
                </c:pt>
                <c:pt idx="45">
                  <c:v>120</c:v>
                </c:pt>
                <c:pt idx="46">
                  <c:v>120</c:v>
                </c:pt>
                <c:pt idx="47">
                  <c:v>90</c:v>
                </c:pt>
                <c:pt idx="48">
                  <c:v>76</c:v>
                </c:pt>
                <c:pt idx="49">
                  <c:v>120</c:v>
                </c:pt>
                <c:pt idx="50">
                  <c:v>120</c:v>
                </c:pt>
                <c:pt idx="51">
                  <c:v>100</c:v>
                </c:pt>
                <c:pt idx="52">
                  <c:v>100</c:v>
                </c:pt>
                <c:pt idx="53">
                  <c:v>120</c:v>
                </c:pt>
                <c:pt idx="54">
                  <c:v>90</c:v>
                </c:pt>
                <c:pt idx="55">
                  <c:v>120</c:v>
                </c:pt>
                <c:pt idx="56">
                  <c:v>120</c:v>
                </c:pt>
                <c:pt idx="57">
                  <c:v>120</c:v>
                </c:pt>
                <c:pt idx="58">
                  <c:v>90</c:v>
                </c:pt>
                <c:pt idx="59">
                  <c:v>76</c:v>
                </c:pt>
                <c:pt idx="60">
                  <c:v>120</c:v>
                </c:pt>
                <c:pt idx="61">
                  <c:v>80</c:v>
                </c:pt>
                <c:pt idx="62">
                  <c:v>95</c:v>
                </c:pt>
                <c:pt idx="63">
                  <c:v>90</c:v>
                </c:pt>
                <c:pt idx="64">
                  <c:v>120</c:v>
                </c:pt>
                <c:pt idx="65">
                  <c:v>130</c:v>
                </c:pt>
                <c:pt idx="66">
                  <c:v>85</c:v>
                </c:pt>
                <c:pt idx="67">
                  <c:v>110</c:v>
                </c:pt>
                <c:pt idx="68">
                  <c:v>120</c:v>
                </c:pt>
                <c:pt idx="69">
                  <c:v>85</c:v>
                </c:pt>
                <c:pt idx="70">
                  <c:v>130</c:v>
                </c:pt>
                <c:pt idx="71">
                  <c:v>130</c:v>
                </c:pt>
                <c:pt idx="72">
                  <c:v>120</c:v>
                </c:pt>
                <c:pt idx="73">
                  <c:v>130</c:v>
                </c:pt>
                <c:pt idx="74">
                  <c:v>85</c:v>
                </c:pt>
                <c:pt idx="75">
                  <c:v>120</c:v>
                </c:pt>
                <c:pt idx="76">
                  <c:v>120</c:v>
                </c:pt>
                <c:pt idx="77">
                  <c:v>90</c:v>
                </c:pt>
                <c:pt idx="78">
                  <c:v>90</c:v>
                </c:pt>
                <c:pt idx="79">
                  <c:v>115</c:v>
                </c:pt>
                <c:pt idx="80">
                  <c:v>95</c:v>
                </c:pt>
                <c:pt idx="81">
                  <c:v>120</c:v>
                </c:pt>
                <c:pt idx="82">
                  <c:v>90</c:v>
                </c:pt>
                <c:pt idx="83">
                  <c:v>90</c:v>
                </c:pt>
                <c:pt idx="84">
                  <c:v>120</c:v>
                </c:pt>
                <c:pt idx="85">
                  <c:v>100</c:v>
                </c:pt>
                <c:pt idx="86">
                  <c:v>120</c:v>
                </c:pt>
                <c:pt idx="87">
                  <c:v>100</c:v>
                </c:pt>
                <c:pt idx="88">
                  <c:v>120</c:v>
                </c:pt>
                <c:pt idx="89">
                  <c:v>120</c:v>
                </c:pt>
                <c:pt idx="90">
                  <c:v>90</c:v>
                </c:pt>
                <c:pt idx="91">
                  <c:v>120</c:v>
                </c:pt>
                <c:pt idx="92">
                  <c:v>115</c:v>
                </c:pt>
                <c:pt idx="93">
                  <c:v>120</c:v>
                </c:pt>
                <c:pt idx="94">
                  <c:v>130</c:v>
                </c:pt>
                <c:pt idx="95">
                  <c:v>120</c:v>
                </c:pt>
                <c:pt idx="96">
                  <c:v>90</c:v>
                </c:pt>
                <c:pt idx="97">
                  <c:v>120</c:v>
                </c:pt>
                <c:pt idx="98">
                  <c:v>120</c:v>
                </c:pt>
                <c:pt idx="99">
                  <c:v>140</c:v>
                </c:pt>
                <c:pt idx="100">
                  <c:v>140</c:v>
                </c:pt>
                <c:pt idx="101">
                  <c:v>140</c:v>
                </c:pt>
                <c:pt idx="102">
                  <c:v>85</c:v>
                </c:pt>
                <c:pt idx="103">
                  <c:v>140</c:v>
                </c:pt>
                <c:pt idx="104">
                  <c:v>140</c:v>
                </c:pt>
                <c:pt idx="105">
                  <c:v>140</c:v>
                </c:pt>
                <c:pt idx="106">
                  <c:v>135</c:v>
                </c:pt>
                <c:pt idx="107">
                  <c:v>90</c:v>
                </c:pt>
                <c:pt idx="108">
                  <c:v>140</c:v>
                </c:pt>
                <c:pt idx="109">
                  <c:v>140</c:v>
                </c:pt>
                <c:pt idx="110">
                  <c:v>140</c:v>
                </c:pt>
                <c:pt idx="111">
                  <c:v>120</c:v>
                </c:pt>
                <c:pt idx="112">
                  <c:v>140</c:v>
                </c:pt>
                <c:pt idx="113">
                  <c:v>120</c:v>
                </c:pt>
                <c:pt idx="114">
                  <c:v>140</c:v>
                </c:pt>
                <c:pt idx="115">
                  <c:v>140</c:v>
                </c:pt>
                <c:pt idx="116">
                  <c:v>160</c:v>
                </c:pt>
                <c:pt idx="117">
                  <c:v>140</c:v>
                </c:pt>
                <c:pt idx="118">
                  <c:v>140</c:v>
                </c:pt>
                <c:pt idx="119">
                  <c:v>140</c:v>
                </c:pt>
                <c:pt idx="120">
                  <c:v>140</c:v>
                </c:pt>
                <c:pt idx="121">
                  <c:v>120</c:v>
                </c:pt>
                <c:pt idx="122">
                  <c:v>120</c:v>
                </c:pt>
                <c:pt idx="123">
                  <c:v>90</c:v>
                </c:pt>
                <c:pt idx="124">
                  <c:v>120</c:v>
                </c:pt>
                <c:pt idx="125">
                  <c:v>130</c:v>
                </c:pt>
                <c:pt idx="126">
                  <c:v>120</c:v>
                </c:pt>
                <c:pt idx="127">
                  <c:v>140</c:v>
                </c:pt>
                <c:pt idx="128">
                  <c:v>90</c:v>
                </c:pt>
                <c:pt idx="129">
                  <c:v>90</c:v>
                </c:pt>
                <c:pt idx="130">
                  <c:v>120</c:v>
                </c:pt>
                <c:pt idx="131">
                  <c:v>120</c:v>
                </c:pt>
                <c:pt idx="132">
                  <c:v>90</c:v>
                </c:pt>
                <c:pt idx="133">
                  <c:v>80</c:v>
                </c:pt>
                <c:pt idx="134">
                  <c:v>100</c:v>
                </c:pt>
                <c:pt idx="135">
                  <c:v>95</c:v>
                </c:pt>
                <c:pt idx="136">
                  <c:v>120</c:v>
                </c:pt>
                <c:pt idx="137">
                  <c:v>100</c:v>
                </c:pt>
                <c:pt idx="138">
                  <c:v>100</c:v>
                </c:pt>
                <c:pt idx="139">
                  <c:v>110</c:v>
                </c:pt>
                <c:pt idx="140">
                  <c:v>120</c:v>
                </c:pt>
                <c:pt idx="141">
                  <c:v>85</c:v>
                </c:pt>
                <c:pt idx="142">
                  <c:v>95</c:v>
                </c:pt>
                <c:pt idx="143">
                  <c:v>120</c:v>
                </c:pt>
                <c:pt idx="144">
                  <c:v>120</c:v>
                </c:pt>
                <c:pt idx="145">
                  <c:v>129</c:v>
                </c:pt>
                <c:pt idx="146">
                  <c:v>100</c:v>
                </c:pt>
                <c:pt idx="147">
                  <c:v>120</c:v>
                </c:pt>
                <c:pt idx="148">
                  <c:v>90</c:v>
                </c:pt>
                <c:pt idx="149">
                  <c:v>140</c:v>
                </c:pt>
                <c:pt idx="150">
                  <c:v>120</c:v>
                </c:pt>
                <c:pt idx="151">
                  <c:v>90</c:v>
                </c:pt>
                <c:pt idx="152">
                  <c:v>90</c:v>
                </c:pt>
                <c:pt idx="153">
                  <c:v>83</c:v>
                </c:pt>
                <c:pt idx="154">
                  <c:v>120</c:v>
                </c:pt>
                <c:pt idx="155">
                  <c:v>130</c:v>
                </c:pt>
                <c:pt idx="156">
                  <c:v>85</c:v>
                </c:pt>
                <c:pt idx="157">
                  <c:v>120</c:v>
                </c:pt>
                <c:pt idx="158">
                  <c:v>85</c:v>
                </c:pt>
                <c:pt idx="159">
                  <c:v>120</c:v>
                </c:pt>
                <c:pt idx="160">
                  <c:v>140</c:v>
                </c:pt>
                <c:pt idx="161">
                  <c:v>140</c:v>
                </c:pt>
                <c:pt idx="162">
                  <c:v>140</c:v>
                </c:pt>
                <c:pt idx="163">
                  <c:v>140</c:v>
                </c:pt>
                <c:pt idx="164">
                  <c:v>120</c:v>
                </c:pt>
                <c:pt idx="165">
                  <c:v>140</c:v>
                </c:pt>
                <c:pt idx="166">
                  <c:v>90</c:v>
                </c:pt>
                <c:pt idx="167">
                  <c:v>90</c:v>
                </c:pt>
                <c:pt idx="168">
                  <c:v>120</c:v>
                </c:pt>
                <c:pt idx="169">
                  <c:v>120</c:v>
                </c:pt>
                <c:pt idx="170">
                  <c:v>90</c:v>
                </c:pt>
                <c:pt idx="171">
                  <c:v>100</c:v>
                </c:pt>
                <c:pt idx="172">
                  <c:v>100</c:v>
                </c:pt>
                <c:pt idx="173">
                  <c:v>110</c:v>
                </c:pt>
                <c:pt idx="174">
                  <c:v>120</c:v>
                </c:pt>
                <c:pt idx="175">
                  <c:v>85</c:v>
                </c:pt>
                <c:pt idx="176">
                  <c:v>95</c:v>
                </c:pt>
                <c:pt idx="177">
                  <c:v>120</c:v>
                </c:pt>
                <c:pt idx="178">
                  <c:v>120</c:v>
                </c:pt>
                <c:pt idx="179">
                  <c:v>110</c:v>
                </c:pt>
                <c:pt idx="180">
                  <c:v>100</c:v>
                </c:pt>
                <c:pt idx="181">
                  <c:v>120</c:v>
                </c:pt>
                <c:pt idx="182">
                  <c:v>90</c:v>
                </c:pt>
                <c:pt idx="183">
                  <c:v>90</c:v>
                </c:pt>
                <c:pt idx="184">
                  <c:v>120</c:v>
                </c:pt>
                <c:pt idx="185">
                  <c:v>100</c:v>
                </c:pt>
                <c:pt idx="186">
                  <c:v>120</c:v>
                </c:pt>
                <c:pt idx="187">
                  <c:v>100</c:v>
                </c:pt>
                <c:pt idx="188">
                  <c:v>120</c:v>
                </c:pt>
                <c:pt idx="189">
                  <c:v>90</c:v>
                </c:pt>
                <c:pt idx="190">
                  <c:v>90</c:v>
                </c:pt>
                <c:pt idx="191">
                  <c:v>100</c:v>
                </c:pt>
                <c:pt idx="192">
                  <c:v>100</c:v>
                </c:pt>
                <c:pt idx="193">
                  <c:v>120</c:v>
                </c:pt>
                <c:pt idx="194">
                  <c:v>120</c:v>
                </c:pt>
                <c:pt idx="195">
                  <c:v>140</c:v>
                </c:pt>
                <c:pt idx="196">
                  <c:v>75</c:v>
                </c:pt>
                <c:pt idx="197">
                  <c:v>90</c:v>
                </c:pt>
                <c:pt idx="198">
                  <c:v>130</c:v>
                </c:pt>
                <c:pt idx="199">
                  <c:v>120</c:v>
                </c:pt>
                <c:pt idx="200">
                  <c:v>100</c:v>
                </c:pt>
                <c:pt idx="201">
                  <c:v>120</c:v>
                </c:pt>
                <c:pt idx="202">
                  <c:v>100</c:v>
                </c:pt>
                <c:pt idx="203">
                  <c:v>120</c:v>
                </c:pt>
                <c:pt idx="204">
                  <c:v>90</c:v>
                </c:pt>
                <c:pt idx="205">
                  <c:v>120</c:v>
                </c:pt>
                <c:pt idx="206">
                  <c:v>90</c:v>
                </c:pt>
                <c:pt idx="207">
                  <c:v>120</c:v>
                </c:pt>
                <c:pt idx="208">
                  <c:v>90</c:v>
                </c:pt>
                <c:pt idx="209">
                  <c:v>120</c:v>
                </c:pt>
                <c:pt idx="210">
                  <c:v>120</c:v>
                </c:pt>
                <c:pt idx="211">
                  <c:v>120</c:v>
                </c:pt>
                <c:pt idx="212">
                  <c:v>85</c:v>
                </c:pt>
                <c:pt idx="213">
                  <c:v>120</c:v>
                </c:pt>
                <c:pt idx="214">
                  <c:v>120</c:v>
                </c:pt>
                <c:pt idx="215">
                  <c:v>90</c:v>
                </c:pt>
                <c:pt idx="216">
                  <c:v>75</c:v>
                </c:pt>
                <c:pt idx="217">
                  <c:v>120</c:v>
                </c:pt>
                <c:pt idx="218">
                  <c:v>120</c:v>
                </c:pt>
                <c:pt idx="219">
                  <c:v>120</c:v>
                </c:pt>
                <c:pt idx="220">
                  <c:v>100</c:v>
                </c:pt>
                <c:pt idx="221">
                  <c:v>120</c:v>
                </c:pt>
                <c:pt idx="222">
                  <c:v>100</c:v>
                </c:pt>
                <c:pt idx="223">
                  <c:v>120</c:v>
                </c:pt>
                <c:pt idx="224">
                  <c:v>90</c:v>
                </c:pt>
                <c:pt idx="225">
                  <c:v>120</c:v>
                </c:pt>
                <c:pt idx="226">
                  <c:v>90</c:v>
                </c:pt>
                <c:pt idx="227">
                  <c:v>85</c:v>
                </c:pt>
                <c:pt idx="228">
                  <c:v>120</c:v>
                </c:pt>
                <c:pt idx="229">
                  <c:v>90</c:v>
                </c:pt>
                <c:pt idx="230">
                  <c:v>120</c:v>
                </c:pt>
                <c:pt idx="231">
                  <c:v>120</c:v>
                </c:pt>
                <c:pt idx="232">
                  <c:v>120</c:v>
                </c:pt>
                <c:pt idx="233">
                  <c:v>85</c:v>
                </c:pt>
                <c:pt idx="234">
                  <c:v>120</c:v>
                </c:pt>
                <c:pt idx="235">
                  <c:v>120</c:v>
                </c:pt>
                <c:pt idx="236">
                  <c:v>90</c:v>
                </c:pt>
                <c:pt idx="237">
                  <c:v>120</c:v>
                </c:pt>
                <c:pt idx="238">
                  <c:v>120</c:v>
                </c:pt>
                <c:pt idx="239">
                  <c:v>90</c:v>
                </c:pt>
                <c:pt idx="240">
                  <c:v>85</c:v>
                </c:pt>
                <c:pt idx="241">
                  <c:v>120</c:v>
                </c:pt>
                <c:pt idx="242">
                  <c:v>90</c:v>
                </c:pt>
                <c:pt idx="243">
                  <c:v>120</c:v>
                </c:pt>
                <c:pt idx="244">
                  <c:v>120</c:v>
                </c:pt>
                <c:pt idx="245">
                  <c:v>120</c:v>
                </c:pt>
                <c:pt idx="246">
                  <c:v>85</c:v>
                </c:pt>
                <c:pt idx="247">
                  <c:v>120</c:v>
                </c:pt>
                <c:pt idx="248">
                  <c:v>120</c:v>
                </c:pt>
                <c:pt idx="249">
                  <c:v>90</c:v>
                </c:pt>
                <c:pt idx="250">
                  <c:v>120</c:v>
                </c:pt>
                <c:pt idx="251">
                  <c:v>95</c:v>
                </c:pt>
                <c:pt idx="252">
                  <c:v>100</c:v>
                </c:pt>
                <c:pt idx="253">
                  <c:v>110</c:v>
                </c:pt>
                <c:pt idx="254">
                  <c:v>120</c:v>
                </c:pt>
                <c:pt idx="255">
                  <c:v>120</c:v>
                </c:pt>
                <c:pt idx="256">
                  <c:v>110</c:v>
                </c:pt>
                <c:pt idx="257">
                  <c:v>100</c:v>
                </c:pt>
                <c:pt idx="258">
                  <c:v>120</c:v>
                </c:pt>
                <c:pt idx="259">
                  <c:v>120</c:v>
                </c:pt>
                <c:pt idx="260">
                  <c:v>140</c:v>
                </c:pt>
                <c:pt idx="261">
                  <c:v>75</c:v>
                </c:pt>
                <c:pt idx="262">
                  <c:v>90</c:v>
                </c:pt>
                <c:pt idx="263">
                  <c:v>120</c:v>
                </c:pt>
                <c:pt idx="264">
                  <c:v>100</c:v>
                </c:pt>
                <c:pt idx="265">
                  <c:v>120</c:v>
                </c:pt>
                <c:pt idx="266">
                  <c:v>100</c:v>
                </c:pt>
                <c:pt idx="267">
                  <c:v>120</c:v>
                </c:pt>
                <c:pt idx="268">
                  <c:v>90</c:v>
                </c:pt>
                <c:pt idx="269">
                  <c:v>90</c:v>
                </c:pt>
                <c:pt idx="270">
                  <c:v>120</c:v>
                </c:pt>
                <c:pt idx="271">
                  <c:v>120</c:v>
                </c:pt>
                <c:pt idx="272">
                  <c:v>85</c:v>
                </c:pt>
                <c:pt idx="273">
                  <c:v>120</c:v>
                </c:pt>
                <c:pt idx="274">
                  <c:v>120</c:v>
                </c:pt>
                <c:pt idx="275">
                  <c:v>90</c:v>
                </c:pt>
                <c:pt idx="276">
                  <c:v>76</c:v>
                </c:pt>
                <c:pt idx="277">
                  <c:v>120</c:v>
                </c:pt>
                <c:pt idx="278">
                  <c:v>120</c:v>
                </c:pt>
                <c:pt idx="279">
                  <c:v>120</c:v>
                </c:pt>
                <c:pt idx="280">
                  <c:v>100</c:v>
                </c:pt>
                <c:pt idx="281">
                  <c:v>120</c:v>
                </c:pt>
                <c:pt idx="282">
                  <c:v>100</c:v>
                </c:pt>
                <c:pt idx="283">
                  <c:v>100</c:v>
                </c:pt>
                <c:pt idx="284">
                  <c:v>120</c:v>
                </c:pt>
                <c:pt idx="285">
                  <c:v>100</c:v>
                </c:pt>
                <c:pt idx="286">
                  <c:v>120</c:v>
                </c:pt>
                <c:pt idx="287">
                  <c:v>120</c:v>
                </c:pt>
                <c:pt idx="288">
                  <c:v>130</c:v>
                </c:pt>
                <c:pt idx="289">
                  <c:v>120</c:v>
                </c:pt>
                <c:pt idx="290">
                  <c:v>140</c:v>
                </c:pt>
                <c:pt idx="291">
                  <c:v>100</c:v>
                </c:pt>
                <c:pt idx="292">
                  <c:v>140</c:v>
                </c:pt>
                <c:pt idx="293">
                  <c:v>120</c:v>
                </c:pt>
                <c:pt idx="294">
                  <c:v>140</c:v>
                </c:pt>
                <c:pt idx="295">
                  <c:v>120</c:v>
                </c:pt>
                <c:pt idx="296">
                  <c:v>140</c:v>
                </c:pt>
                <c:pt idx="297">
                  <c:v>90</c:v>
                </c:pt>
                <c:pt idx="298">
                  <c:v>120</c:v>
                </c:pt>
                <c:pt idx="299">
                  <c:v>100</c:v>
                </c:pt>
                <c:pt idx="300">
                  <c:v>140</c:v>
                </c:pt>
                <c:pt idx="301">
                  <c:v>120</c:v>
                </c:pt>
                <c:pt idx="302">
                  <c:v>90</c:v>
                </c:pt>
                <c:pt idx="303">
                  <c:v>120</c:v>
                </c:pt>
                <c:pt idx="304">
                  <c:v>130</c:v>
                </c:pt>
                <c:pt idx="305">
                  <c:v>140</c:v>
                </c:pt>
                <c:pt idx="306">
                  <c:v>90</c:v>
                </c:pt>
                <c:pt idx="307">
                  <c:v>120</c:v>
                </c:pt>
                <c:pt idx="308">
                  <c:v>120</c:v>
                </c:pt>
                <c:pt idx="309">
                  <c:v>130</c:v>
                </c:pt>
                <c:pt idx="310">
                  <c:v>120</c:v>
                </c:pt>
                <c:pt idx="311">
                  <c:v>130</c:v>
                </c:pt>
                <c:pt idx="312">
                  <c:v>99</c:v>
                </c:pt>
                <c:pt idx="313">
                  <c:v>76</c:v>
                </c:pt>
                <c:pt idx="314">
                  <c:v>120</c:v>
                </c:pt>
                <c:pt idx="315">
                  <c:v>120</c:v>
                </c:pt>
                <c:pt idx="316">
                  <c:v>100</c:v>
                </c:pt>
                <c:pt idx="317">
                  <c:v>120</c:v>
                </c:pt>
                <c:pt idx="318">
                  <c:v>130</c:v>
                </c:pt>
                <c:pt idx="319">
                  <c:v>90</c:v>
                </c:pt>
                <c:pt idx="320">
                  <c:v>120</c:v>
                </c:pt>
                <c:pt idx="321">
                  <c:v>120</c:v>
                </c:pt>
                <c:pt idx="322">
                  <c:v>120</c:v>
                </c:pt>
                <c:pt idx="323">
                  <c:v>110</c:v>
                </c:pt>
                <c:pt idx="324">
                  <c:v>120</c:v>
                </c:pt>
                <c:pt idx="325">
                  <c:v>90</c:v>
                </c:pt>
                <c:pt idx="326">
                  <c:v>76</c:v>
                </c:pt>
                <c:pt idx="327">
                  <c:v>120</c:v>
                </c:pt>
                <c:pt idx="328">
                  <c:v>120</c:v>
                </c:pt>
                <c:pt idx="329">
                  <c:v>120</c:v>
                </c:pt>
                <c:pt idx="330">
                  <c:v>100</c:v>
                </c:pt>
                <c:pt idx="331">
                  <c:v>100</c:v>
                </c:pt>
                <c:pt idx="332">
                  <c:v>120</c:v>
                </c:pt>
                <c:pt idx="333">
                  <c:v>90</c:v>
                </c:pt>
                <c:pt idx="334">
                  <c:v>120</c:v>
                </c:pt>
                <c:pt idx="335">
                  <c:v>120</c:v>
                </c:pt>
                <c:pt idx="336">
                  <c:v>130</c:v>
                </c:pt>
                <c:pt idx="337">
                  <c:v>85</c:v>
                </c:pt>
                <c:pt idx="338">
                  <c:v>120</c:v>
                </c:pt>
                <c:pt idx="339">
                  <c:v>120</c:v>
                </c:pt>
                <c:pt idx="340">
                  <c:v>90</c:v>
                </c:pt>
                <c:pt idx="341">
                  <c:v>120</c:v>
                </c:pt>
                <c:pt idx="342">
                  <c:v>120</c:v>
                </c:pt>
                <c:pt idx="343">
                  <c:v>70</c:v>
                </c:pt>
                <c:pt idx="344">
                  <c:v>120</c:v>
                </c:pt>
                <c:pt idx="345">
                  <c:v>90</c:v>
                </c:pt>
                <c:pt idx="346">
                  <c:v>90</c:v>
                </c:pt>
                <c:pt idx="347">
                  <c:v>120</c:v>
                </c:pt>
                <c:pt idx="348">
                  <c:v>120</c:v>
                </c:pt>
                <c:pt idx="349">
                  <c:v>90</c:v>
                </c:pt>
                <c:pt idx="350">
                  <c:v>80</c:v>
                </c:pt>
                <c:pt idx="351">
                  <c:v>90</c:v>
                </c:pt>
                <c:pt idx="352">
                  <c:v>85</c:v>
                </c:pt>
                <c:pt idx="353">
                  <c:v>120</c:v>
                </c:pt>
                <c:pt idx="354">
                  <c:v>90</c:v>
                </c:pt>
                <c:pt idx="355">
                  <c:v>120</c:v>
                </c:pt>
                <c:pt idx="356">
                  <c:v>130</c:v>
                </c:pt>
                <c:pt idx="357">
                  <c:v>85</c:v>
                </c:pt>
                <c:pt idx="358">
                  <c:v>90</c:v>
                </c:pt>
                <c:pt idx="359">
                  <c:v>78</c:v>
                </c:pt>
                <c:pt idx="360">
                  <c:v>120</c:v>
                </c:pt>
                <c:pt idx="361">
                  <c:v>120</c:v>
                </c:pt>
                <c:pt idx="362">
                  <c:v>120</c:v>
                </c:pt>
                <c:pt idx="363">
                  <c:v>70</c:v>
                </c:pt>
                <c:pt idx="364">
                  <c:v>100</c:v>
                </c:pt>
                <c:pt idx="365">
                  <c:v>120</c:v>
                </c:pt>
                <c:pt idx="366">
                  <c:v>100</c:v>
                </c:pt>
                <c:pt idx="367">
                  <c:v>120</c:v>
                </c:pt>
                <c:pt idx="368">
                  <c:v>90</c:v>
                </c:pt>
                <c:pt idx="369">
                  <c:v>90</c:v>
                </c:pt>
                <c:pt idx="370">
                  <c:v>100</c:v>
                </c:pt>
                <c:pt idx="371">
                  <c:v>100</c:v>
                </c:pt>
                <c:pt idx="372">
                  <c:v>120</c:v>
                </c:pt>
                <c:pt idx="373">
                  <c:v>120</c:v>
                </c:pt>
                <c:pt idx="374">
                  <c:v>120</c:v>
                </c:pt>
                <c:pt idx="375">
                  <c:v>75</c:v>
                </c:pt>
                <c:pt idx="376">
                  <c:v>90</c:v>
                </c:pt>
                <c:pt idx="377">
                  <c:v>130</c:v>
                </c:pt>
                <c:pt idx="378">
                  <c:v>120</c:v>
                </c:pt>
                <c:pt idx="379">
                  <c:v>100</c:v>
                </c:pt>
                <c:pt idx="380">
                  <c:v>120</c:v>
                </c:pt>
                <c:pt idx="381">
                  <c:v>100</c:v>
                </c:pt>
                <c:pt idx="382">
                  <c:v>120</c:v>
                </c:pt>
                <c:pt idx="383">
                  <c:v>90</c:v>
                </c:pt>
                <c:pt idx="384">
                  <c:v>120</c:v>
                </c:pt>
                <c:pt idx="385">
                  <c:v>90</c:v>
                </c:pt>
                <c:pt idx="386">
                  <c:v>115</c:v>
                </c:pt>
                <c:pt idx="387">
                  <c:v>120</c:v>
                </c:pt>
                <c:pt idx="388">
                  <c:v>120</c:v>
                </c:pt>
                <c:pt idx="389">
                  <c:v>120</c:v>
                </c:pt>
                <c:pt idx="390">
                  <c:v>120</c:v>
                </c:pt>
                <c:pt idx="391">
                  <c:v>120</c:v>
                </c:pt>
                <c:pt idx="392">
                  <c:v>120</c:v>
                </c:pt>
                <c:pt idx="393">
                  <c:v>120</c:v>
                </c:pt>
                <c:pt idx="394">
                  <c:v>100</c:v>
                </c:pt>
                <c:pt idx="395">
                  <c:v>120</c:v>
                </c:pt>
                <c:pt idx="396">
                  <c:v>90</c:v>
                </c:pt>
                <c:pt idx="397">
                  <c:v>90</c:v>
                </c:pt>
                <c:pt idx="398">
                  <c:v>100</c:v>
                </c:pt>
                <c:pt idx="399">
                  <c:v>100</c:v>
                </c:pt>
                <c:pt idx="400">
                  <c:v>120</c:v>
                </c:pt>
                <c:pt idx="401">
                  <c:v>120</c:v>
                </c:pt>
                <c:pt idx="402">
                  <c:v>120</c:v>
                </c:pt>
                <c:pt idx="403">
                  <c:v>120</c:v>
                </c:pt>
                <c:pt idx="404">
                  <c:v>90</c:v>
                </c:pt>
                <c:pt idx="405">
                  <c:v>90</c:v>
                </c:pt>
                <c:pt idx="406">
                  <c:v>135</c:v>
                </c:pt>
                <c:pt idx="407">
                  <c:v>110</c:v>
                </c:pt>
                <c:pt idx="408">
                  <c:v>120</c:v>
                </c:pt>
                <c:pt idx="409">
                  <c:v>85</c:v>
                </c:pt>
                <c:pt idx="410">
                  <c:v>120</c:v>
                </c:pt>
                <c:pt idx="411">
                  <c:v>100</c:v>
                </c:pt>
                <c:pt idx="412">
                  <c:v>100</c:v>
                </c:pt>
                <c:pt idx="413">
                  <c:v>120</c:v>
                </c:pt>
                <c:pt idx="414">
                  <c:v>90</c:v>
                </c:pt>
                <c:pt idx="415">
                  <c:v>130</c:v>
                </c:pt>
                <c:pt idx="416">
                  <c:v>90</c:v>
                </c:pt>
                <c:pt idx="417">
                  <c:v>120</c:v>
                </c:pt>
                <c:pt idx="418">
                  <c:v>140</c:v>
                </c:pt>
                <c:pt idx="419">
                  <c:v>95</c:v>
                </c:pt>
                <c:pt idx="420">
                  <c:v>120</c:v>
                </c:pt>
                <c:pt idx="421">
                  <c:v>110</c:v>
                </c:pt>
                <c:pt idx="422">
                  <c:v>140</c:v>
                </c:pt>
                <c:pt idx="423">
                  <c:v>120</c:v>
                </c:pt>
                <c:pt idx="424">
                  <c:v>130</c:v>
                </c:pt>
                <c:pt idx="425">
                  <c:v>90</c:v>
                </c:pt>
                <c:pt idx="426">
                  <c:v>120</c:v>
                </c:pt>
                <c:pt idx="427">
                  <c:v>120</c:v>
                </c:pt>
                <c:pt idx="428">
                  <c:v>90</c:v>
                </c:pt>
                <c:pt idx="429">
                  <c:v>76</c:v>
                </c:pt>
                <c:pt idx="430">
                  <c:v>120</c:v>
                </c:pt>
                <c:pt idx="431">
                  <c:v>120</c:v>
                </c:pt>
                <c:pt idx="432">
                  <c:v>140</c:v>
                </c:pt>
                <c:pt idx="433">
                  <c:v>140</c:v>
                </c:pt>
                <c:pt idx="434">
                  <c:v>120</c:v>
                </c:pt>
                <c:pt idx="435">
                  <c:v>120</c:v>
                </c:pt>
                <c:pt idx="436">
                  <c:v>70</c:v>
                </c:pt>
                <c:pt idx="437">
                  <c:v>120</c:v>
                </c:pt>
                <c:pt idx="438">
                  <c:v>90</c:v>
                </c:pt>
                <c:pt idx="439">
                  <c:v>90</c:v>
                </c:pt>
                <c:pt idx="440">
                  <c:v>90</c:v>
                </c:pt>
                <c:pt idx="441">
                  <c:v>90</c:v>
                </c:pt>
                <c:pt idx="442">
                  <c:v>90</c:v>
                </c:pt>
                <c:pt idx="443">
                  <c:v>90</c:v>
                </c:pt>
                <c:pt idx="444">
                  <c:v>100</c:v>
                </c:pt>
                <c:pt idx="445">
                  <c:v>100</c:v>
                </c:pt>
                <c:pt idx="446">
                  <c:v>100</c:v>
                </c:pt>
                <c:pt idx="447">
                  <c:v>100</c:v>
                </c:pt>
                <c:pt idx="448">
                  <c:v>100</c:v>
                </c:pt>
                <c:pt idx="449">
                  <c:v>100</c:v>
                </c:pt>
                <c:pt idx="450">
                  <c:v>100</c:v>
                </c:pt>
                <c:pt idx="451">
                  <c:v>100</c:v>
                </c:pt>
              </c:numCache>
            </c:numRef>
          </c:xVal>
          <c:yVal>
            <c:numRef>
              <c:f>'Maternal Health Risk Data Set 4'!$F$2:$F$453</c:f>
              <c:numCache>
                <c:formatCode>General</c:formatCode>
                <c:ptCount val="452"/>
                <c:pt idx="0">
                  <c:v>1</c:v>
                </c:pt>
                <c:pt idx="1">
                  <c:v>1</c:v>
                </c:pt>
                <c:pt idx="2">
                  <c:v>1</c:v>
                </c:pt>
                <c:pt idx="3">
                  <c:v>1</c:v>
                </c:pt>
                <c:pt idx="4">
                  <c:v>0</c:v>
                </c:pt>
                <c:pt idx="5">
                  <c:v>1</c:v>
                </c:pt>
                <c:pt idx="6">
                  <c:v>0.5</c:v>
                </c:pt>
                <c:pt idx="7">
                  <c:v>1</c:v>
                </c:pt>
                <c:pt idx="8">
                  <c:v>0.5</c:v>
                </c:pt>
                <c:pt idx="9">
                  <c:v>1</c:v>
                </c:pt>
                <c:pt idx="10">
                  <c:v>0</c:v>
                </c:pt>
                <c:pt idx="11">
                  <c:v>0.5</c:v>
                </c:pt>
                <c:pt idx="12">
                  <c:v>0</c:v>
                </c:pt>
                <c:pt idx="13">
                  <c:v>0.5</c:v>
                </c:pt>
                <c:pt idx="14">
                  <c:v>0.5</c:v>
                </c:pt>
                <c:pt idx="15">
                  <c:v>0</c:v>
                </c:pt>
                <c:pt idx="16">
                  <c:v>1</c:v>
                </c:pt>
                <c:pt idx="17">
                  <c:v>1</c:v>
                </c:pt>
                <c:pt idx="18">
                  <c:v>0.5</c:v>
                </c:pt>
                <c:pt idx="19">
                  <c:v>0</c:v>
                </c:pt>
                <c:pt idx="20">
                  <c:v>1</c:v>
                </c:pt>
                <c:pt idx="21">
                  <c:v>0.5</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0.5</c:v>
                </c:pt>
                <c:pt idx="64">
                  <c:v>0.5</c:v>
                </c:pt>
                <c:pt idx="65">
                  <c:v>0.5</c:v>
                </c:pt>
                <c:pt idx="66">
                  <c:v>0.5</c:v>
                </c:pt>
                <c:pt idx="67">
                  <c:v>0.5</c:v>
                </c:pt>
                <c:pt idx="68">
                  <c:v>0.5</c:v>
                </c:pt>
                <c:pt idx="69">
                  <c:v>0.5</c:v>
                </c:pt>
                <c:pt idx="70">
                  <c:v>0.5</c:v>
                </c:pt>
                <c:pt idx="71">
                  <c:v>0.5</c:v>
                </c:pt>
                <c:pt idx="72">
                  <c:v>0.5</c:v>
                </c:pt>
                <c:pt idx="73">
                  <c:v>0.5</c:v>
                </c:pt>
                <c:pt idx="74">
                  <c:v>0.5</c:v>
                </c:pt>
                <c:pt idx="75">
                  <c:v>0.5</c:v>
                </c:pt>
                <c:pt idx="76">
                  <c:v>0.5</c:v>
                </c:pt>
                <c:pt idx="77">
                  <c:v>0.5</c:v>
                </c:pt>
                <c:pt idx="78">
                  <c:v>0.5</c:v>
                </c:pt>
                <c:pt idx="79">
                  <c:v>0.5</c:v>
                </c:pt>
                <c:pt idx="80">
                  <c:v>0.5</c:v>
                </c:pt>
                <c:pt idx="81">
                  <c:v>0.5</c:v>
                </c:pt>
                <c:pt idx="82">
                  <c:v>0.5</c:v>
                </c:pt>
                <c:pt idx="83">
                  <c:v>0.5</c:v>
                </c:pt>
                <c:pt idx="84">
                  <c:v>0.5</c:v>
                </c:pt>
                <c:pt idx="85">
                  <c:v>0.5</c:v>
                </c:pt>
                <c:pt idx="86">
                  <c:v>0.5</c:v>
                </c:pt>
                <c:pt idx="87">
                  <c:v>0.5</c:v>
                </c:pt>
                <c:pt idx="88">
                  <c:v>0.5</c:v>
                </c:pt>
                <c:pt idx="89">
                  <c:v>0.5</c:v>
                </c:pt>
                <c:pt idx="90">
                  <c:v>0.5</c:v>
                </c:pt>
                <c:pt idx="91">
                  <c:v>0.5</c:v>
                </c:pt>
                <c:pt idx="92">
                  <c:v>0.5</c:v>
                </c:pt>
                <c:pt idx="93">
                  <c:v>0.5</c:v>
                </c:pt>
                <c:pt idx="94">
                  <c:v>0.5</c:v>
                </c:pt>
                <c:pt idx="95">
                  <c:v>0.5</c:v>
                </c:pt>
                <c:pt idx="96">
                  <c:v>0.5</c:v>
                </c:pt>
                <c:pt idx="97">
                  <c:v>0.5</c:v>
                </c:pt>
                <c:pt idx="98">
                  <c:v>0.5</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0.5</c:v>
                </c:pt>
                <c:pt idx="127">
                  <c:v>1</c:v>
                </c:pt>
                <c:pt idx="128">
                  <c:v>0.5</c:v>
                </c:pt>
                <c:pt idx="129">
                  <c:v>0.5</c:v>
                </c:pt>
                <c:pt idx="130">
                  <c:v>0.5</c:v>
                </c:pt>
                <c:pt idx="131">
                  <c:v>0.5</c:v>
                </c:pt>
                <c:pt idx="132">
                  <c:v>1</c:v>
                </c:pt>
                <c:pt idx="133">
                  <c:v>0</c:v>
                </c:pt>
                <c:pt idx="134">
                  <c:v>0</c:v>
                </c:pt>
                <c:pt idx="135">
                  <c:v>0</c:v>
                </c:pt>
                <c:pt idx="136">
                  <c:v>1</c:v>
                </c:pt>
                <c:pt idx="137">
                  <c:v>0</c:v>
                </c:pt>
                <c:pt idx="138">
                  <c:v>0</c:v>
                </c:pt>
                <c:pt idx="139">
                  <c:v>1</c:v>
                </c:pt>
                <c:pt idx="140">
                  <c:v>0</c:v>
                </c:pt>
                <c:pt idx="141">
                  <c:v>0</c:v>
                </c:pt>
                <c:pt idx="142">
                  <c:v>0</c:v>
                </c:pt>
                <c:pt idx="143">
                  <c:v>0</c:v>
                </c:pt>
                <c:pt idx="144">
                  <c:v>1</c:v>
                </c:pt>
                <c:pt idx="145">
                  <c:v>0</c:v>
                </c:pt>
                <c:pt idx="146">
                  <c:v>0</c:v>
                </c:pt>
                <c:pt idx="147">
                  <c:v>0</c:v>
                </c:pt>
                <c:pt idx="148">
                  <c:v>1</c:v>
                </c:pt>
                <c:pt idx="149">
                  <c:v>1</c:v>
                </c:pt>
                <c:pt idx="150">
                  <c:v>1</c:v>
                </c:pt>
                <c:pt idx="151">
                  <c:v>0.5</c:v>
                </c:pt>
                <c:pt idx="152">
                  <c:v>1</c:v>
                </c:pt>
                <c:pt idx="153">
                  <c:v>1</c:v>
                </c:pt>
                <c:pt idx="154">
                  <c:v>1</c:v>
                </c:pt>
                <c:pt idx="155">
                  <c:v>0.5</c:v>
                </c:pt>
                <c:pt idx="156">
                  <c:v>1</c:v>
                </c:pt>
                <c:pt idx="157">
                  <c:v>1</c:v>
                </c:pt>
                <c:pt idx="158">
                  <c:v>0.5</c:v>
                </c:pt>
                <c:pt idx="159">
                  <c:v>1</c:v>
                </c:pt>
                <c:pt idx="160">
                  <c:v>1</c:v>
                </c:pt>
                <c:pt idx="161">
                  <c:v>1</c:v>
                </c:pt>
                <c:pt idx="162">
                  <c:v>1</c:v>
                </c:pt>
                <c:pt idx="163">
                  <c:v>1</c:v>
                </c:pt>
                <c:pt idx="164">
                  <c:v>1</c:v>
                </c:pt>
                <c:pt idx="165">
                  <c:v>1</c:v>
                </c:pt>
                <c:pt idx="166">
                  <c:v>1</c:v>
                </c:pt>
                <c:pt idx="167">
                  <c:v>1</c:v>
                </c:pt>
                <c:pt idx="168">
                  <c:v>1</c:v>
                </c:pt>
                <c:pt idx="169">
                  <c:v>1</c:v>
                </c:pt>
                <c:pt idx="170">
                  <c:v>1</c:v>
                </c:pt>
                <c:pt idx="171">
                  <c:v>0</c:v>
                </c:pt>
                <c:pt idx="172">
                  <c:v>0</c:v>
                </c:pt>
                <c:pt idx="173">
                  <c:v>1</c:v>
                </c:pt>
                <c:pt idx="174">
                  <c:v>1</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1</c:v>
                </c:pt>
                <c:pt idx="191">
                  <c:v>0</c:v>
                </c:pt>
                <c:pt idx="192">
                  <c:v>0</c:v>
                </c:pt>
                <c:pt idx="193">
                  <c:v>0</c:v>
                </c:pt>
                <c:pt idx="194">
                  <c:v>0</c:v>
                </c:pt>
                <c:pt idx="195">
                  <c:v>1</c:v>
                </c:pt>
                <c:pt idx="196">
                  <c:v>0</c:v>
                </c:pt>
                <c:pt idx="197">
                  <c:v>1</c:v>
                </c:pt>
                <c:pt idx="198">
                  <c:v>1</c:v>
                </c:pt>
                <c:pt idx="199">
                  <c:v>0</c:v>
                </c:pt>
                <c:pt idx="200">
                  <c:v>0</c:v>
                </c:pt>
                <c:pt idx="201">
                  <c:v>0</c:v>
                </c:pt>
                <c:pt idx="202">
                  <c:v>0</c:v>
                </c:pt>
                <c:pt idx="203">
                  <c:v>0</c:v>
                </c:pt>
                <c:pt idx="204">
                  <c:v>1</c:v>
                </c:pt>
                <c:pt idx="205">
                  <c:v>0</c:v>
                </c:pt>
                <c:pt idx="206">
                  <c:v>1</c:v>
                </c:pt>
                <c:pt idx="207">
                  <c:v>0</c:v>
                </c:pt>
                <c:pt idx="208">
                  <c:v>0</c:v>
                </c:pt>
                <c:pt idx="209">
                  <c:v>0</c:v>
                </c:pt>
                <c:pt idx="210">
                  <c:v>0</c:v>
                </c:pt>
                <c:pt idx="211">
                  <c:v>0</c:v>
                </c:pt>
                <c:pt idx="212">
                  <c:v>1</c:v>
                </c:pt>
                <c:pt idx="213">
                  <c:v>0</c:v>
                </c:pt>
                <c:pt idx="214">
                  <c:v>0</c:v>
                </c:pt>
                <c:pt idx="215">
                  <c:v>0</c:v>
                </c:pt>
                <c:pt idx="216">
                  <c:v>0</c:v>
                </c:pt>
                <c:pt idx="217">
                  <c:v>1</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1</c:v>
                </c:pt>
                <c:pt idx="232">
                  <c:v>1</c:v>
                </c:pt>
                <c:pt idx="233">
                  <c:v>1</c:v>
                </c:pt>
                <c:pt idx="234">
                  <c:v>1</c:v>
                </c:pt>
                <c:pt idx="235">
                  <c:v>0</c:v>
                </c:pt>
                <c:pt idx="236">
                  <c:v>0</c:v>
                </c:pt>
                <c:pt idx="237">
                  <c:v>0</c:v>
                </c:pt>
                <c:pt idx="238">
                  <c:v>0</c:v>
                </c:pt>
                <c:pt idx="239">
                  <c:v>0</c:v>
                </c:pt>
                <c:pt idx="240">
                  <c:v>0</c:v>
                </c:pt>
                <c:pt idx="241">
                  <c:v>1</c:v>
                </c:pt>
                <c:pt idx="242">
                  <c:v>0</c:v>
                </c:pt>
                <c:pt idx="243">
                  <c:v>1</c:v>
                </c:pt>
                <c:pt idx="244">
                  <c:v>0</c:v>
                </c:pt>
                <c:pt idx="245">
                  <c:v>0</c:v>
                </c:pt>
                <c:pt idx="246">
                  <c:v>0</c:v>
                </c:pt>
                <c:pt idx="247">
                  <c:v>0</c:v>
                </c:pt>
                <c:pt idx="248">
                  <c:v>0</c:v>
                </c:pt>
                <c:pt idx="249">
                  <c:v>1</c:v>
                </c:pt>
                <c:pt idx="250">
                  <c:v>0</c:v>
                </c:pt>
                <c:pt idx="251">
                  <c:v>0</c:v>
                </c:pt>
                <c:pt idx="252">
                  <c:v>0</c:v>
                </c:pt>
                <c:pt idx="253">
                  <c:v>1</c:v>
                </c:pt>
                <c:pt idx="254">
                  <c:v>0</c:v>
                </c:pt>
                <c:pt idx="255">
                  <c:v>1</c:v>
                </c:pt>
                <c:pt idx="256">
                  <c:v>1</c:v>
                </c:pt>
                <c:pt idx="257">
                  <c:v>1</c:v>
                </c:pt>
                <c:pt idx="258">
                  <c:v>1</c:v>
                </c:pt>
                <c:pt idx="259">
                  <c:v>0</c:v>
                </c:pt>
                <c:pt idx="260">
                  <c:v>1</c:v>
                </c:pt>
                <c:pt idx="261">
                  <c:v>0</c:v>
                </c:pt>
                <c:pt idx="262">
                  <c:v>1</c:v>
                </c:pt>
                <c:pt idx="263">
                  <c:v>1</c:v>
                </c:pt>
                <c:pt idx="264">
                  <c:v>0</c:v>
                </c:pt>
                <c:pt idx="265">
                  <c:v>0</c:v>
                </c:pt>
                <c:pt idx="266">
                  <c:v>0</c:v>
                </c:pt>
                <c:pt idx="267">
                  <c:v>0</c:v>
                </c:pt>
                <c:pt idx="268">
                  <c:v>1</c:v>
                </c:pt>
                <c:pt idx="269">
                  <c:v>0</c:v>
                </c:pt>
                <c:pt idx="270">
                  <c:v>0</c:v>
                </c:pt>
                <c:pt idx="271">
                  <c:v>0</c:v>
                </c:pt>
                <c:pt idx="272">
                  <c:v>1</c:v>
                </c:pt>
                <c:pt idx="273">
                  <c:v>0</c:v>
                </c:pt>
                <c:pt idx="274">
                  <c:v>0</c:v>
                </c:pt>
                <c:pt idx="275">
                  <c:v>0</c:v>
                </c:pt>
                <c:pt idx="276">
                  <c:v>0</c:v>
                </c:pt>
                <c:pt idx="277">
                  <c:v>0</c:v>
                </c:pt>
                <c:pt idx="278">
                  <c:v>0</c:v>
                </c:pt>
                <c:pt idx="279">
                  <c:v>0</c:v>
                </c:pt>
                <c:pt idx="280">
                  <c:v>0</c:v>
                </c:pt>
                <c:pt idx="281">
                  <c:v>0</c:v>
                </c:pt>
                <c:pt idx="282">
                  <c:v>0</c:v>
                </c:pt>
                <c:pt idx="283">
                  <c:v>0</c:v>
                </c:pt>
                <c:pt idx="284">
                  <c:v>0.5</c:v>
                </c:pt>
                <c:pt idx="285">
                  <c:v>0.5</c:v>
                </c:pt>
                <c:pt idx="286">
                  <c:v>0.5</c:v>
                </c:pt>
                <c:pt idx="287">
                  <c:v>0</c:v>
                </c:pt>
                <c:pt idx="288">
                  <c:v>0.5</c:v>
                </c:pt>
                <c:pt idx="289">
                  <c:v>0.5</c:v>
                </c:pt>
                <c:pt idx="290">
                  <c:v>1</c:v>
                </c:pt>
                <c:pt idx="291">
                  <c:v>0.5</c:v>
                </c:pt>
                <c:pt idx="292">
                  <c:v>1</c:v>
                </c:pt>
                <c:pt idx="293">
                  <c:v>0.5</c:v>
                </c:pt>
                <c:pt idx="294">
                  <c:v>1</c:v>
                </c:pt>
                <c:pt idx="295">
                  <c:v>0.5</c:v>
                </c:pt>
                <c:pt idx="296">
                  <c:v>1</c:v>
                </c:pt>
                <c:pt idx="297">
                  <c:v>0</c:v>
                </c:pt>
                <c:pt idx="298">
                  <c:v>0.5</c:v>
                </c:pt>
                <c:pt idx="299">
                  <c:v>1</c:v>
                </c:pt>
                <c:pt idx="300">
                  <c:v>1</c:v>
                </c:pt>
                <c:pt idx="301">
                  <c:v>0</c:v>
                </c:pt>
                <c:pt idx="302">
                  <c:v>0.5</c:v>
                </c:pt>
                <c:pt idx="303">
                  <c:v>0</c:v>
                </c:pt>
                <c:pt idx="304">
                  <c:v>1</c:v>
                </c:pt>
                <c:pt idx="305">
                  <c:v>1</c:v>
                </c:pt>
                <c:pt idx="306">
                  <c:v>1</c:v>
                </c:pt>
                <c:pt idx="307">
                  <c:v>0.5</c:v>
                </c:pt>
                <c:pt idx="308">
                  <c:v>0.5</c:v>
                </c:pt>
                <c:pt idx="309">
                  <c:v>0.5</c:v>
                </c:pt>
                <c:pt idx="310">
                  <c:v>0</c:v>
                </c:pt>
                <c:pt idx="311">
                  <c:v>0.5</c:v>
                </c:pt>
                <c:pt idx="312">
                  <c:v>0</c:v>
                </c:pt>
                <c:pt idx="313">
                  <c:v>0</c:v>
                </c:pt>
                <c:pt idx="314">
                  <c:v>0.5</c:v>
                </c:pt>
                <c:pt idx="315">
                  <c:v>0</c:v>
                </c:pt>
                <c:pt idx="316">
                  <c:v>0</c:v>
                </c:pt>
                <c:pt idx="317">
                  <c:v>0.5</c:v>
                </c:pt>
                <c:pt idx="318">
                  <c:v>0.5</c:v>
                </c:pt>
                <c:pt idx="319">
                  <c:v>0</c:v>
                </c:pt>
                <c:pt idx="320">
                  <c:v>0</c:v>
                </c:pt>
                <c:pt idx="321">
                  <c:v>0</c:v>
                </c:pt>
                <c:pt idx="322">
                  <c:v>0</c:v>
                </c:pt>
                <c:pt idx="323">
                  <c:v>0.5</c:v>
                </c:pt>
                <c:pt idx="324">
                  <c:v>0</c:v>
                </c:pt>
                <c:pt idx="325">
                  <c:v>0</c:v>
                </c:pt>
                <c:pt idx="326">
                  <c:v>0</c:v>
                </c:pt>
                <c:pt idx="327">
                  <c:v>0</c:v>
                </c:pt>
                <c:pt idx="328">
                  <c:v>0</c:v>
                </c:pt>
                <c:pt idx="329">
                  <c:v>0.5</c:v>
                </c:pt>
                <c:pt idx="330">
                  <c:v>0</c:v>
                </c:pt>
                <c:pt idx="331">
                  <c:v>0</c:v>
                </c:pt>
                <c:pt idx="332">
                  <c:v>0</c:v>
                </c:pt>
                <c:pt idx="333">
                  <c:v>0</c:v>
                </c:pt>
                <c:pt idx="334">
                  <c:v>0</c:v>
                </c:pt>
                <c:pt idx="335">
                  <c:v>0.5</c:v>
                </c:pt>
                <c:pt idx="336">
                  <c:v>0.5</c:v>
                </c:pt>
                <c:pt idx="337">
                  <c:v>0</c:v>
                </c:pt>
                <c:pt idx="338">
                  <c:v>0</c:v>
                </c:pt>
                <c:pt idx="339">
                  <c:v>0</c:v>
                </c:pt>
                <c:pt idx="340">
                  <c:v>0</c:v>
                </c:pt>
                <c:pt idx="341">
                  <c:v>0</c:v>
                </c:pt>
                <c:pt idx="342">
                  <c:v>0</c:v>
                </c:pt>
                <c:pt idx="343">
                  <c:v>0</c:v>
                </c:pt>
                <c:pt idx="344">
                  <c:v>0.5</c:v>
                </c:pt>
                <c:pt idx="345">
                  <c:v>0</c:v>
                </c:pt>
                <c:pt idx="346">
                  <c:v>0</c:v>
                </c:pt>
                <c:pt idx="347">
                  <c:v>0</c:v>
                </c:pt>
                <c:pt idx="348">
                  <c:v>0</c:v>
                </c:pt>
                <c:pt idx="349">
                  <c:v>0</c:v>
                </c:pt>
                <c:pt idx="350">
                  <c:v>0</c:v>
                </c:pt>
                <c:pt idx="351">
                  <c:v>0</c:v>
                </c:pt>
                <c:pt idx="352">
                  <c:v>0.5</c:v>
                </c:pt>
                <c:pt idx="353">
                  <c:v>0</c:v>
                </c:pt>
                <c:pt idx="354">
                  <c:v>0</c:v>
                </c:pt>
                <c:pt idx="355">
                  <c:v>0</c:v>
                </c:pt>
                <c:pt idx="356">
                  <c:v>0.5</c:v>
                </c:pt>
                <c:pt idx="357">
                  <c:v>0</c:v>
                </c:pt>
                <c:pt idx="358">
                  <c:v>0</c:v>
                </c:pt>
                <c:pt idx="359">
                  <c:v>0</c:v>
                </c:pt>
                <c:pt idx="360">
                  <c:v>0.5</c:v>
                </c:pt>
                <c:pt idx="361">
                  <c:v>0.5</c:v>
                </c:pt>
                <c:pt idx="362">
                  <c:v>0.5</c:v>
                </c:pt>
                <c:pt idx="363">
                  <c:v>0</c:v>
                </c:pt>
                <c:pt idx="364">
                  <c:v>0</c:v>
                </c:pt>
                <c:pt idx="365">
                  <c:v>0</c:v>
                </c:pt>
                <c:pt idx="366">
                  <c:v>0</c:v>
                </c:pt>
                <c:pt idx="367">
                  <c:v>0</c:v>
                </c:pt>
                <c:pt idx="368">
                  <c:v>0</c:v>
                </c:pt>
                <c:pt idx="369">
                  <c:v>0</c:v>
                </c:pt>
                <c:pt idx="370">
                  <c:v>0</c:v>
                </c:pt>
                <c:pt idx="371">
                  <c:v>0</c:v>
                </c:pt>
                <c:pt idx="372">
                  <c:v>0</c:v>
                </c:pt>
                <c:pt idx="373">
                  <c:v>0</c:v>
                </c:pt>
                <c:pt idx="374">
                  <c:v>0.5</c:v>
                </c:pt>
                <c:pt idx="375">
                  <c:v>0</c:v>
                </c:pt>
                <c:pt idx="376">
                  <c:v>0</c:v>
                </c:pt>
                <c:pt idx="377">
                  <c:v>0.5</c:v>
                </c:pt>
                <c:pt idx="378">
                  <c:v>0</c:v>
                </c:pt>
                <c:pt idx="379">
                  <c:v>0</c:v>
                </c:pt>
                <c:pt idx="380">
                  <c:v>0</c:v>
                </c:pt>
                <c:pt idx="381">
                  <c:v>0</c:v>
                </c:pt>
                <c:pt idx="382">
                  <c:v>0</c:v>
                </c:pt>
                <c:pt idx="383">
                  <c:v>0</c:v>
                </c:pt>
                <c:pt idx="384">
                  <c:v>0</c:v>
                </c:pt>
                <c:pt idx="385">
                  <c:v>0</c:v>
                </c:pt>
                <c:pt idx="386">
                  <c:v>0.5</c:v>
                </c:pt>
                <c:pt idx="387">
                  <c:v>0</c:v>
                </c:pt>
                <c:pt idx="388">
                  <c:v>0</c:v>
                </c:pt>
                <c:pt idx="389">
                  <c:v>0.5</c:v>
                </c:pt>
                <c:pt idx="390">
                  <c:v>0</c:v>
                </c:pt>
                <c:pt idx="391">
                  <c:v>0</c:v>
                </c:pt>
                <c:pt idx="392">
                  <c:v>0</c:v>
                </c:pt>
                <c:pt idx="393">
                  <c:v>0</c:v>
                </c:pt>
                <c:pt idx="394">
                  <c:v>0.5</c:v>
                </c:pt>
                <c:pt idx="395">
                  <c:v>0.5</c:v>
                </c:pt>
                <c:pt idx="396">
                  <c:v>0.5</c:v>
                </c:pt>
                <c:pt idx="397">
                  <c:v>0.5</c:v>
                </c:pt>
                <c:pt idx="398">
                  <c:v>0.5</c:v>
                </c:pt>
                <c:pt idx="399">
                  <c:v>0.5</c:v>
                </c:pt>
                <c:pt idx="400">
                  <c:v>0.5</c:v>
                </c:pt>
                <c:pt idx="401">
                  <c:v>0.5</c:v>
                </c:pt>
                <c:pt idx="402">
                  <c:v>0.5</c:v>
                </c:pt>
                <c:pt idx="403">
                  <c:v>0</c:v>
                </c:pt>
                <c:pt idx="404">
                  <c:v>1</c:v>
                </c:pt>
                <c:pt idx="405">
                  <c:v>0.5</c:v>
                </c:pt>
                <c:pt idx="406">
                  <c:v>1</c:v>
                </c:pt>
                <c:pt idx="407">
                  <c:v>1</c:v>
                </c:pt>
                <c:pt idx="408">
                  <c:v>0</c:v>
                </c:pt>
                <c:pt idx="409">
                  <c:v>1</c:v>
                </c:pt>
                <c:pt idx="410">
                  <c:v>0</c:v>
                </c:pt>
                <c:pt idx="411">
                  <c:v>1</c:v>
                </c:pt>
                <c:pt idx="412">
                  <c:v>1</c:v>
                </c:pt>
                <c:pt idx="413">
                  <c:v>0.5</c:v>
                </c:pt>
                <c:pt idx="414">
                  <c:v>0.5</c:v>
                </c:pt>
                <c:pt idx="415">
                  <c:v>1</c:v>
                </c:pt>
                <c:pt idx="416">
                  <c:v>1</c:v>
                </c:pt>
                <c:pt idx="417">
                  <c:v>0</c:v>
                </c:pt>
                <c:pt idx="418">
                  <c:v>1</c:v>
                </c:pt>
                <c:pt idx="419">
                  <c:v>1</c:v>
                </c:pt>
                <c:pt idx="420">
                  <c:v>0.5</c:v>
                </c:pt>
                <c:pt idx="421">
                  <c:v>0.5</c:v>
                </c:pt>
                <c:pt idx="422">
                  <c:v>1</c:v>
                </c:pt>
                <c:pt idx="423">
                  <c:v>0</c:v>
                </c:pt>
                <c:pt idx="424">
                  <c:v>0.5</c:v>
                </c:pt>
                <c:pt idx="425">
                  <c:v>0.5</c:v>
                </c:pt>
                <c:pt idx="426">
                  <c:v>0.5</c:v>
                </c:pt>
                <c:pt idx="427">
                  <c:v>0.5</c:v>
                </c:pt>
                <c:pt idx="428">
                  <c:v>0</c:v>
                </c:pt>
                <c:pt idx="429">
                  <c:v>0</c:v>
                </c:pt>
                <c:pt idx="430">
                  <c:v>0</c:v>
                </c:pt>
                <c:pt idx="431">
                  <c:v>0</c:v>
                </c:pt>
                <c:pt idx="432">
                  <c:v>1</c:v>
                </c:pt>
                <c:pt idx="433">
                  <c:v>1</c:v>
                </c:pt>
                <c:pt idx="434">
                  <c:v>0.5</c:v>
                </c:pt>
                <c:pt idx="435">
                  <c:v>0.5</c:v>
                </c:pt>
                <c:pt idx="436">
                  <c:v>0.5</c:v>
                </c:pt>
                <c:pt idx="437">
                  <c:v>1</c:v>
                </c:pt>
                <c:pt idx="438">
                  <c:v>0</c:v>
                </c:pt>
                <c:pt idx="439">
                  <c:v>0</c:v>
                </c:pt>
                <c:pt idx="440">
                  <c:v>0</c:v>
                </c:pt>
                <c:pt idx="441">
                  <c:v>0</c:v>
                </c:pt>
                <c:pt idx="442">
                  <c:v>0</c:v>
                </c:pt>
                <c:pt idx="443">
                  <c:v>0</c:v>
                </c:pt>
                <c:pt idx="444">
                  <c:v>0.5</c:v>
                </c:pt>
                <c:pt idx="445">
                  <c:v>0</c:v>
                </c:pt>
                <c:pt idx="446">
                  <c:v>0</c:v>
                </c:pt>
                <c:pt idx="447">
                  <c:v>0.5</c:v>
                </c:pt>
                <c:pt idx="448">
                  <c:v>0</c:v>
                </c:pt>
                <c:pt idx="449">
                  <c:v>0</c:v>
                </c:pt>
                <c:pt idx="450">
                  <c:v>0.5</c:v>
                </c:pt>
                <c:pt idx="451">
                  <c:v>0</c:v>
                </c:pt>
              </c:numCache>
            </c:numRef>
          </c:yVal>
          <c:smooth val="0"/>
          <c:extLst>
            <c:ext xmlns:c16="http://schemas.microsoft.com/office/drawing/2014/chart" uri="{C3380CC4-5D6E-409C-BE32-E72D297353CC}">
              <c16:uniqueId val="{00000000-E46E-4FF1-A48D-ED2D84D1A965}"/>
            </c:ext>
          </c:extLst>
        </c:ser>
        <c:ser>
          <c:idx val="1"/>
          <c:order val="1"/>
          <c:tx>
            <c:v>Predicted Y</c:v>
          </c:tx>
          <c:spPr>
            <a:ln w="19050" cap="rnd" cmpd="sng" algn="ctr">
              <a:noFill/>
              <a:prstDash val="solid"/>
              <a:round/>
            </a:ln>
            <a:effectLst/>
          </c:spPr>
          <c:marker>
            <c:spPr>
              <a:solidFill>
                <a:schemeClr val="accent4"/>
              </a:solidFill>
              <a:ln w="12700" cap="rnd" cmpd="sng" algn="ctr">
                <a:solidFill>
                  <a:schemeClr val="accent4"/>
                </a:solidFill>
                <a:prstDash val="solid"/>
                <a:round/>
              </a:ln>
              <a:effectLst/>
            </c:spPr>
          </c:marker>
          <c:xVal>
            <c:numRef>
              <c:f>'Maternal Health Risk Data Set 4'!$B$2:$B$453</c:f>
              <c:numCache>
                <c:formatCode>General</c:formatCode>
                <c:ptCount val="452"/>
                <c:pt idx="0">
                  <c:v>130</c:v>
                </c:pt>
                <c:pt idx="1">
                  <c:v>140</c:v>
                </c:pt>
                <c:pt idx="2">
                  <c:v>90</c:v>
                </c:pt>
                <c:pt idx="3">
                  <c:v>140</c:v>
                </c:pt>
                <c:pt idx="4">
                  <c:v>120</c:v>
                </c:pt>
                <c:pt idx="5">
                  <c:v>140</c:v>
                </c:pt>
                <c:pt idx="6">
                  <c:v>130</c:v>
                </c:pt>
                <c:pt idx="7">
                  <c:v>85</c:v>
                </c:pt>
                <c:pt idx="8">
                  <c:v>120</c:v>
                </c:pt>
                <c:pt idx="9">
                  <c:v>130</c:v>
                </c:pt>
                <c:pt idx="10">
                  <c:v>90</c:v>
                </c:pt>
                <c:pt idx="11">
                  <c:v>120</c:v>
                </c:pt>
                <c:pt idx="12">
                  <c:v>110</c:v>
                </c:pt>
                <c:pt idx="13">
                  <c:v>120</c:v>
                </c:pt>
                <c:pt idx="14">
                  <c:v>120</c:v>
                </c:pt>
                <c:pt idx="15">
                  <c:v>120</c:v>
                </c:pt>
                <c:pt idx="16">
                  <c:v>140</c:v>
                </c:pt>
                <c:pt idx="17">
                  <c:v>140</c:v>
                </c:pt>
                <c:pt idx="18">
                  <c:v>120</c:v>
                </c:pt>
                <c:pt idx="19">
                  <c:v>70</c:v>
                </c:pt>
                <c:pt idx="20">
                  <c:v>140</c:v>
                </c:pt>
                <c:pt idx="21">
                  <c:v>140</c:v>
                </c:pt>
                <c:pt idx="22">
                  <c:v>90</c:v>
                </c:pt>
                <c:pt idx="23">
                  <c:v>90</c:v>
                </c:pt>
                <c:pt idx="24">
                  <c:v>120</c:v>
                </c:pt>
                <c:pt idx="25">
                  <c:v>100</c:v>
                </c:pt>
                <c:pt idx="26">
                  <c:v>120</c:v>
                </c:pt>
                <c:pt idx="27">
                  <c:v>100</c:v>
                </c:pt>
                <c:pt idx="28">
                  <c:v>120</c:v>
                </c:pt>
                <c:pt idx="29">
                  <c:v>90</c:v>
                </c:pt>
                <c:pt idx="30">
                  <c:v>100</c:v>
                </c:pt>
                <c:pt idx="31">
                  <c:v>100</c:v>
                </c:pt>
                <c:pt idx="32">
                  <c:v>120</c:v>
                </c:pt>
                <c:pt idx="33">
                  <c:v>120</c:v>
                </c:pt>
                <c:pt idx="34">
                  <c:v>75</c:v>
                </c:pt>
                <c:pt idx="35">
                  <c:v>95</c:v>
                </c:pt>
                <c:pt idx="36">
                  <c:v>120</c:v>
                </c:pt>
                <c:pt idx="37">
                  <c:v>100</c:v>
                </c:pt>
                <c:pt idx="38">
                  <c:v>120</c:v>
                </c:pt>
                <c:pt idx="39">
                  <c:v>100</c:v>
                </c:pt>
                <c:pt idx="40">
                  <c:v>120</c:v>
                </c:pt>
                <c:pt idx="41">
                  <c:v>120</c:v>
                </c:pt>
                <c:pt idx="42">
                  <c:v>90</c:v>
                </c:pt>
                <c:pt idx="43">
                  <c:v>120</c:v>
                </c:pt>
                <c:pt idx="44">
                  <c:v>120</c:v>
                </c:pt>
                <c:pt idx="45">
                  <c:v>120</c:v>
                </c:pt>
                <c:pt idx="46">
                  <c:v>120</c:v>
                </c:pt>
                <c:pt idx="47">
                  <c:v>90</c:v>
                </c:pt>
                <c:pt idx="48">
                  <c:v>76</c:v>
                </c:pt>
                <c:pt idx="49">
                  <c:v>120</c:v>
                </c:pt>
                <c:pt idx="50">
                  <c:v>120</c:v>
                </c:pt>
                <c:pt idx="51">
                  <c:v>100</c:v>
                </c:pt>
                <c:pt idx="52">
                  <c:v>100</c:v>
                </c:pt>
                <c:pt idx="53">
                  <c:v>120</c:v>
                </c:pt>
                <c:pt idx="54">
                  <c:v>90</c:v>
                </c:pt>
                <c:pt idx="55">
                  <c:v>120</c:v>
                </c:pt>
                <c:pt idx="56">
                  <c:v>120</c:v>
                </c:pt>
                <c:pt idx="57">
                  <c:v>120</c:v>
                </c:pt>
                <c:pt idx="58">
                  <c:v>90</c:v>
                </c:pt>
                <c:pt idx="59">
                  <c:v>76</c:v>
                </c:pt>
                <c:pt idx="60">
                  <c:v>120</c:v>
                </c:pt>
                <c:pt idx="61">
                  <c:v>80</c:v>
                </c:pt>
                <c:pt idx="62">
                  <c:v>95</c:v>
                </c:pt>
                <c:pt idx="63">
                  <c:v>90</c:v>
                </c:pt>
                <c:pt idx="64">
                  <c:v>120</c:v>
                </c:pt>
                <c:pt idx="65">
                  <c:v>130</c:v>
                </c:pt>
                <c:pt idx="66">
                  <c:v>85</c:v>
                </c:pt>
                <c:pt idx="67">
                  <c:v>110</c:v>
                </c:pt>
                <c:pt idx="68">
                  <c:v>120</c:v>
                </c:pt>
                <c:pt idx="69">
                  <c:v>85</c:v>
                </c:pt>
                <c:pt idx="70">
                  <c:v>130</c:v>
                </c:pt>
                <c:pt idx="71">
                  <c:v>130</c:v>
                </c:pt>
                <c:pt idx="72">
                  <c:v>120</c:v>
                </c:pt>
                <c:pt idx="73">
                  <c:v>130</c:v>
                </c:pt>
                <c:pt idx="74">
                  <c:v>85</c:v>
                </c:pt>
                <c:pt idx="75">
                  <c:v>120</c:v>
                </c:pt>
                <c:pt idx="76">
                  <c:v>120</c:v>
                </c:pt>
                <c:pt idx="77">
                  <c:v>90</c:v>
                </c:pt>
                <c:pt idx="78">
                  <c:v>90</c:v>
                </c:pt>
                <c:pt idx="79">
                  <c:v>115</c:v>
                </c:pt>
                <c:pt idx="80">
                  <c:v>95</c:v>
                </c:pt>
                <c:pt idx="81">
                  <c:v>120</c:v>
                </c:pt>
                <c:pt idx="82">
                  <c:v>90</c:v>
                </c:pt>
                <c:pt idx="83">
                  <c:v>90</c:v>
                </c:pt>
                <c:pt idx="84">
                  <c:v>120</c:v>
                </c:pt>
                <c:pt idx="85">
                  <c:v>100</c:v>
                </c:pt>
                <c:pt idx="86">
                  <c:v>120</c:v>
                </c:pt>
                <c:pt idx="87">
                  <c:v>100</c:v>
                </c:pt>
                <c:pt idx="88">
                  <c:v>120</c:v>
                </c:pt>
                <c:pt idx="89">
                  <c:v>120</c:v>
                </c:pt>
                <c:pt idx="90">
                  <c:v>90</c:v>
                </c:pt>
                <c:pt idx="91">
                  <c:v>120</c:v>
                </c:pt>
                <c:pt idx="92">
                  <c:v>115</c:v>
                </c:pt>
                <c:pt idx="93">
                  <c:v>120</c:v>
                </c:pt>
                <c:pt idx="94">
                  <c:v>130</c:v>
                </c:pt>
                <c:pt idx="95">
                  <c:v>120</c:v>
                </c:pt>
                <c:pt idx="96">
                  <c:v>90</c:v>
                </c:pt>
                <c:pt idx="97">
                  <c:v>120</c:v>
                </c:pt>
                <c:pt idx="98">
                  <c:v>120</c:v>
                </c:pt>
                <c:pt idx="99">
                  <c:v>140</c:v>
                </c:pt>
                <c:pt idx="100">
                  <c:v>140</c:v>
                </c:pt>
                <c:pt idx="101">
                  <c:v>140</c:v>
                </c:pt>
                <c:pt idx="102">
                  <c:v>85</c:v>
                </c:pt>
                <c:pt idx="103">
                  <c:v>140</c:v>
                </c:pt>
                <c:pt idx="104">
                  <c:v>140</c:v>
                </c:pt>
                <c:pt idx="105">
                  <c:v>140</c:v>
                </c:pt>
                <c:pt idx="106">
                  <c:v>135</c:v>
                </c:pt>
                <c:pt idx="107">
                  <c:v>90</c:v>
                </c:pt>
                <c:pt idx="108">
                  <c:v>140</c:v>
                </c:pt>
                <c:pt idx="109">
                  <c:v>140</c:v>
                </c:pt>
                <c:pt idx="110">
                  <c:v>140</c:v>
                </c:pt>
                <c:pt idx="111">
                  <c:v>120</c:v>
                </c:pt>
                <c:pt idx="112">
                  <c:v>140</c:v>
                </c:pt>
                <c:pt idx="113">
                  <c:v>120</c:v>
                </c:pt>
                <c:pt idx="114">
                  <c:v>140</c:v>
                </c:pt>
                <c:pt idx="115">
                  <c:v>140</c:v>
                </c:pt>
                <c:pt idx="116">
                  <c:v>160</c:v>
                </c:pt>
                <c:pt idx="117">
                  <c:v>140</c:v>
                </c:pt>
                <c:pt idx="118">
                  <c:v>140</c:v>
                </c:pt>
                <c:pt idx="119">
                  <c:v>140</c:v>
                </c:pt>
                <c:pt idx="120">
                  <c:v>140</c:v>
                </c:pt>
                <c:pt idx="121">
                  <c:v>120</c:v>
                </c:pt>
                <c:pt idx="122">
                  <c:v>120</c:v>
                </c:pt>
                <c:pt idx="123">
                  <c:v>90</c:v>
                </c:pt>
                <c:pt idx="124">
                  <c:v>120</c:v>
                </c:pt>
                <c:pt idx="125">
                  <c:v>130</c:v>
                </c:pt>
                <c:pt idx="126">
                  <c:v>120</c:v>
                </c:pt>
                <c:pt idx="127">
                  <c:v>140</c:v>
                </c:pt>
                <c:pt idx="128">
                  <c:v>90</c:v>
                </c:pt>
                <c:pt idx="129">
                  <c:v>90</c:v>
                </c:pt>
                <c:pt idx="130">
                  <c:v>120</c:v>
                </c:pt>
                <c:pt idx="131">
                  <c:v>120</c:v>
                </c:pt>
                <c:pt idx="132">
                  <c:v>90</c:v>
                </c:pt>
                <c:pt idx="133">
                  <c:v>80</c:v>
                </c:pt>
                <c:pt idx="134">
                  <c:v>100</c:v>
                </c:pt>
                <c:pt idx="135">
                  <c:v>95</c:v>
                </c:pt>
                <c:pt idx="136">
                  <c:v>120</c:v>
                </c:pt>
                <c:pt idx="137">
                  <c:v>100</c:v>
                </c:pt>
                <c:pt idx="138">
                  <c:v>100</c:v>
                </c:pt>
                <c:pt idx="139">
                  <c:v>110</c:v>
                </c:pt>
                <c:pt idx="140">
                  <c:v>120</c:v>
                </c:pt>
                <c:pt idx="141">
                  <c:v>85</c:v>
                </c:pt>
                <c:pt idx="142">
                  <c:v>95</c:v>
                </c:pt>
                <c:pt idx="143">
                  <c:v>120</c:v>
                </c:pt>
                <c:pt idx="144">
                  <c:v>120</c:v>
                </c:pt>
                <c:pt idx="145">
                  <c:v>129</c:v>
                </c:pt>
                <c:pt idx="146">
                  <c:v>100</c:v>
                </c:pt>
                <c:pt idx="147">
                  <c:v>120</c:v>
                </c:pt>
                <c:pt idx="148">
                  <c:v>90</c:v>
                </c:pt>
                <c:pt idx="149">
                  <c:v>140</c:v>
                </c:pt>
                <c:pt idx="150">
                  <c:v>120</c:v>
                </c:pt>
                <c:pt idx="151">
                  <c:v>90</c:v>
                </c:pt>
                <c:pt idx="152">
                  <c:v>90</c:v>
                </c:pt>
                <c:pt idx="153">
                  <c:v>83</c:v>
                </c:pt>
                <c:pt idx="154">
                  <c:v>120</c:v>
                </c:pt>
                <c:pt idx="155">
                  <c:v>130</c:v>
                </c:pt>
                <c:pt idx="156">
                  <c:v>85</c:v>
                </c:pt>
                <c:pt idx="157">
                  <c:v>120</c:v>
                </c:pt>
                <c:pt idx="158">
                  <c:v>85</c:v>
                </c:pt>
                <c:pt idx="159">
                  <c:v>120</c:v>
                </c:pt>
                <c:pt idx="160">
                  <c:v>140</c:v>
                </c:pt>
                <c:pt idx="161">
                  <c:v>140</c:v>
                </c:pt>
                <c:pt idx="162">
                  <c:v>140</c:v>
                </c:pt>
                <c:pt idx="163">
                  <c:v>140</c:v>
                </c:pt>
                <c:pt idx="164">
                  <c:v>120</c:v>
                </c:pt>
                <c:pt idx="165">
                  <c:v>140</c:v>
                </c:pt>
                <c:pt idx="166">
                  <c:v>90</c:v>
                </c:pt>
                <c:pt idx="167">
                  <c:v>90</c:v>
                </c:pt>
                <c:pt idx="168">
                  <c:v>120</c:v>
                </c:pt>
                <c:pt idx="169">
                  <c:v>120</c:v>
                </c:pt>
                <c:pt idx="170">
                  <c:v>90</c:v>
                </c:pt>
                <c:pt idx="171">
                  <c:v>100</c:v>
                </c:pt>
                <c:pt idx="172">
                  <c:v>100</c:v>
                </c:pt>
                <c:pt idx="173">
                  <c:v>110</c:v>
                </c:pt>
                <c:pt idx="174">
                  <c:v>120</c:v>
                </c:pt>
                <c:pt idx="175">
                  <c:v>85</c:v>
                </c:pt>
                <c:pt idx="176">
                  <c:v>95</c:v>
                </c:pt>
                <c:pt idx="177">
                  <c:v>120</c:v>
                </c:pt>
                <c:pt idx="178">
                  <c:v>120</c:v>
                </c:pt>
                <c:pt idx="179">
                  <c:v>110</c:v>
                </c:pt>
                <c:pt idx="180">
                  <c:v>100</c:v>
                </c:pt>
                <c:pt idx="181">
                  <c:v>120</c:v>
                </c:pt>
                <c:pt idx="182">
                  <c:v>90</c:v>
                </c:pt>
                <c:pt idx="183">
                  <c:v>90</c:v>
                </c:pt>
                <c:pt idx="184">
                  <c:v>120</c:v>
                </c:pt>
                <c:pt idx="185">
                  <c:v>100</c:v>
                </c:pt>
                <c:pt idx="186">
                  <c:v>120</c:v>
                </c:pt>
                <c:pt idx="187">
                  <c:v>100</c:v>
                </c:pt>
                <c:pt idx="188">
                  <c:v>120</c:v>
                </c:pt>
                <c:pt idx="189">
                  <c:v>90</c:v>
                </c:pt>
                <c:pt idx="190">
                  <c:v>90</c:v>
                </c:pt>
                <c:pt idx="191">
                  <c:v>100</c:v>
                </c:pt>
                <c:pt idx="192">
                  <c:v>100</c:v>
                </c:pt>
                <c:pt idx="193">
                  <c:v>120</c:v>
                </c:pt>
                <c:pt idx="194">
                  <c:v>120</c:v>
                </c:pt>
                <c:pt idx="195">
                  <c:v>140</c:v>
                </c:pt>
                <c:pt idx="196">
                  <c:v>75</c:v>
                </c:pt>
                <c:pt idx="197">
                  <c:v>90</c:v>
                </c:pt>
                <c:pt idx="198">
                  <c:v>130</c:v>
                </c:pt>
                <c:pt idx="199">
                  <c:v>120</c:v>
                </c:pt>
                <c:pt idx="200">
                  <c:v>100</c:v>
                </c:pt>
                <c:pt idx="201">
                  <c:v>120</c:v>
                </c:pt>
                <c:pt idx="202">
                  <c:v>100</c:v>
                </c:pt>
                <c:pt idx="203">
                  <c:v>120</c:v>
                </c:pt>
                <c:pt idx="204">
                  <c:v>90</c:v>
                </c:pt>
                <c:pt idx="205">
                  <c:v>120</c:v>
                </c:pt>
                <c:pt idx="206">
                  <c:v>90</c:v>
                </c:pt>
                <c:pt idx="207">
                  <c:v>120</c:v>
                </c:pt>
                <c:pt idx="208">
                  <c:v>90</c:v>
                </c:pt>
                <c:pt idx="209">
                  <c:v>120</c:v>
                </c:pt>
                <c:pt idx="210">
                  <c:v>120</c:v>
                </c:pt>
                <c:pt idx="211">
                  <c:v>120</c:v>
                </c:pt>
                <c:pt idx="212">
                  <c:v>85</c:v>
                </c:pt>
                <c:pt idx="213">
                  <c:v>120</c:v>
                </c:pt>
                <c:pt idx="214">
                  <c:v>120</c:v>
                </c:pt>
                <c:pt idx="215">
                  <c:v>90</c:v>
                </c:pt>
                <c:pt idx="216">
                  <c:v>75</c:v>
                </c:pt>
                <c:pt idx="217">
                  <c:v>120</c:v>
                </c:pt>
                <c:pt idx="218">
                  <c:v>120</c:v>
                </c:pt>
                <c:pt idx="219">
                  <c:v>120</c:v>
                </c:pt>
                <c:pt idx="220">
                  <c:v>100</c:v>
                </c:pt>
                <c:pt idx="221">
                  <c:v>120</c:v>
                </c:pt>
                <c:pt idx="222">
                  <c:v>100</c:v>
                </c:pt>
                <c:pt idx="223">
                  <c:v>120</c:v>
                </c:pt>
                <c:pt idx="224">
                  <c:v>90</c:v>
                </c:pt>
                <c:pt idx="225">
                  <c:v>120</c:v>
                </c:pt>
                <c:pt idx="226">
                  <c:v>90</c:v>
                </c:pt>
                <c:pt idx="227">
                  <c:v>85</c:v>
                </c:pt>
                <c:pt idx="228">
                  <c:v>120</c:v>
                </c:pt>
                <c:pt idx="229">
                  <c:v>90</c:v>
                </c:pt>
                <c:pt idx="230">
                  <c:v>120</c:v>
                </c:pt>
                <c:pt idx="231">
                  <c:v>120</c:v>
                </c:pt>
                <c:pt idx="232">
                  <c:v>120</c:v>
                </c:pt>
                <c:pt idx="233">
                  <c:v>85</c:v>
                </c:pt>
                <c:pt idx="234">
                  <c:v>120</c:v>
                </c:pt>
                <c:pt idx="235">
                  <c:v>120</c:v>
                </c:pt>
                <c:pt idx="236">
                  <c:v>90</c:v>
                </c:pt>
                <c:pt idx="237">
                  <c:v>120</c:v>
                </c:pt>
                <c:pt idx="238">
                  <c:v>120</c:v>
                </c:pt>
                <c:pt idx="239">
                  <c:v>90</c:v>
                </c:pt>
                <c:pt idx="240">
                  <c:v>85</c:v>
                </c:pt>
                <c:pt idx="241">
                  <c:v>120</c:v>
                </c:pt>
                <c:pt idx="242">
                  <c:v>90</c:v>
                </c:pt>
                <c:pt idx="243">
                  <c:v>120</c:v>
                </c:pt>
                <c:pt idx="244">
                  <c:v>120</c:v>
                </c:pt>
                <c:pt idx="245">
                  <c:v>120</c:v>
                </c:pt>
                <c:pt idx="246">
                  <c:v>85</c:v>
                </c:pt>
                <c:pt idx="247">
                  <c:v>120</c:v>
                </c:pt>
                <c:pt idx="248">
                  <c:v>120</c:v>
                </c:pt>
                <c:pt idx="249">
                  <c:v>90</c:v>
                </c:pt>
                <c:pt idx="250">
                  <c:v>120</c:v>
                </c:pt>
                <c:pt idx="251">
                  <c:v>95</c:v>
                </c:pt>
                <c:pt idx="252">
                  <c:v>100</c:v>
                </c:pt>
                <c:pt idx="253">
                  <c:v>110</c:v>
                </c:pt>
                <c:pt idx="254">
                  <c:v>120</c:v>
                </c:pt>
                <c:pt idx="255">
                  <c:v>120</c:v>
                </c:pt>
                <c:pt idx="256">
                  <c:v>110</c:v>
                </c:pt>
                <c:pt idx="257">
                  <c:v>100</c:v>
                </c:pt>
                <c:pt idx="258">
                  <c:v>120</c:v>
                </c:pt>
                <c:pt idx="259">
                  <c:v>120</c:v>
                </c:pt>
                <c:pt idx="260">
                  <c:v>140</c:v>
                </c:pt>
                <c:pt idx="261">
                  <c:v>75</c:v>
                </c:pt>
                <c:pt idx="262">
                  <c:v>90</c:v>
                </c:pt>
                <c:pt idx="263">
                  <c:v>120</c:v>
                </c:pt>
                <c:pt idx="264">
                  <c:v>100</c:v>
                </c:pt>
                <c:pt idx="265">
                  <c:v>120</c:v>
                </c:pt>
                <c:pt idx="266">
                  <c:v>100</c:v>
                </c:pt>
                <c:pt idx="267">
                  <c:v>120</c:v>
                </c:pt>
                <c:pt idx="268">
                  <c:v>90</c:v>
                </c:pt>
                <c:pt idx="269">
                  <c:v>90</c:v>
                </c:pt>
                <c:pt idx="270">
                  <c:v>120</c:v>
                </c:pt>
                <c:pt idx="271">
                  <c:v>120</c:v>
                </c:pt>
                <c:pt idx="272">
                  <c:v>85</c:v>
                </c:pt>
                <c:pt idx="273">
                  <c:v>120</c:v>
                </c:pt>
                <c:pt idx="274">
                  <c:v>120</c:v>
                </c:pt>
                <c:pt idx="275">
                  <c:v>90</c:v>
                </c:pt>
                <c:pt idx="276">
                  <c:v>76</c:v>
                </c:pt>
                <c:pt idx="277">
                  <c:v>120</c:v>
                </c:pt>
                <c:pt idx="278">
                  <c:v>120</c:v>
                </c:pt>
                <c:pt idx="279">
                  <c:v>120</c:v>
                </c:pt>
                <c:pt idx="280">
                  <c:v>100</c:v>
                </c:pt>
                <c:pt idx="281">
                  <c:v>120</c:v>
                </c:pt>
                <c:pt idx="282">
                  <c:v>100</c:v>
                </c:pt>
                <c:pt idx="283">
                  <c:v>100</c:v>
                </c:pt>
                <c:pt idx="284">
                  <c:v>120</c:v>
                </c:pt>
                <c:pt idx="285">
                  <c:v>100</c:v>
                </c:pt>
                <c:pt idx="286">
                  <c:v>120</c:v>
                </c:pt>
                <c:pt idx="287">
                  <c:v>120</c:v>
                </c:pt>
                <c:pt idx="288">
                  <c:v>130</c:v>
                </c:pt>
                <c:pt idx="289">
                  <c:v>120</c:v>
                </c:pt>
                <c:pt idx="290">
                  <c:v>140</c:v>
                </c:pt>
                <c:pt idx="291">
                  <c:v>100</c:v>
                </c:pt>
                <c:pt idx="292">
                  <c:v>140</c:v>
                </c:pt>
                <c:pt idx="293">
                  <c:v>120</c:v>
                </c:pt>
                <c:pt idx="294">
                  <c:v>140</c:v>
                </c:pt>
                <c:pt idx="295">
                  <c:v>120</c:v>
                </c:pt>
                <c:pt idx="296">
                  <c:v>140</c:v>
                </c:pt>
                <c:pt idx="297">
                  <c:v>90</c:v>
                </c:pt>
                <c:pt idx="298">
                  <c:v>120</c:v>
                </c:pt>
                <c:pt idx="299">
                  <c:v>100</c:v>
                </c:pt>
                <c:pt idx="300">
                  <c:v>140</c:v>
                </c:pt>
                <c:pt idx="301">
                  <c:v>120</c:v>
                </c:pt>
                <c:pt idx="302">
                  <c:v>90</c:v>
                </c:pt>
                <c:pt idx="303">
                  <c:v>120</c:v>
                </c:pt>
                <c:pt idx="304">
                  <c:v>130</c:v>
                </c:pt>
                <c:pt idx="305">
                  <c:v>140</c:v>
                </c:pt>
                <c:pt idx="306">
                  <c:v>90</c:v>
                </c:pt>
                <c:pt idx="307">
                  <c:v>120</c:v>
                </c:pt>
                <c:pt idx="308">
                  <c:v>120</c:v>
                </c:pt>
                <c:pt idx="309">
                  <c:v>130</c:v>
                </c:pt>
                <c:pt idx="310">
                  <c:v>120</c:v>
                </c:pt>
                <c:pt idx="311">
                  <c:v>130</c:v>
                </c:pt>
                <c:pt idx="312">
                  <c:v>99</c:v>
                </c:pt>
                <c:pt idx="313">
                  <c:v>76</c:v>
                </c:pt>
                <c:pt idx="314">
                  <c:v>120</c:v>
                </c:pt>
                <c:pt idx="315">
                  <c:v>120</c:v>
                </c:pt>
                <c:pt idx="316">
                  <c:v>100</c:v>
                </c:pt>
                <c:pt idx="317">
                  <c:v>120</c:v>
                </c:pt>
                <c:pt idx="318">
                  <c:v>130</c:v>
                </c:pt>
                <c:pt idx="319">
                  <c:v>90</c:v>
                </c:pt>
                <c:pt idx="320">
                  <c:v>120</c:v>
                </c:pt>
                <c:pt idx="321">
                  <c:v>120</c:v>
                </c:pt>
                <c:pt idx="322">
                  <c:v>120</c:v>
                </c:pt>
                <c:pt idx="323">
                  <c:v>110</c:v>
                </c:pt>
                <c:pt idx="324">
                  <c:v>120</c:v>
                </c:pt>
                <c:pt idx="325">
                  <c:v>90</c:v>
                </c:pt>
                <c:pt idx="326">
                  <c:v>76</c:v>
                </c:pt>
                <c:pt idx="327">
                  <c:v>120</c:v>
                </c:pt>
                <c:pt idx="328">
                  <c:v>120</c:v>
                </c:pt>
                <c:pt idx="329">
                  <c:v>120</c:v>
                </c:pt>
                <c:pt idx="330">
                  <c:v>100</c:v>
                </c:pt>
                <c:pt idx="331">
                  <c:v>100</c:v>
                </c:pt>
                <c:pt idx="332">
                  <c:v>120</c:v>
                </c:pt>
                <c:pt idx="333">
                  <c:v>90</c:v>
                </c:pt>
                <c:pt idx="334">
                  <c:v>120</c:v>
                </c:pt>
                <c:pt idx="335">
                  <c:v>120</c:v>
                </c:pt>
                <c:pt idx="336">
                  <c:v>130</c:v>
                </c:pt>
                <c:pt idx="337">
                  <c:v>85</c:v>
                </c:pt>
                <c:pt idx="338">
                  <c:v>120</c:v>
                </c:pt>
                <c:pt idx="339">
                  <c:v>120</c:v>
                </c:pt>
                <c:pt idx="340">
                  <c:v>90</c:v>
                </c:pt>
                <c:pt idx="341">
                  <c:v>120</c:v>
                </c:pt>
                <c:pt idx="342">
                  <c:v>120</c:v>
                </c:pt>
                <c:pt idx="343">
                  <c:v>70</c:v>
                </c:pt>
                <c:pt idx="344">
                  <c:v>120</c:v>
                </c:pt>
                <c:pt idx="345">
                  <c:v>90</c:v>
                </c:pt>
                <c:pt idx="346">
                  <c:v>90</c:v>
                </c:pt>
                <c:pt idx="347">
                  <c:v>120</c:v>
                </c:pt>
                <c:pt idx="348">
                  <c:v>120</c:v>
                </c:pt>
                <c:pt idx="349">
                  <c:v>90</c:v>
                </c:pt>
                <c:pt idx="350">
                  <c:v>80</c:v>
                </c:pt>
                <c:pt idx="351">
                  <c:v>90</c:v>
                </c:pt>
                <c:pt idx="352">
                  <c:v>85</c:v>
                </c:pt>
                <c:pt idx="353">
                  <c:v>120</c:v>
                </c:pt>
                <c:pt idx="354">
                  <c:v>90</c:v>
                </c:pt>
                <c:pt idx="355">
                  <c:v>120</c:v>
                </c:pt>
                <c:pt idx="356">
                  <c:v>130</c:v>
                </c:pt>
                <c:pt idx="357">
                  <c:v>85</c:v>
                </c:pt>
                <c:pt idx="358">
                  <c:v>90</c:v>
                </c:pt>
                <c:pt idx="359">
                  <c:v>78</c:v>
                </c:pt>
                <c:pt idx="360">
                  <c:v>120</c:v>
                </c:pt>
                <c:pt idx="361">
                  <c:v>120</c:v>
                </c:pt>
                <c:pt idx="362">
                  <c:v>120</c:v>
                </c:pt>
                <c:pt idx="363">
                  <c:v>70</c:v>
                </c:pt>
                <c:pt idx="364">
                  <c:v>100</c:v>
                </c:pt>
                <c:pt idx="365">
                  <c:v>120</c:v>
                </c:pt>
                <c:pt idx="366">
                  <c:v>100</c:v>
                </c:pt>
                <c:pt idx="367">
                  <c:v>120</c:v>
                </c:pt>
                <c:pt idx="368">
                  <c:v>90</c:v>
                </c:pt>
                <c:pt idx="369">
                  <c:v>90</c:v>
                </c:pt>
                <c:pt idx="370">
                  <c:v>100</c:v>
                </c:pt>
                <c:pt idx="371">
                  <c:v>100</c:v>
                </c:pt>
                <c:pt idx="372">
                  <c:v>120</c:v>
                </c:pt>
                <c:pt idx="373">
                  <c:v>120</c:v>
                </c:pt>
                <c:pt idx="374">
                  <c:v>120</c:v>
                </c:pt>
                <c:pt idx="375">
                  <c:v>75</c:v>
                </c:pt>
                <c:pt idx="376">
                  <c:v>90</c:v>
                </c:pt>
                <c:pt idx="377">
                  <c:v>130</c:v>
                </c:pt>
                <c:pt idx="378">
                  <c:v>120</c:v>
                </c:pt>
                <c:pt idx="379">
                  <c:v>100</c:v>
                </c:pt>
                <c:pt idx="380">
                  <c:v>120</c:v>
                </c:pt>
                <c:pt idx="381">
                  <c:v>100</c:v>
                </c:pt>
                <c:pt idx="382">
                  <c:v>120</c:v>
                </c:pt>
                <c:pt idx="383">
                  <c:v>90</c:v>
                </c:pt>
                <c:pt idx="384">
                  <c:v>120</c:v>
                </c:pt>
                <c:pt idx="385">
                  <c:v>90</c:v>
                </c:pt>
                <c:pt idx="386">
                  <c:v>115</c:v>
                </c:pt>
                <c:pt idx="387">
                  <c:v>120</c:v>
                </c:pt>
                <c:pt idx="388">
                  <c:v>120</c:v>
                </c:pt>
                <c:pt idx="389">
                  <c:v>120</c:v>
                </c:pt>
                <c:pt idx="390">
                  <c:v>120</c:v>
                </c:pt>
                <c:pt idx="391">
                  <c:v>120</c:v>
                </c:pt>
                <c:pt idx="392">
                  <c:v>120</c:v>
                </c:pt>
                <c:pt idx="393">
                  <c:v>120</c:v>
                </c:pt>
                <c:pt idx="394">
                  <c:v>100</c:v>
                </c:pt>
                <c:pt idx="395">
                  <c:v>120</c:v>
                </c:pt>
                <c:pt idx="396">
                  <c:v>90</c:v>
                </c:pt>
                <c:pt idx="397">
                  <c:v>90</c:v>
                </c:pt>
                <c:pt idx="398">
                  <c:v>100</c:v>
                </c:pt>
                <c:pt idx="399">
                  <c:v>100</c:v>
                </c:pt>
                <c:pt idx="400">
                  <c:v>120</c:v>
                </c:pt>
                <c:pt idx="401">
                  <c:v>120</c:v>
                </c:pt>
                <c:pt idx="402">
                  <c:v>120</c:v>
                </c:pt>
                <c:pt idx="403">
                  <c:v>120</c:v>
                </c:pt>
                <c:pt idx="404">
                  <c:v>90</c:v>
                </c:pt>
                <c:pt idx="405">
                  <c:v>90</c:v>
                </c:pt>
                <c:pt idx="406">
                  <c:v>135</c:v>
                </c:pt>
                <c:pt idx="407">
                  <c:v>110</c:v>
                </c:pt>
                <c:pt idx="408">
                  <c:v>120</c:v>
                </c:pt>
                <c:pt idx="409">
                  <c:v>85</c:v>
                </c:pt>
                <c:pt idx="410">
                  <c:v>120</c:v>
                </c:pt>
                <c:pt idx="411">
                  <c:v>100</c:v>
                </c:pt>
                <c:pt idx="412">
                  <c:v>100</c:v>
                </c:pt>
                <c:pt idx="413">
                  <c:v>120</c:v>
                </c:pt>
                <c:pt idx="414">
                  <c:v>90</c:v>
                </c:pt>
                <c:pt idx="415">
                  <c:v>130</c:v>
                </c:pt>
                <c:pt idx="416">
                  <c:v>90</c:v>
                </c:pt>
                <c:pt idx="417">
                  <c:v>120</c:v>
                </c:pt>
                <c:pt idx="418">
                  <c:v>140</c:v>
                </c:pt>
                <c:pt idx="419">
                  <c:v>95</c:v>
                </c:pt>
                <c:pt idx="420">
                  <c:v>120</c:v>
                </c:pt>
                <c:pt idx="421">
                  <c:v>110</c:v>
                </c:pt>
                <c:pt idx="422">
                  <c:v>140</c:v>
                </c:pt>
                <c:pt idx="423">
                  <c:v>120</c:v>
                </c:pt>
                <c:pt idx="424">
                  <c:v>130</c:v>
                </c:pt>
                <c:pt idx="425">
                  <c:v>90</c:v>
                </c:pt>
                <c:pt idx="426">
                  <c:v>120</c:v>
                </c:pt>
                <c:pt idx="427">
                  <c:v>120</c:v>
                </c:pt>
                <c:pt idx="428">
                  <c:v>90</c:v>
                </c:pt>
                <c:pt idx="429">
                  <c:v>76</c:v>
                </c:pt>
                <c:pt idx="430">
                  <c:v>120</c:v>
                </c:pt>
                <c:pt idx="431">
                  <c:v>120</c:v>
                </c:pt>
                <c:pt idx="432">
                  <c:v>140</c:v>
                </c:pt>
                <c:pt idx="433">
                  <c:v>140</c:v>
                </c:pt>
                <c:pt idx="434">
                  <c:v>120</c:v>
                </c:pt>
                <c:pt idx="435">
                  <c:v>120</c:v>
                </c:pt>
                <c:pt idx="436">
                  <c:v>70</c:v>
                </c:pt>
                <c:pt idx="437">
                  <c:v>120</c:v>
                </c:pt>
                <c:pt idx="438">
                  <c:v>90</c:v>
                </c:pt>
                <c:pt idx="439">
                  <c:v>90</c:v>
                </c:pt>
                <c:pt idx="440">
                  <c:v>90</c:v>
                </c:pt>
                <c:pt idx="441">
                  <c:v>90</c:v>
                </c:pt>
                <c:pt idx="442">
                  <c:v>90</c:v>
                </c:pt>
                <c:pt idx="443">
                  <c:v>90</c:v>
                </c:pt>
                <c:pt idx="444">
                  <c:v>100</c:v>
                </c:pt>
                <c:pt idx="445">
                  <c:v>100</c:v>
                </c:pt>
                <c:pt idx="446">
                  <c:v>100</c:v>
                </c:pt>
                <c:pt idx="447">
                  <c:v>100</c:v>
                </c:pt>
                <c:pt idx="448">
                  <c:v>100</c:v>
                </c:pt>
                <c:pt idx="449">
                  <c:v>100</c:v>
                </c:pt>
                <c:pt idx="450">
                  <c:v>100</c:v>
                </c:pt>
                <c:pt idx="451">
                  <c:v>100</c:v>
                </c:pt>
              </c:numCache>
            </c:numRef>
          </c:xVal>
          <c:yVal>
            <c:numRef>
              <c:f>'correct regression'!$B$29:$B$480</c:f>
              <c:numCache>
                <c:formatCode>General</c:formatCode>
                <c:ptCount val="452"/>
                <c:pt idx="0">
                  <c:v>1.0316615141033014</c:v>
                </c:pt>
                <c:pt idx="1">
                  <c:v>0.79870942528880973</c:v>
                </c:pt>
                <c:pt idx="2">
                  <c:v>0.28241516791018195</c:v>
                </c:pt>
                <c:pt idx="3">
                  <c:v>0.37441667659282918</c:v>
                </c:pt>
                <c:pt idx="4">
                  <c:v>0.25879066979677257</c:v>
                </c:pt>
                <c:pt idx="5">
                  <c:v>0.39741036814013442</c:v>
                </c:pt>
                <c:pt idx="6">
                  <c:v>0.40796722110347788</c:v>
                </c:pt>
                <c:pt idx="7">
                  <c:v>0.51064050562004581</c:v>
                </c:pt>
                <c:pt idx="8">
                  <c:v>0.25939903978714984</c:v>
                </c:pt>
                <c:pt idx="9">
                  <c:v>1.1095190293559121</c:v>
                </c:pt>
                <c:pt idx="10">
                  <c:v>0.20894349557147837</c:v>
                </c:pt>
                <c:pt idx="11">
                  <c:v>0.30876502036305281</c:v>
                </c:pt>
                <c:pt idx="12">
                  <c:v>0.28088701592303772</c:v>
                </c:pt>
                <c:pt idx="13">
                  <c:v>0.31169058308455688</c:v>
                </c:pt>
                <c:pt idx="14">
                  <c:v>0.64317126180880968</c:v>
                </c:pt>
                <c:pt idx="15">
                  <c:v>0.31953497397401825</c:v>
                </c:pt>
                <c:pt idx="16">
                  <c:v>1.0335901113682882</c:v>
                </c:pt>
                <c:pt idx="17">
                  <c:v>0.43626587143449236</c:v>
                </c:pt>
                <c:pt idx="18">
                  <c:v>0.31141162765140962</c:v>
                </c:pt>
                <c:pt idx="19">
                  <c:v>0.10731310359162627</c:v>
                </c:pt>
                <c:pt idx="20">
                  <c:v>1.2700456525665962</c:v>
                </c:pt>
                <c:pt idx="21">
                  <c:v>0.30686786821305173</c:v>
                </c:pt>
                <c:pt idx="22">
                  <c:v>0.24532090885643043</c:v>
                </c:pt>
                <c:pt idx="23">
                  <c:v>0.21994547038829076</c:v>
                </c:pt>
                <c:pt idx="24">
                  <c:v>0.3781416244643131</c:v>
                </c:pt>
                <c:pt idx="25">
                  <c:v>0.30512650290289867</c:v>
                </c:pt>
                <c:pt idx="26">
                  <c:v>0.30311487634802325</c:v>
                </c:pt>
                <c:pt idx="27">
                  <c:v>0.23210830190274545</c:v>
                </c:pt>
                <c:pt idx="28">
                  <c:v>0.28269664777948716</c:v>
                </c:pt>
                <c:pt idx="29">
                  <c:v>0.24798198622306017</c:v>
                </c:pt>
                <c:pt idx="30">
                  <c:v>0.31907302320866654</c:v>
                </c:pt>
                <c:pt idx="31">
                  <c:v>0.1783820177092289</c:v>
                </c:pt>
                <c:pt idx="32">
                  <c:v>0.37440033758965402</c:v>
                </c:pt>
                <c:pt idx="33">
                  <c:v>0.35497258594247533</c:v>
                </c:pt>
                <c:pt idx="34">
                  <c:v>4.5334171358959362E-2</c:v>
                </c:pt>
                <c:pt idx="35">
                  <c:v>9.3792666019107934E-2</c:v>
                </c:pt>
                <c:pt idx="36">
                  <c:v>0.17101847930873804</c:v>
                </c:pt>
                <c:pt idx="37">
                  <c:v>4.3313341106220107E-2</c:v>
                </c:pt>
                <c:pt idx="38">
                  <c:v>0.13815288737040199</c:v>
                </c:pt>
                <c:pt idx="39">
                  <c:v>8.8785473544059024E-2</c:v>
                </c:pt>
                <c:pt idx="40">
                  <c:v>0.34310878381433663</c:v>
                </c:pt>
                <c:pt idx="41">
                  <c:v>0.16043925486354044</c:v>
                </c:pt>
                <c:pt idx="42">
                  <c:v>0.15263028469080514</c:v>
                </c:pt>
                <c:pt idx="43">
                  <c:v>0.21494131540176023</c:v>
                </c:pt>
                <c:pt idx="44">
                  <c:v>0.22310454887100695</c:v>
                </c:pt>
                <c:pt idx="45">
                  <c:v>0.30355239167102688</c:v>
                </c:pt>
                <c:pt idx="46">
                  <c:v>0.28786360989210447</c:v>
                </c:pt>
                <c:pt idx="47">
                  <c:v>0.24500206627664445</c:v>
                </c:pt>
                <c:pt idx="48">
                  <c:v>0.21311227558751233</c:v>
                </c:pt>
                <c:pt idx="49">
                  <c:v>0.31879908477595342</c:v>
                </c:pt>
                <c:pt idx="50">
                  <c:v>0.26864780614071504</c:v>
                </c:pt>
                <c:pt idx="51">
                  <c:v>0.28005581194891982</c:v>
                </c:pt>
                <c:pt idx="52">
                  <c:v>0.11741632496539471</c:v>
                </c:pt>
                <c:pt idx="53">
                  <c:v>0.24140153672892162</c:v>
                </c:pt>
                <c:pt idx="54">
                  <c:v>0.11696085032816421</c:v>
                </c:pt>
                <c:pt idx="55">
                  <c:v>0.26725790075488415</c:v>
                </c:pt>
                <c:pt idx="56">
                  <c:v>0.22260457988391885</c:v>
                </c:pt>
                <c:pt idx="57">
                  <c:v>0.20691579810499652</c:v>
                </c:pt>
                <c:pt idx="58">
                  <c:v>0.16405425448953653</c:v>
                </c:pt>
                <c:pt idx="59">
                  <c:v>0.13216446380040442</c:v>
                </c:pt>
                <c:pt idx="60">
                  <c:v>0.33351686873724612</c:v>
                </c:pt>
                <c:pt idx="61">
                  <c:v>0.20437009130624284</c:v>
                </c:pt>
                <c:pt idx="62">
                  <c:v>0.28127147761890897</c:v>
                </c:pt>
                <c:pt idx="63">
                  <c:v>0.18674957216178156</c:v>
                </c:pt>
                <c:pt idx="64">
                  <c:v>0.26882473420967351</c:v>
                </c:pt>
                <c:pt idx="65">
                  <c:v>0.37010355934412381</c:v>
                </c:pt>
                <c:pt idx="66">
                  <c:v>0.4086159558651753</c:v>
                </c:pt>
                <c:pt idx="67">
                  <c:v>0.27607750127052721</c:v>
                </c:pt>
                <c:pt idx="68">
                  <c:v>0.25425913649913706</c:v>
                </c:pt>
                <c:pt idx="69">
                  <c:v>0.16527255151676334</c:v>
                </c:pt>
                <c:pt idx="70">
                  <c:v>0.44369247915058557</c:v>
                </c:pt>
                <c:pt idx="71">
                  <c:v>0.62848010832952861</c:v>
                </c:pt>
                <c:pt idx="72">
                  <c:v>0.96162131079471702</c:v>
                </c:pt>
                <c:pt idx="73">
                  <c:v>0.34974020471879375</c:v>
                </c:pt>
                <c:pt idx="74">
                  <c:v>0.17887134974801311</c:v>
                </c:pt>
                <c:pt idx="75">
                  <c:v>0.57700666042592597</c:v>
                </c:pt>
                <c:pt idx="76">
                  <c:v>0.31140210593677703</c:v>
                </c:pt>
                <c:pt idx="77">
                  <c:v>0.2685310406066842</c:v>
                </c:pt>
                <c:pt idx="78">
                  <c:v>0.21371013748867926</c:v>
                </c:pt>
                <c:pt idx="79">
                  <c:v>0.26325448304991461</c:v>
                </c:pt>
                <c:pt idx="80">
                  <c:v>0.18399644886801075</c:v>
                </c:pt>
                <c:pt idx="81">
                  <c:v>0.26943310420005084</c:v>
                </c:pt>
                <c:pt idx="82">
                  <c:v>0.20116755697255323</c:v>
                </c:pt>
                <c:pt idx="83">
                  <c:v>0.17579211850441362</c:v>
                </c:pt>
                <c:pt idx="84">
                  <c:v>0.33398827258043629</c:v>
                </c:pt>
                <c:pt idx="85">
                  <c:v>0.28304982696095998</c:v>
                </c:pt>
                <c:pt idx="86">
                  <c:v>0.2810382004060844</c:v>
                </c:pt>
                <c:pt idx="87">
                  <c:v>0.16366423374793668</c:v>
                </c:pt>
                <c:pt idx="88">
                  <c:v>0.42591258145417721</c:v>
                </c:pt>
                <c:pt idx="89">
                  <c:v>0.7272637349483837</c:v>
                </c:pt>
                <c:pt idx="90">
                  <c:v>0.31253183122715711</c:v>
                </c:pt>
                <c:pt idx="91">
                  <c:v>0.28554041853452544</c:v>
                </c:pt>
                <c:pt idx="92">
                  <c:v>0.43963085944982117</c:v>
                </c:pt>
                <c:pt idx="93">
                  <c:v>0.28987215700824176</c:v>
                </c:pt>
                <c:pt idx="94">
                  <c:v>0.45105137113123167</c:v>
                </c:pt>
                <c:pt idx="95">
                  <c:v>0.30027267257409102</c:v>
                </c:pt>
                <c:pt idx="96">
                  <c:v>0.10224306636687183</c:v>
                </c:pt>
                <c:pt idx="97">
                  <c:v>0.16927815982933808</c:v>
                </c:pt>
                <c:pt idx="98">
                  <c:v>0.25393002217942262</c:v>
                </c:pt>
                <c:pt idx="99">
                  <c:v>1.038607143574739</c:v>
                </c:pt>
                <c:pt idx="100">
                  <c:v>0.42081219827513527</c:v>
                </c:pt>
                <c:pt idx="101">
                  <c:v>0.37256031572744835</c:v>
                </c:pt>
                <c:pt idx="102">
                  <c:v>0.51314902172327104</c:v>
                </c:pt>
                <c:pt idx="103">
                  <c:v>1.2650286203601453</c:v>
                </c:pt>
                <c:pt idx="104">
                  <c:v>0.47166733853817339</c:v>
                </c:pt>
                <c:pt idx="105">
                  <c:v>0.98807387933214752</c:v>
                </c:pt>
                <c:pt idx="106">
                  <c:v>0.51984811339013326</c:v>
                </c:pt>
                <c:pt idx="107">
                  <c:v>0.33091892668439193</c:v>
                </c:pt>
                <c:pt idx="108">
                  <c:v>0.94903346616452966</c:v>
                </c:pt>
                <c:pt idx="109">
                  <c:v>1.0009794020263603</c:v>
                </c:pt>
                <c:pt idx="110">
                  <c:v>0.50176001006224291</c:v>
                </c:pt>
                <c:pt idx="111">
                  <c:v>0.38500054745787143</c:v>
                </c:pt>
                <c:pt idx="112">
                  <c:v>1.232417911018219</c:v>
                </c:pt>
                <c:pt idx="113">
                  <c:v>0.64317126180880968</c:v>
                </c:pt>
                <c:pt idx="114">
                  <c:v>1.0360986274715138</c:v>
                </c:pt>
                <c:pt idx="115">
                  <c:v>0.47232444213965863</c:v>
                </c:pt>
                <c:pt idx="116">
                  <c:v>1.3601132131552693</c:v>
                </c:pt>
                <c:pt idx="117">
                  <c:v>1.2869771018442338</c:v>
                </c:pt>
                <c:pt idx="118">
                  <c:v>0.35950786949695357</c:v>
                </c:pt>
                <c:pt idx="119">
                  <c:v>0.86376296208413861</c:v>
                </c:pt>
                <c:pt idx="120">
                  <c:v>1.2292401382416385</c:v>
                </c:pt>
                <c:pt idx="121">
                  <c:v>0.50291937220452043</c:v>
                </c:pt>
                <c:pt idx="122">
                  <c:v>0.59901258654864364</c:v>
                </c:pt>
                <c:pt idx="123">
                  <c:v>0.14724611196792331</c:v>
                </c:pt>
                <c:pt idx="124">
                  <c:v>0.77743405701288726</c:v>
                </c:pt>
                <c:pt idx="125">
                  <c:v>0.95481294941426187</c:v>
                </c:pt>
                <c:pt idx="126">
                  <c:v>0.34151382089011184</c:v>
                </c:pt>
                <c:pt idx="127">
                  <c:v>0.3980784187317119</c:v>
                </c:pt>
                <c:pt idx="128">
                  <c:v>0.21589981101211858</c:v>
                </c:pt>
                <c:pt idx="129">
                  <c:v>0.17548172083163988</c:v>
                </c:pt>
                <c:pt idx="130">
                  <c:v>0.32490616255590055</c:v>
                </c:pt>
                <c:pt idx="131">
                  <c:v>0.32930455303204459</c:v>
                </c:pt>
                <c:pt idx="132">
                  <c:v>0.18848688527129601</c:v>
                </c:pt>
                <c:pt idx="133">
                  <c:v>0.18229341536430438</c:v>
                </c:pt>
                <c:pt idx="134">
                  <c:v>0.25047263112657087</c:v>
                </c:pt>
                <c:pt idx="135">
                  <c:v>0.24447701771567809</c:v>
                </c:pt>
                <c:pt idx="136">
                  <c:v>0.66136855969095709</c:v>
                </c:pt>
                <c:pt idx="137">
                  <c:v>0.23824889319023085</c:v>
                </c:pt>
                <c:pt idx="138">
                  <c:v>0.17902959959608133</c:v>
                </c:pt>
                <c:pt idx="139">
                  <c:v>0.67505225613699782</c:v>
                </c:pt>
                <c:pt idx="140">
                  <c:v>0.38377729840106978</c:v>
                </c:pt>
                <c:pt idx="141">
                  <c:v>0.17821881949752047</c:v>
                </c:pt>
                <c:pt idx="142">
                  <c:v>0.2281498007518877</c:v>
                </c:pt>
                <c:pt idx="143">
                  <c:v>0.31358645608392782</c:v>
                </c:pt>
                <c:pt idx="144">
                  <c:v>0.67729969598177064</c:v>
                </c:pt>
                <c:pt idx="145">
                  <c:v>0.40742682548331532</c:v>
                </c:pt>
                <c:pt idx="146">
                  <c:v>0.26076765780616529</c:v>
                </c:pt>
                <c:pt idx="147">
                  <c:v>0.36808851662214742</c:v>
                </c:pt>
                <c:pt idx="148">
                  <c:v>0.23936601732723967</c:v>
                </c:pt>
                <c:pt idx="149">
                  <c:v>0.39630232940018451</c:v>
                </c:pt>
                <c:pt idx="150">
                  <c:v>0.7272637349483837</c:v>
                </c:pt>
                <c:pt idx="151">
                  <c:v>0.31989072320780348</c:v>
                </c:pt>
                <c:pt idx="152">
                  <c:v>9.5931720933564626E-2</c:v>
                </c:pt>
                <c:pt idx="153">
                  <c:v>0.29763900662404508</c:v>
                </c:pt>
                <c:pt idx="154">
                  <c:v>0.81971237961476651</c:v>
                </c:pt>
                <c:pt idx="155">
                  <c:v>0.32595020746024689</c:v>
                </c:pt>
                <c:pt idx="156">
                  <c:v>0.4086159558651753</c:v>
                </c:pt>
                <c:pt idx="157">
                  <c:v>0.49911074396395028</c:v>
                </c:pt>
                <c:pt idx="158">
                  <c:v>0.38102227872969879</c:v>
                </c:pt>
                <c:pt idx="159">
                  <c:v>0.30309583291875786</c:v>
                </c:pt>
                <c:pt idx="160">
                  <c:v>0.95212522915858222</c:v>
                </c:pt>
                <c:pt idx="161">
                  <c:v>0.45024776619771989</c:v>
                </c:pt>
                <c:pt idx="162">
                  <c:v>0.36871892400463657</c:v>
                </c:pt>
                <c:pt idx="163">
                  <c:v>1.1885807703568902</c:v>
                </c:pt>
                <c:pt idx="164">
                  <c:v>0.47096539145142968</c:v>
                </c:pt>
                <c:pt idx="165">
                  <c:v>0.42889399531284678</c:v>
                </c:pt>
                <c:pt idx="166">
                  <c:v>0.53014744102010525</c:v>
                </c:pt>
                <c:pt idx="167">
                  <c:v>0.25642953261874785</c:v>
                </c:pt>
                <c:pt idx="168">
                  <c:v>0.71492743753014831</c:v>
                </c:pt>
                <c:pt idx="169">
                  <c:v>0.35138122897398305</c:v>
                </c:pt>
                <c:pt idx="170">
                  <c:v>0.47029998398101724</c:v>
                </c:pt>
                <c:pt idx="171">
                  <c:v>0.24560778517087695</c:v>
                </c:pt>
                <c:pt idx="172">
                  <c:v>0.19374738355737381</c:v>
                </c:pt>
                <c:pt idx="173">
                  <c:v>0.7486411759434598</c:v>
                </c:pt>
                <c:pt idx="174">
                  <c:v>0.93569419694953371</c:v>
                </c:pt>
                <c:pt idx="175">
                  <c:v>0.16667617695557074</c:v>
                </c:pt>
                <c:pt idx="176">
                  <c:v>0.18399644886801075</c:v>
                </c:pt>
                <c:pt idx="177">
                  <c:v>0.26943310420005084</c:v>
                </c:pt>
                <c:pt idx="178">
                  <c:v>0.30199620496881524</c:v>
                </c:pt>
                <c:pt idx="179">
                  <c:v>0.27022712675711624</c:v>
                </c:pt>
                <c:pt idx="180">
                  <c:v>0.21661430592228842</c:v>
                </c:pt>
                <c:pt idx="181">
                  <c:v>0.32393516473827033</c:v>
                </c:pt>
                <c:pt idx="182">
                  <c:v>0.20116755697255323</c:v>
                </c:pt>
                <c:pt idx="183">
                  <c:v>0.17579211850441362</c:v>
                </c:pt>
                <c:pt idx="184">
                  <c:v>0.33398827258043629</c:v>
                </c:pt>
                <c:pt idx="185">
                  <c:v>0.28304982696095998</c:v>
                </c:pt>
                <c:pt idx="186">
                  <c:v>0.2810382004060844</c:v>
                </c:pt>
                <c:pt idx="187">
                  <c:v>0.21003162596080688</c:v>
                </c:pt>
                <c:pt idx="188">
                  <c:v>0.26061997183754876</c:v>
                </c:pt>
                <c:pt idx="189">
                  <c:v>0.22590531028112171</c:v>
                </c:pt>
                <c:pt idx="190">
                  <c:v>0.24672490930788588</c:v>
                </c:pt>
                <c:pt idx="191">
                  <c:v>0.31171413122802039</c:v>
                </c:pt>
                <c:pt idx="192">
                  <c:v>0.17102312572858275</c:v>
                </c:pt>
                <c:pt idx="193">
                  <c:v>0.36704144560900775</c:v>
                </c:pt>
                <c:pt idx="194">
                  <c:v>0.34761369396182901</c:v>
                </c:pt>
                <c:pt idx="195">
                  <c:v>0.46989124920664627</c:v>
                </c:pt>
                <c:pt idx="196">
                  <c:v>0.10041114904183177</c:v>
                </c:pt>
                <c:pt idx="197">
                  <c:v>0.42989249232279142</c:v>
                </c:pt>
                <c:pt idx="198">
                  <c:v>0.96107947881500899</c:v>
                </c:pt>
                <c:pt idx="199">
                  <c:v>0.28876075099907705</c:v>
                </c:pt>
                <c:pt idx="200">
                  <c:v>0.16105561279655894</c:v>
                </c:pt>
                <c:pt idx="201">
                  <c:v>0.2558951590607409</c:v>
                </c:pt>
                <c:pt idx="202">
                  <c:v>0.2065277452343979</c:v>
                </c:pt>
                <c:pt idx="203">
                  <c:v>0.46085105550467542</c:v>
                </c:pt>
                <c:pt idx="204">
                  <c:v>0.40083853499491134</c:v>
                </c:pt>
                <c:pt idx="205">
                  <c:v>0.27818152655387934</c:v>
                </c:pt>
                <c:pt idx="206">
                  <c:v>0.21367399262390352</c:v>
                </c:pt>
                <c:pt idx="207">
                  <c:v>0.28251326502759555</c:v>
                </c:pt>
                <c:pt idx="208">
                  <c:v>0.28542365300049521</c:v>
                </c:pt>
                <c:pt idx="209">
                  <c:v>0.33268358709209922</c:v>
                </c:pt>
                <c:pt idx="210">
                  <c:v>0.26882473420967351</c:v>
                </c:pt>
                <c:pt idx="211">
                  <c:v>0.35024319981467522</c:v>
                </c:pt>
                <c:pt idx="212">
                  <c:v>0.20992587238772853</c:v>
                </c:pt>
                <c:pt idx="213">
                  <c:v>0.31827017563231941</c:v>
                </c:pt>
                <c:pt idx="214">
                  <c:v>0.30258139385339688</c:v>
                </c:pt>
                <c:pt idx="215">
                  <c:v>0.25971985023793676</c:v>
                </c:pt>
                <c:pt idx="216">
                  <c:v>0.22293288339920891</c:v>
                </c:pt>
                <c:pt idx="217">
                  <c:v>0.31229661568651185</c:v>
                </c:pt>
                <c:pt idx="218">
                  <c:v>0.37031132864047678</c:v>
                </c:pt>
                <c:pt idx="219">
                  <c:v>0.32016005000523828</c:v>
                </c:pt>
                <c:pt idx="220">
                  <c:v>0.27269691996827361</c:v>
                </c:pt>
                <c:pt idx="221">
                  <c:v>0.24220587821752237</c:v>
                </c:pt>
                <c:pt idx="222">
                  <c:v>0.11005743298474846</c:v>
                </c:pt>
                <c:pt idx="223">
                  <c:v>0.23404264474827541</c:v>
                </c:pt>
                <c:pt idx="224">
                  <c:v>0.10960195834751804</c:v>
                </c:pt>
                <c:pt idx="225">
                  <c:v>0.23930234581745091</c:v>
                </c:pt>
                <c:pt idx="226">
                  <c:v>0.15978180212665422</c:v>
                </c:pt>
                <c:pt idx="227">
                  <c:v>4.3459088747016428E-2</c:v>
                </c:pt>
                <c:pt idx="228">
                  <c:v>0.16847381834073716</c:v>
                </c:pt>
                <c:pt idx="229">
                  <c:v>0.12377000892552142</c:v>
                </c:pt>
                <c:pt idx="230">
                  <c:v>0.40918662538939604</c:v>
                </c:pt>
                <c:pt idx="231">
                  <c:v>0.97140888301919681</c:v>
                </c:pt>
                <c:pt idx="232">
                  <c:v>0.9558748852572303</c:v>
                </c:pt>
                <c:pt idx="233">
                  <c:v>1.099351864071741</c:v>
                </c:pt>
                <c:pt idx="234">
                  <c:v>1.0486423725033989</c:v>
                </c:pt>
                <c:pt idx="235">
                  <c:v>0.38163103511244933</c:v>
                </c:pt>
                <c:pt idx="236">
                  <c:v>5.7891861652830126E-2</c:v>
                </c:pt>
                <c:pt idx="237">
                  <c:v>0.2361561445546542</c:v>
                </c:pt>
                <c:pt idx="238">
                  <c:v>0.27695865250972618</c:v>
                </c:pt>
                <c:pt idx="239">
                  <c:v>0.21119209967082142</c:v>
                </c:pt>
                <c:pt idx="240">
                  <c:v>0.13116193521357183</c:v>
                </c:pt>
                <c:pt idx="241">
                  <c:v>0.65748344338249209</c:v>
                </c:pt>
                <c:pt idx="242">
                  <c:v>0.12375096549625619</c:v>
                </c:pt>
                <c:pt idx="243">
                  <c:v>0.87487116874182269</c:v>
                </c:pt>
                <c:pt idx="244">
                  <c:v>0.28006262923746228</c:v>
                </c:pt>
                <c:pt idx="245">
                  <c:v>0.23618470969855182</c:v>
                </c:pt>
                <c:pt idx="246">
                  <c:v>2.0863400388724702E-2</c:v>
                </c:pt>
                <c:pt idx="247">
                  <c:v>0.21421718478519919</c:v>
                </c:pt>
                <c:pt idx="248">
                  <c:v>0.27376484267376666</c:v>
                </c:pt>
                <c:pt idx="249">
                  <c:v>0.92489919356905992</c:v>
                </c:pt>
                <c:pt idx="250">
                  <c:v>0.33147975647721095</c:v>
                </c:pt>
                <c:pt idx="251">
                  <c:v>0.25919480167697045</c:v>
                </c:pt>
                <c:pt idx="252">
                  <c:v>0.25296667715152321</c:v>
                </c:pt>
                <c:pt idx="253">
                  <c:v>0.29974876512404269</c:v>
                </c:pt>
                <c:pt idx="254">
                  <c:v>0.3396239465171928</c:v>
                </c:pt>
                <c:pt idx="255">
                  <c:v>0.30199620496881524</c:v>
                </c:pt>
                <c:pt idx="256">
                  <c:v>0.27022712675711624</c:v>
                </c:pt>
                <c:pt idx="257">
                  <c:v>0.21661430592228842</c:v>
                </c:pt>
                <c:pt idx="258">
                  <c:v>0.32393516473827033</c:v>
                </c:pt>
                <c:pt idx="259">
                  <c:v>0.4064848298069984</c:v>
                </c:pt>
                <c:pt idx="260">
                  <c:v>0.38158454543889214</c:v>
                </c:pt>
                <c:pt idx="261">
                  <c:v>0.10777004102247788</c:v>
                </c:pt>
                <c:pt idx="262">
                  <c:v>0.19440794894211355</c:v>
                </c:pt>
                <c:pt idx="263">
                  <c:v>0.29611964297972315</c:v>
                </c:pt>
                <c:pt idx="264">
                  <c:v>0.16841450477720521</c:v>
                </c:pt>
                <c:pt idx="265">
                  <c:v>0.26325405104138688</c:v>
                </c:pt>
                <c:pt idx="266">
                  <c:v>0.21388663721504397</c:v>
                </c:pt>
                <c:pt idx="267">
                  <c:v>0.46820994748532141</c:v>
                </c:pt>
                <c:pt idx="268">
                  <c:v>0.22103288460454962</c:v>
                </c:pt>
                <c:pt idx="269">
                  <c:v>0.29278254498114131</c:v>
                </c:pt>
                <c:pt idx="270">
                  <c:v>0.34004247907274532</c:v>
                </c:pt>
                <c:pt idx="271">
                  <c:v>0.36699847104865058</c:v>
                </c:pt>
                <c:pt idx="272">
                  <c:v>0.31185251076942494</c:v>
                </c:pt>
                <c:pt idx="273">
                  <c:v>0.32562906761296562</c:v>
                </c:pt>
                <c:pt idx="274">
                  <c:v>0.30994028583404309</c:v>
                </c:pt>
                <c:pt idx="275">
                  <c:v>0.26707874221858297</c:v>
                </c:pt>
                <c:pt idx="276">
                  <c:v>0.23518895152945085</c:v>
                </c:pt>
                <c:pt idx="277">
                  <c:v>0.36982582973166167</c:v>
                </c:pt>
                <c:pt idx="278">
                  <c:v>0.37767022062112277</c:v>
                </c:pt>
                <c:pt idx="279">
                  <c:v>0.32751894198588466</c:v>
                </c:pt>
                <c:pt idx="280">
                  <c:v>0.33892694779408938</c:v>
                </c:pt>
                <c:pt idx="281">
                  <c:v>0.30843590604333776</c:v>
                </c:pt>
                <c:pt idx="282">
                  <c:v>0.17628746081056418</c:v>
                </c:pt>
                <c:pt idx="283">
                  <c:v>0.31547026319360083</c:v>
                </c:pt>
                <c:pt idx="284">
                  <c:v>0.23484698623687617</c:v>
                </c:pt>
                <c:pt idx="285">
                  <c:v>0.10269854100410235</c:v>
                </c:pt>
                <c:pt idx="286">
                  <c:v>0.22198556314096463</c:v>
                </c:pt>
                <c:pt idx="287">
                  <c:v>0.24447651263829789</c:v>
                </c:pt>
                <c:pt idx="288">
                  <c:v>0.97987223732166751</c:v>
                </c:pt>
                <c:pt idx="289">
                  <c:v>0.25204966952113611</c:v>
                </c:pt>
                <c:pt idx="290">
                  <c:v>0.70627330870694427</c:v>
                </c:pt>
                <c:pt idx="291">
                  <c:v>0.17785880695453182</c:v>
                </c:pt>
                <c:pt idx="292">
                  <c:v>0.94109354377790766</c:v>
                </c:pt>
                <c:pt idx="293">
                  <c:v>0.36487576387847404</c:v>
                </c:pt>
                <c:pt idx="294">
                  <c:v>0.44088032710093661</c:v>
                </c:pt>
                <c:pt idx="295">
                  <c:v>0.23506378197475458</c:v>
                </c:pt>
                <c:pt idx="296">
                  <c:v>0.36815240353667167</c:v>
                </c:pt>
                <c:pt idx="297">
                  <c:v>0.20226486791609311</c:v>
                </c:pt>
                <c:pt idx="298">
                  <c:v>0.1975380872682842</c:v>
                </c:pt>
                <c:pt idx="299">
                  <c:v>0.84085465068535181</c:v>
                </c:pt>
                <c:pt idx="300">
                  <c:v>0.75170434791636753</c:v>
                </c:pt>
                <c:pt idx="301">
                  <c:v>0.32724119263451451</c:v>
                </c:pt>
                <c:pt idx="302">
                  <c:v>0.20226486791609311</c:v>
                </c:pt>
                <c:pt idx="303">
                  <c:v>0.1975380872682842</c:v>
                </c:pt>
                <c:pt idx="304">
                  <c:v>0.93132086997429431</c:v>
                </c:pt>
                <c:pt idx="305">
                  <c:v>0.80810580454213865</c:v>
                </c:pt>
                <c:pt idx="306">
                  <c:v>0.42959300752310536</c:v>
                </c:pt>
                <c:pt idx="307">
                  <c:v>0.26645355926628334</c:v>
                </c:pt>
                <c:pt idx="308">
                  <c:v>0.25879066979677257</c:v>
                </c:pt>
                <c:pt idx="309">
                  <c:v>0.39251354794412091</c:v>
                </c:pt>
                <c:pt idx="310">
                  <c:v>0.25204014780650363</c:v>
                </c:pt>
                <c:pt idx="311">
                  <c:v>1.1070105132526868</c:v>
                </c:pt>
                <c:pt idx="312">
                  <c:v>0.23756440775848414</c:v>
                </c:pt>
                <c:pt idx="313">
                  <c:v>0.16160003172298903</c:v>
                </c:pt>
                <c:pt idx="314">
                  <c:v>0.27115174889294791</c:v>
                </c:pt>
                <c:pt idx="315">
                  <c:v>0.30408130081466123</c:v>
                </c:pt>
                <c:pt idx="316">
                  <c:v>0.24308022563838647</c:v>
                </c:pt>
                <c:pt idx="317">
                  <c:v>0.261436527059833</c:v>
                </c:pt>
                <c:pt idx="318">
                  <c:v>1.1095190293559121</c:v>
                </c:pt>
                <c:pt idx="319">
                  <c:v>0.19348982241212126</c:v>
                </c:pt>
                <c:pt idx="320">
                  <c:v>0.2962369099251998</c:v>
                </c:pt>
                <c:pt idx="321">
                  <c:v>0.64317126180880968</c:v>
                </c:pt>
                <c:pt idx="322">
                  <c:v>0.30405273567076341</c:v>
                </c:pt>
                <c:pt idx="323">
                  <c:v>0.20557690241377002</c:v>
                </c:pt>
                <c:pt idx="324">
                  <c:v>0.3341549289094658</c:v>
                </c:pt>
                <c:pt idx="325">
                  <c:v>0.28948873081858045</c:v>
                </c:pt>
                <c:pt idx="326">
                  <c:v>0.24254784351009712</c:v>
                </c:pt>
                <c:pt idx="327">
                  <c:v>0.37969323781553277</c:v>
                </c:pt>
                <c:pt idx="328">
                  <c:v>0.38502911260176897</c:v>
                </c:pt>
                <c:pt idx="329">
                  <c:v>0.33487783396653081</c:v>
                </c:pt>
                <c:pt idx="330">
                  <c:v>0.34628583977473532</c:v>
                </c:pt>
                <c:pt idx="331">
                  <c:v>0.18364635279121039</c:v>
                </c:pt>
                <c:pt idx="332">
                  <c:v>0.30763156455473711</c:v>
                </c:pt>
                <c:pt idx="333">
                  <c:v>0.18319087815397977</c:v>
                </c:pt>
                <c:pt idx="334">
                  <c:v>0.29723104898888775</c:v>
                </c:pt>
                <c:pt idx="335">
                  <c:v>0.35556460452263827</c:v>
                </c:pt>
                <c:pt idx="336">
                  <c:v>0.45841026311187805</c:v>
                </c:pt>
                <c:pt idx="337">
                  <c:v>0.32766814407806732</c:v>
                </c:pt>
                <c:pt idx="338">
                  <c:v>0.33298795959361183</c:v>
                </c:pt>
                <c:pt idx="339">
                  <c:v>0.31729917781468925</c:v>
                </c:pt>
                <c:pt idx="340">
                  <c:v>0.27443763419922917</c:v>
                </c:pt>
                <c:pt idx="341">
                  <c:v>0.30876502036305281</c:v>
                </c:pt>
                <c:pt idx="342">
                  <c:v>-7.5725661218308373E-3</c:v>
                </c:pt>
                <c:pt idx="343">
                  <c:v>0.1633424106755117</c:v>
                </c:pt>
                <c:pt idx="344">
                  <c:v>0.41510274069657349</c:v>
                </c:pt>
                <c:pt idx="345">
                  <c:v>0.26005316289599556</c:v>
                </c:pt>
                <c:pt idx="346">
                  <c:v>0.21963507271551685</c:v>
                </c:pt>
                <c:pt idx="347">
                  <c:v>0.38377729840106978</c:v>
                </c:pt>
                <c:pt idx="348">
                  <c:v>0.38817568887721393</c:v>
                </c:pt>
                <c:pt idx="349">
                  <c:v>0.21273876465840086</c:v>
                </c:pt>
                <c:pt idx="350">
                  <c:v>0.24116455120947369</c:v>
                </c:pt>
                <c:pt idx="351">
                  <c:v>0.15375531023139516</c:v>
                </c:pt>
                <c:pt idx="352">
                  <c:v>0.29572406005225782</c:v>
                </c:pt>
                <c:pt idx="353">
                  <c:v>0.26779548106630291</c:v>
                </c:pt>
                <c:pt idx="354">
                  <c:v>0.27070586903920285</c:v>
                </c:pt>
                <c:pt idx="355">
                  <c:v>0.32612903660005355</c:v>
                </c:pt>
                <c:pt idx="356">
                  <c:v>0.42897469518929343</c:v>
                </c:pt>
                <c:pt idx="357">
                  <c:v>0.29823257615548271</c:v>
                </c:pt>
                <c:pt idx="358">
                  <c:v>0.19734026031536617</c:v>
                </c:pt>
                <c:pt idx="359">
                  <c:v>0.22290662788670412</c:v>
                </c:pt>
                <c:pt idx="360">
                  <c:v>0.37701806538327848</c:v>
                </c:pt>
                <c:pt idx="361">
                  <c:v>0.35559354467918425</c:v>
                </c:pt>
                <c:pt idx="362">
                  <c:v>0.35556497953528676</c:v>
                </c:pt>
                <c:pt idx="363">
                  <c:v>0.1364153588561523</c:v>
                </c:pt>
                <c:pt idx="364">
                  <c:v>0.32720317884483707</c:v>
                </c:pt>
                <c:pt idx="365">
                  <c:v>0.32519155228996166</c:v>
                </c:pt>
                <c:pt idx="366">
                  <c:v>0.25418497784468419</c:v>
                </c:pt>
                <c:pt idx="367">
                  <c:v>0.30477332372142557</c:v>
                </c:pt>
                <c:pt idx="368">
                  <c:v>0.27005866216499885</c:v>
                </c:pt>
                <c:pt idx="369">
                  <c:v>0.20993044940465491</c:v>
                </c:pt>
                <c:pt idx="370">
                  <c:v>0.34850859113125132</c:v>
                </c:pt>
                <c:pt idx="371">
                  <c:v>0.20781758563181368</c:v>
                </c:pt>
                <c:pt idx="372">
                  <c:v>0.40383590551223847</c:v>
                </c:pt>
                <c:pt idx="373">
                  <c:v>0.38440815386505994</c:v>
                </c:pt>
                <c:pt idx="374">
                  <c:v>0.59901258654864364</c:v>
                </c:pt>
                <c:pt idx="375">
                  <c:v>8.5693365080539416E-2</c:v>
                </c:pt>
                <c:pt idx="376">
                  <c:v>0.17233127300017498</c:v>
                </c:pt>
                <c:pt idx="377">
                  <c:v>0.95481294941426187</c:v>
                </c:pt>
                <c:pt idx="378">
                  <c:v>0.27404296703778463</c:v>
                </c:pt>
                <c:pt idx="379">
                  <c:v>0.14633782883526664</c:v>
                </c:pt>
                <c:pt idx="380">
                  <c:v>0.24117737509944848</c:v>
                </c:pt>
                <c:pt idx="381">
                  <c:v>0.1918099612731054</c:v>
                </c:pt>
                <c:pt idx="382">
                  <c:v>0.44613327154338289</c:v>
                </c:pt>
                <c:pt idx="383">
                  <c:v>0.29045515528521848</c:v>
                </c:pt>
                <c:pt idx="384">
                  <c:v>0.26346374259258681</c:v>
                </c:pt>
                <c:pt idx="385">
                  <c:v>0.19895620866261116</c:v>
                </c:pt>
                <c:pt idx="386">
                  <c:v>0.41755418350788276</c:v>
                </c:pt>
                <c:pt idx="387">
                  <c:v>0.2452188361372766</c:v>
                </c:pt>
                <c:pt idx="388">
                  <c:v>0.33552541585338286</c:v>
                </c:pt>
                <c:pt idx="389">
                  <c:v>0.33552541585338286</c:v>
                </c:pt>
                <c:pt idx="390">
                  <c:v>0.34774915378972293</c:v>
                </c:pt>
                <c:pt idx="391">
                  <c:v>0.35559354467918425</c:v>
                </c:pt>
                <c:pt idx="392">
                  <c:v>0.30795078214717131</c:v>
                </c:pt>
                <c:pt idx="393">
                  <c:v>0.32425191436462886</c:v>
                </c:pt>
                <c:pt idx="394">
                  <c:v>0.25418497784468419</c:v>
                </c:pt>
                <c:pt idx="395">
                  <c:v>0.30477332372142557</c:v>
                </c:pt>
                <c:pt idx="396">
                  <c:v>0.27005866216499885</c:v>
                </c:pt>
                <c:pt idx="397">
                  <c:v>0.20993044940465491</c:v>
                </c:pt>
                <c:pt idx="398">
                  <c:v>0.34850859113125132</c:v>
                </c:pt>
                <c:pt idx="399">
                  <c:v>0.20781758563181368</c:v>
                </c:pt>
                <c:pt idx="400">
                  <c:v>0.40383590551223847</c:v>
                </c:pt>
                <c:pt idx="401">
                  <c:v>0.38440815386505994</c:v>
                </c:pt>
                <c:pt idx="402">
                  <c:v>0.27404296703778463</c:v>
                </c:pt>
                <c:pt idx="403">
                  <c:v>0.32170477299906308</c:v>
                </c:pt>
                <c:pt idx="404">
                  <c:v>0.29045515528521848</c:v>
                </c:pt>
                <c:pt idx="405">
                  <c:v>0.19895620866261116</c:v>
                </c:pt>
                <c:pt idx="406">
                  <c:v>0.51800622260302553</c:v>
                </c:pt>
                <c:pt idx="407">
                  <c:v>0.29422719057951197</c:v>
                </c:pt>
                <c:pt idx="408">
                  <c:v>0.31294877092435641</c:v>
                </c:pt>
                <c:pt idx="409">
                  <c:v>0.29823257615548271</c:v>
                </c:pt>
                <c:pt idx="410">
                  <c:v>0.34680951586439013</c:v>
                </c:pt>
                <c:pt idx="411">
                  <c:v>0.64800041098122863</c:v>
                </c:pt>
                <c:pt idx="412">
                  <c:v>0.41177200419124188</c:v>
                </c:pt>
                <c:pt idx="413">
                  <c:v>0.38857937634184536</c:v>
                </c:pt>
                <c:pt idx="414">
                  <c:v>0.26580525323138127</c:v>
                </c:pt>
                <c:pt idx="415">
                  <c:v>0.96894861152267242</c:v>
                </c:pt>
                <c:pt idx="416">
                  <c:v>0.50318192732956724</c:v>
                </c:pt>
                <c:pt idx="417">
                  <c:v>0.32755777886971138</c:v>
                </c:pt>
                <c:pt idx="418">
                  <c:v>0.81346103710847473</c:v>
                </c:pt>
                <c:pt idx="419">
                  <c:v>0.50358296003211889</c:v>
                </c:pt>
                <c:pt idx="420">
                  <c:v>0.2310010211630722</c:v>
                </c:pt>
                <c:pt idx="421">
                  <c:v>0.34791463788920196</c:v>
                </c:pt>
                <c:pt idx="422">
                  <c:v>0.96157604668065533</c:v>
                </c:pt>
                <c:pt idx="423">
                  <c:v>0.36762168612994917</c:v>
                </c:pt>
                <c:pt idx="424">
                  <c:v>0.46576915509252409</c:v>
                </c:pt>
                <c:pt idx="425">
                  <c:v>0.43310183661315477</c:v>
                </c:pt>
                <c:pt idx="426">
                  <c:v>0.26675793176779605</c:v>
                </c:pt>
                <c:pt idx="427">
                  <c:v>0.38885061034846802</c:v>
                </c:pt>
                <c:pt idx="428">
                  <c:v>0.18613093043147516</c:v>
                </c:pt>
                <c:pt idx="429">
                  <c:v>0.15846469510295594</c:v>
                </c:pt>
                <c:pt idx="430">
                  <c:v>0.3494243882478017</c:v>
                </c:pt>
                <c:pt idx="431">
                  <c:v>0.28936351685336875</c:v>
                </c:pt>
                <c:pt idx="432">
                  <c:v>1.0912859817424678</c:v>
                </c:pt>
                <c:pt idx="433">
                  <c:v>0.8034745812687365</c:v>
                </c:pt>
                <c:pt idx="434">
                  <c:v>0.33192222016385547</c:v>
                </c:pt>
                <c:pt idx="435">
                  <c:v>0.4659483592449794</c:v>
                </c:pt>
                <c:pt idx="436">
                  <c:v>2.8540495249684706E-2</c:v>
                </c:pt>
                <c:pt idx="437">
                  <c:v>0.24199161331533023</c:v>
                </c:pt>
                <c:pt idx="438">
                  <c:v>0.17975293299573991</c:v>
                </c:pt>
                <c:pt idx="439">
                  <c:v>0.11499765544060067</c:v>
                </c:pt>
                <c:pt idx="440">
                  <c:v>0.17128936197216221</c:v>
                </c:pt>
                <c:pt idx="441">
                  <c:v>8.5562087518015945E-2</c:v>
                </c:pt>
                <c:pt idx="442">
                  <c:v>0.22280160583668537</c:v>
                </c:pt>
                <c:pt idx="443">
                  <c:v>0.17128936197216221</c:v>
                </c:pt>
                <c:pt idx="444">
                  <c:v>0.18799836025368738</c:v>
                </c:pt>
                <c:pt idx="445">
                  <c:v>0.27913225931329039</c:v>
                </c:pt>
                <c:pt idx="446">
                  <c:v>0.22026112346812093</c:v>
                </c:pt>
                <c:pt idx="447">
                  <c:v>0.21241689596982177</c:v>
                </c:pt>
                <c:pt idx="448">
                  <c:v>0.22872469449169874</c:v>
                </c:pt>
                <c:pt idx="449">
                  <c:v>0.33800339515846006</c:v>
                </c:pt>
                <c:pt idx="450">
                  <c:v>0.18298132804723696</c:v>
                </c:pt>
                <c:pt idx="451">
                  <c:v>0.15661052495591327</c:v>
                </c:pt>
              </c:numCache>
            </c:numRef>
          </c:yVal>
          <c:smooth val="0"/>
          <c:extLst>
            <c:ext xmlns:c16="http://schemas.microsoft.com/office/drawing/2014/chart" uri="{C3380CC4-5D6E-409C-BE32-E72D297353CC}">
              <c16:uniqueId val="{00000001-E46E-4FF1-A48D-ED2D84D1A965}"/>
            </c:ext>
          </c:extLst>
        </c:ser>
        <c:dLbls>
          <c:showLegendKey val="0"/>
          <c:showVal val="0"/>
          <c:showCatName val="0"/>
          <c:showSerName val="0"/>
          <c:showPercent val="0"/>
          <c:showBubbleSize val="0"/>
        </c:dLbls>
        <c:axId val="86739584"/>
        <c:axId val="86762240"/>
      </c:scatterChart>
      <c:valAx>
        <c:axId val="86739584"/>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X Variable 2</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6762240"/>
        <c:crosses val="autoZero"/>
        <c:crossBetween val="midCat"/>
      </c:valAx>
      <c:valAx>
        <c:axId val="86762240"/>
        <c:scaling>
          <c:orientation val="minMax"/>
        </c:scaling>
        <c:delete val="0"/>
        <c:axPos val="l"/>
        <c:title>
          <c:tx>
            <c:rich>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Y</a:t>
                </a:r>
              </a:p>
            </c:rich>
          </c:tx>
          <c:overlay val="0"/>
          <c:spPr>
            <a:noFill/>
            <a:ln>
              <a:noFill/>
            </a:ln>
            <a:effectLst/>
          </c:spPr>
          <c:txPr>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673958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rnd" cmpd="sng" algn="ctr">
      <a:solidFill>
        <a:schemeClr val="tx1"/>
      </a:solidFill>
      <a:prstDash val="soli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r>
              <a:rPr lang="en-IN"/>
              <a:t>X Variable 3 Line Fit  Plot</a:t>
            </a:r>
          </a:p>
        </c:rich>
      </c:tx>
      <c:overlay val="0"/>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v>Y</c:v>
          </c:tx>
          <c:spPr>
            <a:ln w="19050" cap="rnd" cmpd="sng" algn="ctr">
              <a:noFill/>
              <a:prstDash val="solid"/>
              <a:round/>
            </a:ln>
            <a:effectLst/>
          </c:spPr>
          <c:marker>
            <c:spPr>
              <a:solidFill>
                <a:schemeClr val="accent2"/>
              </a:solidFill>
              <a:ln w="12700" cap="rnd" cmpd="sng" algn="ctr">
                <a:solidFill>
                  <a:schemeClr val="accent2"/>
                </a:solidFill>
                <a:prstDash val="solid"/>
                <a:round/>
              </a:ln>
              <a:effectLst/>
            </c:spPr>
          </c:marker>
          <c:xVal>
            <c:numRef>
              <c:f>'Maternal Health Risk Data Set 4'!$C$2:$C$453</c:f>
              <c:numCache>
                <c:formatCode>General</c:formatCode>
                <c:ptCount val="452"/>
                <c:pt idx="0">
                  <c:v>80</c:v>
                </c:pt>
                <c:pt idx="1">
                  <c:v>90</c:v>
                </c:pt>
                <c:pt idx="2">
                  <c:v>70</c:v>
                </c:pt>
                <c:pt idx="3">
                  <c:v>85</c:v>
                </c:pt>
                <c:pt idx="4">
                  <c:v>60</c:v>
                </c:pt>
                <c:pt idx="5">
                  <c:v>80</c:v>
                </c:pt>
                <c:pt idx="6">
                  <c:v>70</c:v>
                </c:pt>
                <c:pt idx="7">
                  <c:v>60</c:v>
                </c:pt>
                <c:pt idx="8">
                  <c:v>90</c:v>
                </c:pt>
                <c:pt idx="9">
                  <c:v>80</c:v>
                </c:pt>
                <c:pt idx="10">
                  <c:v>60</c:v>
                </c:pt>
                <c:pt idx="11">
                  <c:v>80</c:v>
                </c:pt>
                <c:pt idx="12">
                  <c:v>89</c:v>
                </c:pt>
                <c:pt idx="13">
                  <c:v>75</c:v>
                </c:pt>
                <c:pt idx="14">
                  <c:v>80</c:v>
                </c:pt>
                <c:pt idx="15">
                  <c:v>80</c:v>
                </c:pt>
                <c:pt idx="16">
                  <c:v>90</c:v>
                </c:pt>
                <c:pt idx="17">
                  <c:v>100</c:v>
                </c:pt>
                <c:pt idx="18">
                  <c:v>80</c:v>
                </c:pt>
                <c:pt idx="19">
                  <c:v>50</c:v>
                </c:pt>
                <c:pt idx="20">
                  <c:v>100</c:v>
                </c:pt>
                <c:pt idx="21">
                  <c:v>80</c:v>
                </c:pt>
                <c:pt idx="22">
                  <c:v>65</c:v>
                </c:pt>
                <c:pt idx="23">
                  <c:v>60</c:v>
                </c:pt>
                <c:pt idx="24">
                  <c:v>80</c:v>
                </c:pt>
                <c:pt idx="25">
                  <c:v>70</c:v>
                </c:pt>
                <c:pt idx="26">
                  <c:v>75</c:v>
                </c:pt>
                <c:pt idx="27">
                  <c:v>65</c:v>
                </c:pt>
                <c:pt idx="28">
                  <c:v>90</c:v>
                </c:pt>
                <c:pt idx="29">
                  <c:v>60</c:v>
                </c:pt>
                <c:pt idx="30">
                  <c:v>90</c:v>
                </c:pt>
                <c:pt idx="31">
                  <c:v>85</c:v>
                </c:pt>
                <c:pt idx="32">
                  <c:v>90</c:v>
                </c:pt>
                <c:pt idx="33">
                  <c:v>80</c:v>
                </c:pt>
                <c:pt idx="34">
                  <c:v>50</c:v>
                </c:pt>
                <c:pt idx="35">
                  <c:v>60</c:v>
                </c:pt>
                <c:pt idx="36">
                  <c:v>80</c:v>
                </c:pt>
                <c:pt idx="37">
                  <c:v>65</c:v>
                </c:pt>
                <c:pt idx="38">
                  <c:v>95</c:v>
                </c:pt>
                <c:pt idx="39">
                  <c:v>70</c:v>
                </c:pt>
                <c:pt idx="40">
                  <c:v>85</c:v>
                </c:pt>
                <c:pt idx="41">
                  <c:v>90</c:v>
                </c:pt>
                <c:pt idx="42">
                  <c:v>70</c:v>
                </c:pt>
                <c:pt idx="43">
                  <c:v>80</c:v>
                </c:pt>
                <c:pt idx="44">
                  <c:v>90</c:v>
                </c:pt>
                <c:pt idx="45">
                  <c:v>90</c:v>
                </c:pt>
                <c:pt idx="46">
                  <c:v>80</c:v>
                </c:pt>
                <c:pt idx="47">
                  <c:v>60</c:v>
                </c:pt>
                <c:pt idx="48">
                  <c:v>49</c:v>
                </c:pt>
                <c:pt idx="49">
                  <c:v>80</c:v>
                </c:pt>
                <c:pt idx="50">
                  <c:v>80</c:v>
                </c:pt>
                <c:pt idx="51">
                  <c:v>65</c:v>
                </c:pt>
                <c:pt idx="52">
                  <c:v>70</c:v>
                </c:pt>
                <c:pt idx="53">
                  <c:v>85</c:v>
                </c:pt>
                <c:pt idx="54">
                  <c:v>65</c:v>
                </c:pt>
                <c:pt idx="55">
                  <c:v>90</c:v>
                </c:pt>
                <c:pt idx="56">
                  <c:v>90</c:v>
                </c:pt>
                <c:pt idx="57">
                  <c:v>80</c:v>
                </c:pt>
                <c:pt idx="58">
                  <c:v>60</c:v>
                </c:pt>
                <c:pt idx="59">
                  <c:v>49</c:v>
                </c:pt>
                <c:pt idx="60">
                  <c:v>80</c:v>
                </c:pt>
                <c:pt idx="61">
                  <c:v>60</c:v>
                </c:pt>
                <c:pt idx="62">
                  <c:v>60</c:v>
                </c:pt>
                <c:pt idx="63">
                  <c:v>70</c:v>
                </c:pt>
                <c:pt idx="64">
                  <c:v>60</c:v>
                </c:pt>
                <c:pt idx="65">
                  <c:v>70</c:v>
                </c:pt>
                <c:pt idx="66">
                  <c:v>60</c:v>
                </c:pt>
                <c:pt idx="67">
                  <c:v>60</c:v>
                </c:pt>
                <c:pt idx="68">
                  <c:v>65</c:v>
                </c:pt>
                <c:pt idx="69">
                  <c:v>60</c:v>
                </c:pt>
                <c:pt idx="70">
                  <c:v>70</c:v>
                </c:pt>
                <c:pt idx="71">
                  <c:v>70</c:v>
                </c:pt>
                <c:pt idx="72">
                  <c:v>90</c:v>
                </c:pt>
                <c:pt idx="73">
                  <c:v>70</c:v>
                </c:pt>
                <c:pt idx="74">
                  <c:v>60</c:v>
                </c:pt>
                <c:pt idx="75">
                  <c:v>90</c:v>
                </c:pt>
                <c:pt idx="76">
                  <c:v>80</c:v>
                </c:pt>
                <c:pt idx="77">
                  <c:v>60</c:v>
                </c:pt>
                <c:pt idx="78">
                  <c:v>65</c:v>
                </c:pt>
                <c:pt idx="79">
                  <c:v>65</c:v>
                </c:pt>
                <c:pt idx="80">
                  <c:v>60</c:v>
                </c:pt>
                <c:pt idx="81">
                  <c:v>90</c:v>
                </c:pt>
                <c:pt idx="82">
                  <c:v>65</c:v>
                </c:pt>
                <c:pt idx="83">
                  <c:v>60</c:v>
                </c:pt>
                <c:pt idx="84">
                  <c:v>80</c:v>
                </c:pt>
                <c:pt idx="85">
                  <c:v>70</c:v>
                </c:pt>
                <c:pt idx="86">
                  <c:v>75</c:v>
                </c:pt>
                <c:pt idx="87">
                  <c:v>85</c:v>
                </c:pt>
                <c:pt idx="88">
                  <c:v>90</c:v>
                </c:pt>
                <c:pt idx="89">
                  <c:v>85</c:v>
                </c:pt>
                <c:pt idx="90">
                  <c:v>65</c:v>
                </c:pt>
                <c:pt idx="91">
                  <c:v>90</c:v>
                </c:pt>
                <c:pt idx="92">
                  <c:v>60</c:v>
                </c:pt>
                <c:pt idx="93">
                  <c:v>80</c:v>
                </c:pt>
                <c:pt idx="94">
                  <c:v>70</c:v>
                </c:pt>
                <c:pt idx="95">
                  <c:v>85</c:v>
                </c:pt>
                <c:pt idx="96">
                  <c:v>65</c:v>
                </c:pt>
                <c:pt idx="97">
                  <c:v>90</c:v>
                </c:pt>
                <c:pt idx="98">
                  <c:v>80</c:v>
                </c:pt>
                <c:pt idx="99">
                  <c:v>90</c:v>
                </c:pt>
                <c:pt idx="100">
                  <c:v>100</c:v>
                </c:pt>
                <c:pt idx="101">
                  <c:v>90</c:v>
                </c:pt>
                <c:pt idx="102">
                  <c:v>60</c:v>
                </c:pt>
                <c:pt idx="103">
                  <c:v>100</c:v>
                </c:pt>
                <c:pt idx="104">
                  <c:v>100</c:v>
                </c:pt>
                <c:pt idx="105">
                  <c:v>95</c:v>
                </c:pt>
                <c:pt idx="106">
                  <c:v>60</c:v>
                </c:pt>
                <c:pt idx="107">
                  <c:v>70</c:v>
                </c:pt>
                <c:pt idx="108">
                  <c:v>100</c:v>
                </c:pt>
                <c:pt idx="109">
                  <c:v>90</c:v>
                </c:pt>
                <c:pt idx="110">
                  <c:v>100</c:v>
                </c:pt>
                <c:pt idx="111">
                  <c:v>80</c:v>
                </c:pt>
                <c:pt idx="112">
                  <c:v>100</c:v>
                </c:pt>
                <c:pt idx="113">
                  <c:v>80</c:v>
                </c:pt>
                <c:pt idx="114">
                  <c:v>90</c:v>
                </c:pt>
                <c:pt idx="115">
                  <c:v>100</c:v>
                </c:pt>
                <c:pt idx="116">
                  <c:v>100</c:v>
                </c:pt>
                <c:pt idx="117">
                  <c:v>90</c:v>
                </c:pt>
                <c:pt idx="118">
                  <c:v>100</c:v>
                </c:pt>
                <c:pt idx="119">
                  <c:v>100</c:v>
                </c:pt>
                <c:pt idx="120">
                  <c:v>95</c:v>
                </c:pt>
                <c:pt idx="121">
                  <c:v>70</c:v>
                </c:pt>
                <c:pt idx="122">
                  <c:v>95</c:v>
                </c:pt>
                <c:pt idx="123">
                  <c:v>60</c:v>
                </c:pt>
                <c:pt idx="124">
                  <c:v>85</c:v>
                </c:pt>
                <c:pt idx="125">
                  <c:v>100</c:v>
                </c:pt>
                <c:pt idx="126">
                  <c:v>80</c:v>
                </c:pt>
                <c:pt idx="127">
                  <c:v>100</c:v>
                </c:pt>
                <c:pt idx="128">
                  <c:v>60</c:v>
                </c:pt>
                <c:pt idx="129">
                  <c:v>63</c:v>
                </c:pt>
                <c:pt idx="130">
                  <c:v>90</c:v>
                </c:pt>
                <c:pt idx="131">
                  <c:v>80</c:v>
                </c:pt>
                <c:pt idx="132">
                  <c:v>65</c:v>
                </c:pt>
                <c:pt idx="133">
                  <c:v>60</c:v>
                </c:pt>
                <c:pt idx="134">
                  <c:v>65</c:v>
                </c:pt>
                <c:pt idx="135">
                  <c:v>60</c:v>
                </c:pt>
                <c:pt idx="136">
                  <c:v>90</c:v>
                </c:pt>
                <c:pt idx="137">
                  <c:v>70</c:v>
                </c:pt>
                <c:pt idx="138">
                  <c:v>85</c:v>
                </c:pt>
                <c:pt idx="139">
                  <c:v>75</c:v>
                </c:pt>
                <c:pt idx="140">
                  <c:v>90</c:v>
                </c:pt>
                <c:pt idx="141">
                  <c:v>65</c:v>
                </c:pt>
                <c:pt idx="142">
                  <c:v>60</c:v>
                </c:pt>
                <c:pt idx="143">
                  <c:v>90</c:v>
                </c:pt>
                <c:pt idx="144">
                  <c:v>90</c:v>
                </c:pt>
                <c:pt idx="145">
                  <c:v>85</c:v>
                </c:pt>
                <c:pt idx="146">
                  <c:v>90</c:v>
                </c:pt>
                <c:pt idx="147">
                  <c:v>80</c:v>
                </c:pt>
                <c:pt idx="148">
                  <c:v>60</c:v>
                </c:pt>
                <c:pt idx="149">
                  <c:v>100</c:v>
                </c:pt>
                <c:pt idx="150">
                  <c:v>85</c:v>
                </c:pt>
                <c:pt idx="151">
                  <c:v>65</c:v>
                </c:pt>
                <c:pt idx="152">
                  <c:v>65</c:v>
                </c:pt>
                <c:pt idx="153">
                  <c:v>60</c:v>
                </c:pt>
                <c:pt idx="154">
                  <c:v>80</c:v>
                </c:pt>
                <c:pt idx="155">
                  <c:v>70</c:v>
                </c:pt>
                <c:pt idx="156">
                  <c:v>60</c:v>
                </c:pt>
                <c:pt idx="157">
                  <c:v>75</c:v>
                </c:pt>
                <c:pt idx="158">
                  <c:v>60</c:v>
                </c:pt>
                <c:pt idx="159">
                  <c:v>75</c:v>
                </c:pt>
                <c:pt idx="160">
                  <c:v>90</c:v>
                </c:pt>
                <c:pt idx="161">
                  <c:v>100</c:v>
                </c:pt>
                <c:pt idx="162">
                  <c:v>80</c:v>
                </c:pt>
                <c:pt idx="163">
                  <c:v>100</c:v>
                </c:pt>
                <c:pt idx="164">
                  <c:v>80</c:v>
                </c:pt>
                <c:pt idx="165">
                  <c:v>100</c:v>
                </c:pt>
                <c:pt idx="166">
                  <c:v>60</c:v>
                </c:pt>
                <c:pt idx="167">
                  <c:v>63</c:v>
                </c:pt>
                <c:pt idx="168">
                  <c:v>90</c:v>
                </c:pt>
                <c:pt idx="169">
                  <c:v>80</c:v>
                </c:pt>
                <c:pt idx="170">
                  <c:v>65</c:v>
                </c:pt>
                <c:pt idx="171">
                  <c:v>70</c:v>
                </c:pt>
                <c:pt idx="172">
                  <c:v>85</c:v>
                </c:pt>
                <c:pt idx="173">
                  <c:v>75</c:v>
                </c:pt>
                <c:pt idx="174">
                  <c:v>90</c:v>
                </c:pt>
                <c:pt idx="175">
                  <c:v>65</c:v>
                </c:pt>
                <c:pt idx="176">
                  <c:v>60</c:v>
                </c:pt>
                <c:pt idx="177">
                  <c:v>90</c:v>
                </c:pt>
                <c:pt idx="178">
                  <c:v>90</c:v>
                </c:pt>
                <c:pt idx="179">
                  <c:v>85</c:v>
                </c:pt>
                <c:pt idx="180">
                  <c:v>90</c:v>
                </c:pt>
                <c:pt idx="181">
                  <c:v>80</c:v>
                </c:pt>
                <c:pt idx="182">
                  <c:v>65</c:v>
                </c:pt>
                <c:pt idx="183">
                  <c:v>60</c:v>
                </c:pt>
                <c:pt idx="184">
                  <c:v>80</c:v>
                </c:pt>
                <c:pt idx="185">
                  <c:v>70</c:v>
                </c:pt>
                <c:pt idx="186">
                  <c:v>75</c:v>
                </c:pt>
                <c:pt idx="187">
                  <c:v>65</c:v>
                </c:pt>
                <c:pt idx="188">
                  <c:v>90</c:v>
                </c:pt>
                <c:pt idx="189">
                  <c:v>60</c:v>
                </c:pt>
                <c:pt idx="190">
                  <c:v>60</c:v>
                </c:pt>
                <c:pt idx="191">
                  <c:v>90</c:v>
                </c:pt>
                <c:pt idx="192">
                  <c:v>85</c:v>
                </c:pt>
                <c:pt idx="193">
                  <c:v>90</c:v>
                </c:pt>
                <c:pt idx="194">
                  <c:v>80</c:v>
                </c:pt>
                <c:pt idx="195">
                  <c:v>100</c:v>
                </c:pt>
                <c:pt idx="196">
                  <c:v>50</c:v>
                </c:pt>
                <c:pt idx="197">
                  <c:v>60</c:v>
                </c:pt>
                <c:pt idx="198">
                  <c:v>100</c:v>
                </c:pt>
                <c:pt idx="199">
                  <c:v>80</c:v>
                </c:pt>
                <c:pt idx="200">
                  <c:v>65</c:v>
                </c:pt>
                <c:pt idx="201">
                  <c:v>95</c:v>
                </c:pt>
                <c:pt idx="202">
                  <c:v>70</c:v>
                </c:pt>
                <c:pt idx="203">
                  <c:v>85</c:v>
                </c:pt>
                <c:pt idx="204">
                  <c:v>65</c:v>
                </c:pt>
                <c:pt idx="205">
                  <c:v>90</c:v>
                </c:pt>
                <c:pt idx="206">
                  <c:v>65</c:v>
                </c:pt>
                <c:pt idx="207">
                  <c:v>80</c:v>
                </c:pt>
                <c:pt idx="208">
                  <c:v>70</c:v>
                </c:pt>
                <c:pt idx="209">
                  <c:v>80</c:v>
                </c:pt>
                <c:pt idx="210">
                  <c:v>60</c:v>
                </c:pt>
                <c:pt idx="211">
                  <c:v>80</c:v>
                </c:pt>
                <c:pt idx="212">
                  <c:v>60</c:v>
                </c:pt>
                <c:pt idx="213">
                  <c:v>90</c:v>
                </c:pt>
                <c:pt idx="214">
                  <c:v>80</c:v>
                </c:pt>
                <c:pt idx="215">
                  <c:v>60</c:v>
                </c:pt>
                <c:pt idx="216">
                  <c:v>49</c:v>
                </c:pt>
                <c:pt idx="217">
                  <c:v>75</c:v>
                </c:pt>
                <c:pt idx="218">
                  <c:v>80</c:v>
                </c:pt>
                <c:pt idx="219">
                  <c:v>80</c:v>
                </c:pt>
                <c:pt idx="220">
                  <c:v>65</c:v>
                </c:pt>
                <c:pt idx="221">
                  <c:v>95</c:v>
                </c:pt>
                <c:pt idx="222">
                  <c:v>70</c:v>
                </c:pt>
                <c:pt idx="223">
                  <c:v>85</c:v>
                </c:pt>
                <c:pt idx="224">
                  <c:v>65</c:v>
                </c:pt>
                <c:pt idx="225">
                  <c:v>90</c:v>
                </c:pt>
                <c:pt idx="226">
                  <c:v>65</c:v>
                </c:pt>
                <c:pt idx="227">
                  <c:v>60</c:v>
                </c:pt>
                <c:pt idx="228">
                  <c:v>80</c:v>
                </c:pt>
                <c:pt idx="229">
                  <c:v>70</c:v>
                </c:pt>
                <c:pt idx="230">
                  <c:v>80</c:v>
                </c:pt>
                <c:pt idx="231">
                  <c:v>60</c:v>
                </c:pt>
                <c:pt idx="232">
                  <c:v>90</c:v>
                </c:pt>
                <c:pt idx="233">
                  <c:v>60</c:v>
                </c:pt>
                <c:pt idx="234">
                  <c:v>90</c:v>
                </c:pt>
                <c:pt idx="235">
                  <c:v>80</c:v>
                </c:pt>
                <c:pt idx="236">
                  <c:v>60</c:v>
                </c:pt>
                <c:pt idx="237">
                  <c:v>80</c:v>
                </c:pt>
                <c:pt idx="238">
                  <c:v>90</c:v>
                </c:pt>
                <c:pt idx="239">
                  <c:v>65</c:v>
                </c:pt>
                <c:pt idx="240">
                  <c:v>60</c:v>
                </c:pt>
                <c:pt idx="241">
                  <c:v>80</c:v>
                </c:pt>
                <c:pt idx="242">
                  <c:v>70</c:v>
                </c:pt>
                <c:pt idx="243">
                  <c:v>80</c:v>
                </c:pt>
                <c:pt idx="244">
                  <c:v>60</c:v>
                </c:pt>
                <c:pt idx="245">
                  <c:v>80</c:v>
                </c:pt>
                <c:pt idx="246">
                  <c:v>60</c:v>
                </c:pt>
                <c:pt idx="247">
                  <c:v>90</c:v>
                </c:pt>
                <c:pt idx="248">
                  <c:v>80</c:v>
                </c:pt>
                <c:pt idx="249">
                  <c:v>60</c:v>
                </c:pt>
                <c:pt idx="250">
                  <c:v>80</c:v>
                </c:pt>
                <c:pt idx="251">
                  <c:v>60</c:v>
                </c:pt>
                <c:pt idx="252">
                  <c:v>70</c:v>
                </c:pt>
                <c:pt idx="253">
                  <c:v>75</c:v>
                </c:pt>
                <c:pt idx="254">
                  <c:v>90</c:v>
                </c:pt>
                <c:pt idx="255">
                  <c:v>90</c:v>
                </c:pt>
                <c:pt idx="256">
                  <c:v>85</c:v>
                </c:pt>
                <c:pt idx="257">
                  <c:v>90</c:v>
                </c:pt>
                <c:pt idx="258">
                  <c:v>80</c:v>
                </c:pt>
                <c:pt idx="259">
                  <c:v>80</c:v>
                </c:pt>
                <c:pt idx="260">
                  <c:v>100</c:v>
                </c:pt>
                <c:pt idx="261">
                  <c:v>50</c:v>
                </c:pt>
                <c:pt idx="262">
                  <c:v>60</c:v>
                </c:pt>
                <c:pt idx="263">
                  <c:v>80</c:v>
                </c:pt>
                <c:pt idx="264">
                  <c:v>65</c:v>
                </c:pt>
                <c:pt idx="265">
                  <c:v>95</c:v>
                </c:pt>
                <c:pt idx="266">
                  <c:v>70</c:v>
                </c:pt>
                <c:pt idx="267">
                  <c:v>85</c:v>
                </c:pt>
                <c:pt idx="268">
                  <c:v>65</c:v>
                </c:pt>
                <c:pt idx="269">
                  <c:v>70</c:v>
                </c:pt>
                <c:pt idx="270">
                  <c:v>80</c:v>
                </c:pt>
                <c:pt idx="271">
                  <c:v>70</c:v>
                </c:pt>
                <c:pt idx="272">
                  <c:v>69</c:v>
                </c:pt>
                <c:pt idx="273">
                  <c:v>90</c:v>
                </c:pt>
                <c:pt idx="274">
                  <c:v>80</c:v>
                </c:pt>
                <c:pt idx="275">
                  <c:v>60</c:v>
                </c:pt>
                <c:pt idx="276">
                  <c:v>49</c:v>
                </c:pt>
                <c:pt idx="277">
                  <c:v>75</c:v>
                </c:pt>
                <c:pt idx="278">
                  <c:v>80</c:v>
                </c:pt>
                <c:pt idx="279">
                  <c:v>80</c:v>
                </c:pt>
                <c:pt idx="280">
                  <c:v>65</c:v>
                </c:pt>
                <c:pt idx="281">
                  <c:v>95</c:v>
                </c:pt>
                <c:pt idx="282">
                  <c:v>70</c:v>
                </c:pt>
                <c:pt idx="283">
                  <c:v>65</c:v>
                </c:pt>
                <c:pt idx="284">
                  <c:v>95</c:v>
                </c:pt>
                <c:pt idx="285">
                  <c:v>70</c:v>
                </c:pt>
                <c:pt idx="286">
                  <c:v>90</c:v>
                </c:pt>
                <c:pt idx="287">
                  <c:v>90</c:v>
                </c:pt>
                <c:pt idx="288">
                  <c:v>80</c:v>
                </c:pt>
                <c:pt idx="289">
                  <c:v>90</c:v>
                </c:pt>
                <c:pt idx="290">
                  <c:v>90</c:v>
                </c:pt>
                <c:pt idx="291">
                  <c:v>70</c:v>
                </c:pt>
                <c:pt idx="292">
                  <c:v>80</c:v>
                </c:pt>
                <c:pt idx="293">
                  <c:v>90</c:v>
                </c:pt>
                <c:pt idx="294">
                  <c:v>100</c:v>
                </c:pt>
                <c:pt idx="295">
                  <c:v>80</c:v>
                </c:pt>
                <c:pt idx="296">
                  <c:v>100</c:v>
                </c:pt>
                <c:pt idx="297">
                  <c:v>60</c:v>
                </c:pt>
                <c:pt idx="298">
                  <c:v>100</c:v>
                </c:pt>
                <c:pt idx="299">
                  <c:v>60</c:v>
                </c:pt>
                <c:pt idx="300">
                  <c:v>100</c:v>
                </c:pt>
                <c:pt idx="301">
                  <c:v>70</c:v>
                </c:pt>
                <c:pt idx="302">
                  <c:v>60</c:v>
                </c:pt>
                <c:pt idx="303">
                  <c:v>100</c:v>
                </c:pt>
                <c:pt idx="304">
                  <c:v>80</c:v>
                </c:pt>
                <c:pt idx="305">
                  <c:v>80</c:v>
                </c:pt>
                <c:pt idx="306">
                  <c:v>70</c:v>
                </c:pt>
                <c:pt idx="307">
                  <c:v>80</c:v>
                </c:pt>
                <c:pt idx="308">
                  <c:v>60</c:v>
                </c:pt>
                <c:pt idx="309">
                  <c:v>70</c:v>
                </c:pt>
                <c:pt idx="310">
                  <c:v>90</c:v>
                </c:pt>
                <c:pt idx="311">
                  <c:v>80</c:v>
                </c:pt>
                <c:pt idx="312">
                  <c:v>60</c:v>
                </c:pt>
                <c:pt idx="313">
                  <c:v>49</c:v>
                </c:pt>
                <c:pt idx="314">
                  <c:v>75</c:v>
                </c:pt>
                <c:pt idx="315">
                  <c:v>80</c:v>
                </c:pt>
                <c:pt idx="316">
                  <c:v>70</c:v>
                </c:pt>
                <c:pt idx="317">
                  <c:v>80</c:v>
                </c:pt>
                <c:pt idx="318">
                  <c:v>80</c:v>
                </c:pt>
                <c:pt idx="319">
                  <c:v>60</c:v>
                </c:pt>
                <c:pt idx="320">
                  <c:v>75</c:v>
                </c:pt>
                <c:pt idx="321">
                  <c:v>80</c:v>
                </c:pt>
                <c:pt idx="322">
                  <c:v>80</c:v>
                </c:pt>
                <c:pt idx="323">
                  <c:v>90</c:v>
                </c:pt>
                <c:pt idx="324">
                  <c:v>80</c:v>
                </c:pt>
                <c:pt idx="325">
                  <c:v>60</c:v>
                </c:pt>
                <c:pt idx="326">
                  <c:v>49</c:v>
                </c:pt>
                <c:pt idx="327">
                  <c:v>75</c:v>
                </c:pt>
                <c:pt idx="328">
                  <c:v>80</c:v>
                </c:pt>
                <c:pt idx="329">
                  <c:v>80</c:v>
                </c:pt>
                <c:pt idx="330">
                  <c:v>65</c:v>
                </c:pt>
                <c:pt idx="331">
                  <c:v>70</c:v>
                </c:pt>
                <c:pt idx="332">
                  <c:v>85</c:v>
                </c:pt>
                <c:pt idx="333">
                  <c:v>65</c:v>
                </c:pt>
                <c:pt idx="334">
                  <c:v>80</c:v>
                </c:pt>
                <c:pt idx="335">
                  <c:v>90</c:v>
                </c:pt>
                <c:pt idx="336">
                  <c:v>70</c:v>
                </c:pt>
                <c:pt idx="337">
                  <c:v>60</c:v>
                </c:pt>
                <c:pt idx="338">
                  <c:v>90</c:v>
                </c:pt>
                <c:pt idx="339">
                  <c:v>80</c:v>
                </c:pt>
                <c:pt idx="340">
                  <c:v>60</c:v>
                </c:pt>
                <c:pt idx="341">
                  <c:v>80</c:v>
                </c:pt>
                <c:pt idx="342">
                  <c:v>75</c:v>
                </c:pt>
                <c:pt idx="343">
                  <c:v>50</c:v>
                </c:pt>
                <c:pt idx="344">
                  <c:v>80</c:v>
                </c:pt>
                <c:pt idx="345">
                  <c:v>60</c:v>
                </c:pt>
                <c:pt idx="346">
                  <c:v>63</c:v>
                </c:pt>
                <c:pt idx="347">
                  <c:v>90</c:v>
                </c:pt>
                <c:pt idx="348">
                  <c:v>80</c:v>
                </c:pt>
                <c:pt idx="349">
                  <c:v>65</c:v>
                </c:pt>
                <c:pt idx="350">
                  <c:v>60</c:v>
                </c:pt>
                <c:pt idx="351">
                  <c:v>65</c:v>
                </c:pt>
                <c:pt idx="352">
                  <c:v>60</c:v>
                </c:pt>
                <c:pt idx="353">
                  <c:v>80</c:v>
                </c:pt>
                <c:pt idx="354">
                  <c:v>70</c:v>
                </c:pt>
                <c:pt idx="355">
                  <c:v>90</c:v>
                </c:pt>
                <c:pt idx="356">
                  <c:v>70</c:v>
                </c:pt>
                <c:pt idx="357">
                  <c:v>60</c:v>
                </c:pt>
                <c:pt idx="358">
                  <c:v>60</c:v>
                </c:pt>
                <c:pt idx="359">
                  <c:v>49</c:v>
                </c:pt>
                <c:pt idx="360">
                  <c:v>75</c:v>
                </c:pt>
                <c:pt idx="361">
                  <c:v>80</c:v>
                </c:pt>
                <c:pt idx="362">
                  <c:v>80</c:v>
                </c:pt>
                <c:pt idx="363">
                  <c:v>50</c:v>
                </c:pt>
                <c:pt idx="364">
                  <c:v>70</c:v>
                </c:pt>
                <c:pt idx="365">
                  <c:v>75</c:v>
                </c:pt>
                <c:pt idx="366">
                  <c:v>65</c:v>
                </c:pt>
                <c:pt idx="367">
                  <c:v>90</c:v>
                </c:pt>
                <c:pt idx="368">
                  <c:v>60</c:v>
                </c:pt>
                <c:pt idx="369">
                  <c:v>60</c:v>
                </c:pt>
                <c:pt idx="370">
                  <c:v>90</c:v>
                </c:pt>
                <c:pt idx="371">
                  <c:v>85</c:v>
                </c:pt>
                <c:pt idx="372">
                  <c:v>90</c:v>
                </c:pt>
                <c:pt idx="373">
                  <c:v>80</c:v>
                </c:pt>
                <c:pt idx="374">
                  <c:v>95</c:v>
                </c:pt>
                <c:pt idx="375">
                  <c:v>50</c:v>
                </c:pt>
                <c:pt idx="376">
                  <c:v>60</c:v>
                </c:pt>
                <c:pt idx="377">
                  <c:v>100</c:v>
                </c:pt>
                <c:pt idx="378">
                  <c:v>80</c:v>
                </c:pt>
                <c:pt idx="379">
                  <c:v>65</c:v>
                </c:pt>
                <c:pt idx="380">
                  <c:v>95</c:v>
                </c:pt>
                <c:pt idx="381">
                  <c:v>70</c:v>
                </c:pt>
                <c:pt idx="382">
                  <c:v>85</c:v>
                </c:pt>
                <c:pt idx="383">
                  <c:v>65</c:v>
                </c:pt>
                <c:pt idx="384">
                  <c:v>90</c:v>
                </c:pt>
                <c:pt idx="385">
                  <c:v>65</c:v>
                </c:pt>
                <c:pt idx="386">
                  <c:v>60</c:v>
                </c:pt>
                <c:pt idx="387">
                  <c:v>80</c:v>
                </c:pt>
                <c:pt idx="388">
                  <c:v>80</c:v>
                </c:pt>
                <c:pt idx="389">
                  <c:v>80</c:v>
                </c:pt>
                <c:pt idx="390">
                  <c:v>75</c:v>
                </c:pt>
                <c:pt idx="391">
                  <c:v>80</c:v>
                </c:pt>
                <c:pt idx="392">
                  <c:v>80</c:v>
                </c:pt>
                <c:pt idx="393">
                  <c:v>76</c:v>
                </c:pt>
                <c:pt idx="394">
                  <c:v>65</c:v>
                </c:pt>
                <c:pt idx="395">
                  <c:v>90</c:v>
                </c:pt>
                <c:pt idx="396">
                  <c:v>60</c:v>
                </c:pt>
                <c:pt idx="397">
                  <c:v>60</c:v>
                </c:pt>
                <c:pt idx="398">
                  <c:v>90</c:v>
                </c:pt>
                <c:pt idx="399">
                  <c:v>85</c:v>
                </c:pt>
                <c:pt idx="400">
                  <c:v>90</c:v>
                </c:pt>
                <c:pt idx="401">
                  <c:v>80</c:v>
                </c:pt>
                <c:pt idx="402">
                  <c:v>80</c:v>
                </c:pt>
                <c:pt idx="403">
                  <c:v>80</c:v>
                </c:pt>
                <c:pt idx="404">
                  <c:v>65</c:v>
                </c:pt>
                <c:pt idx="405">
                  <c:v>65</c:v>
                </c:pt>
                <c:pt idx="406">
                  <c:v>60</c:v>
                </c:pt>
                <c:pt idx="407">
                  <c:v>70</c:v>
                </c:pt>
                <c:pt idx="408">
                  <c:v>80</c:v>
                </c:pt>
                <c:pt idx="409">
                  <c:v>60</c:v>
                </c:pt>
                <c:pt idx="410">
                  <c:v>76</c:v>
                </c:pt>
                <c:pt idx="411">
                  <c:v>65</c:v>
                </c:pt>
                <c:pt idx="412">
                  <c:v>70</c:v>
                </c:pt>
                <c:pt idx="413">
                  <c:v>85</c:v>
                </c:pt>
                <c:pt idx="414">
                  <c:v>65</c:v>
                </c:pt>
                <c:pt idx="415">
                  <c:v>80</c:v>
                </c:pt>
                <c:pt idx="416">
                  <c:v>70</c:v>
                </c:pt>
                <c:pt idx="417">
                  <c:v>60</c:v>
                </c:pt>
                <c:pt idx="418">
                  <c:v>100</c:v>
                </c:pt>
                <c:pt idx="419">
                  <c:v>60</c:v>
                </c:pt>
                <c:pt idx="420">
                  <c:v>80</c:v>
                </c:pt>
                <c:pt idx="421">
                  <c:v>70</c:v>
                </c:pt>
                <c:pt idx="422">
                  <c:v>100</c:v>
                </c:pt>
                <c:pt idx="423">
                  <c:v>85</c:v>
                </c:pt>
                <c:pt idx="424">
                  <c:v>70</c:v>
                </c:pt>
                <c:pt idx="425">
                  <c:v>60</c:v>
                </c:pt>
                <c:pt idx="426">
                  <c:v>90</c:v>
                </c:pt>
                <c:pt idx="427">
                  <c:v>90</c:v>
                </c:pt>
                <c:pt idx="428">
                  <c:v>60</c:v>
                </c:pt>
                <c:pt idx="429">
                  <c:v>68</c:v>
                </c:pt>
                <c:pt idx="430">
                  <c:v>75</c:v>
                </c:pt>
                <c:pt idx="431">
                  <c:v>80</c:v>
                </c:pt>
                <c:pt idx="432">
                  <c:v>90</c:v>
                </c:pt>
                <c:pt idx="433">
                  <c:v>100</c:v>
                </c:pt>
                <c:pt idx="434">
                  <c:v>90</c:v>
                </c:pt>
                <c:pt idx="435">
                  <c:v>80</c:v>
                </c:pt>
                <c:pt idx="436">
                  <c:v>50</c:v>
                </c:pt>
                <c:pt idx="437">
                  <c:v>95</c:v>
                </c:pt>
                <c:pt idx="438">
                  <c:v>60</c:v>
                </c:pt>
                <c:pt idx="439">
                  <c:v>50</c:v>
                </c:pt>
                <c:pt idx="440">
                  <c:v>49</c:v>
                </c:pt>
                <c:pt idx="441">
                  <c:v>50</c:v>
                </c:pt>
                <c:pt idx="442">
                  <c:v>49</c:v>
                </c:pt>
                <c:pt idx="443">
                  <c:v>49</c:v>
                </c:pt>
                <c:pt idx="444">
                  <c:v>50</c:v>
                </c:pt>
                <c:pt idx="445">
                  <c:v>49</c:v>
                </c:pt>
                <c:pt idx="446">
                  <c:v>49</c:v>
                </c:pt>
                <c:pt idx="447">
                  <c:v>50</c:v>
                </c:pt>
                <c:pt idx="448">
                  <c:v>60</c:v>
                </c:pt>
                <c:pt idx="449">
                  <c:v>49</c:v>
                </c:pt>
                <c:pt idx="450">
                  <c:v>50</c:v>
                </c:pt>
                <c:pt idx="451">
                  <c:v>50</c:v>
                </c:pt>
              </c:numCache>
            </c:numRef>
          </c:xVal>
          <c:yVal>
            <c:numRef>
              <c:f>'Maternal Health Risk Data Set 4'!$F$2:$F$453</c:f>
              <c:numCache>
                <c:formatCode>General</c:formatCode>
                <c:ptCount val="452"/>
                <c:pt idx="0">
                  <c:v>1</c:v>
                </c:pt>
                <c:pt idx="1">
                  <c:v>1</c:v>
                </c:pt>
                <c:pt idx="2">
                  <c:v>1</c:v>
                </c:pt>
                <c:pt idx="3">
                  <c:v>1</c:v>
                </c:pt>
                <c:pt idx="4">
                  <c:v>0</c:v>
                </c:pt>
                <c:pt idx="5">
                  <c:v>1</c:v>
                </c:pt>
                <c:pt idx="6">
                  <c:v>0.5</c:v>
                </c:pt>
                <c:pt idx="7">
                  <c:v>1</c:v>
                </c:pt>
                <c:pt idx="8">
                  <c:v>0.5</c:v>
                </c:pt>
                <c:pt idx="9">
                  <c:v>1</c:v>
                </c:pt>
                <c:pt idx="10">
                  <c:v>0</c:v>
                </c:pt>
                <c:pt idx="11">
                  <c:v>0.5</c:v>
                </c:pt>
                <c:pt idx="12">
                  <c:v>0</c:v>
                </c:pt>
                <c:pt idx="13">
                  <c:v>0.5</c:v>
                </c:pt>
                <c:pt idx="14">
                  <c:v>0.5</c:v>
                </c:pt>
                <c:pt idx="15">
                  <c:v>0</c:v>
                </c:pt>
                <c:pt idx="16">
                  <c:v>1</c:v>
                </c:pt>
                <c:pt idx="17">
                  <c:v>1</c:v>
                </c:pt>
                <c:pt idx="18">
                  <c:v>0.5</c:v>
                </c:pt>
                <c:pt idx="19">
                  <c:v>0</c:v>
                </c:pt>
                <c:pt idx="20">
                  <c:v>1</c:v>
                </c:pt>
                <c:pt idx="21">
                  <c:v>0.5</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0.5</c:v>
                </c:pt>
                <c:pt idx="64">
                  <c:v>0.5</c:v>
                </c:pt>
                <c:pt idx="65">
                  <c:v>0.5</c:v>
                </c:pt>
                <c:pt idx="66">
                  <c:v>0.5</c:v>
                </c:pt>
                <c:pt idx="67">
                  <c:v>0.5</c:v>
                </c:pt>
                <c:pt idx="68">
                  <c:v>0.5</c:v>
                </c:pt>
                <c:pt idx="69">
                  <c:v>0.5</c:v>
                </c:pt>
                <c:pt idx="70">
                  <c:v>0.5</c:v>
                </c:pt>
                <c:pt idx="71">
                  <c:v>0.5</c:v>
                </c:pt>
                <c:pt idx="72">
                  <c:v>0.5</c:v>
                </c:pt>
                <c:pt idx="73">
                  <c:v>0.5</c:v>
                </c:pt>
                <c:pt idx="74">
                  <c:v>0.5</c:v>
                </c:pt>
                <c:pt idx="75">
                  <c:v>0.5</c:v>
                </c:pt>
                <c:pt idx="76">
                  <c:v>0.5</c:v>
                </c:pt>
                <c:pt idx="77">
                  <c:v>0.5</c:v>
                </c:pt>
                <c:pt idx="78">
                  <c:v>0.5</c:v>
                </c:pt>
                <c:pt idx="79">
                  <c:v>0.5</c:v>
                </c:pt>
                <c:pt idx="80">
                  <c:v>0.5</c:v>
                </c:pt>
                <c:pt idx="81">
                  <c:v>0.5</c:v>
                </c:pt>
                <c:pt idx="82">
                  <c:v>0.5</c:v>
                </c:pt>
                <c:pt idx="83">
                  <c:v>0.5</c:v>
                </c:pt>
                <c:pt idx="84">
                  <c:v>0.5</c:v>
                </c:pt>
                <c:pt idx="85">
                  <c:v>0.5</c:v>
                </c:pt>
                <c:pt idx="86">
                  <c:v>0.5</c:v>
                </c:pt>
                <c:pt idx="87">
                  <c:v>0.5</c:v>
                </c:pt>
                <c:pt idx="88">
                  <c:v>0.5</c:v>
                </c:pt>
                <c:pt idx="89">
                  <c:v>0.5</c:v>
                </c:pt>
                <c:pt idx="90">
                  <c:v>0.5</c:v>
                </c:pt>
                <c:pt idx="91">
                  <c:v>0.5</c:v>
                </c:pt>
                <c:pt idx="92">
                  <c:v>0.5</c:v>
                </c:pt>
                <c:pt idx="93">
                  <c:v>0.5</c:v>
                </c:pt>
                <c:pt idx="94">
                  <c:v>0.5</c:v>
                </c:pt>
                <c:pt idx="95">
                  <c:v>0.5</c:v>
                </c:pt>
                <c:pt idx="96">
                  <c:v>0.5</c:v>
                </c:pt>
                <c:pt idx="97">
                  <c:v>0.5</c:v>
                </c:pt>
                <c:pt idx="98">
                  <c:v>0.5</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0.5</c:v>
                </c:pt>
                <c:pt idx="127">
                  <c:v>1</c:v>
                </c:pt>
                <c:pt idx="128">
                  <c:v>0.5</c:v>
                </c:pt>
                <c:pt idx="129">
                  <c:v>0.5</c:v>
                </c:pt>
                <c:pt idx="130">
                  <c:v>0.5</c:v>
                </c:pt>
                <c:pt idx="131">
                  <c:v>0.5</c:v>
                </c:pt>
                <c:pt idx="132">
                  <c:v>1</c:v>
                </c:pt>
                <c:pt idx="133">
                  <c:v>0</c:v>
                </c:pt>
                <c:pt idx="134">
                  <c:v>0</c:v>
                </c:pt>
                <c:pt idx="135">
                  <c:v>0</c:v>
                </c:pt>
                <c:pt idx="136">
                  <c:v>1</c:v>
                </c:pt>
                <c:pt idx="137">
                  <c:v>0</c:v>
                </c:pt>
                <c:pt idx="138">
                  <c:v>0</c:v>
                </c:pt>
                <c:pt idx="139">
                  <c:v>1</c:v>
                </c:pt>
                <c:pt idx="140">
                  <c:v>0</c:v>
                </c:pt>
                <c:pt idx="141">
                  <c:v>0</c:v>
                </c:pt>
                <c:pt idx="142">
                  <c:v>0</c:v>
                </c:pt>
                <c:pt idx="143">
                  <c:v>0</c:v>
                </c:pt>
                <c:pt idx="144">
                  <c:v>1</c:v>
                </c:pt>
                <c:pt idx="145">
                  <c:v>0</c:v>
                </c:pt>
                <c:pt idx="146">
                  <c:v>0</c:v>
                </c:pt>
                <c:pt idx="147">
                  <c:v>0</c:v>
                </c:pt>
                <c:pt idx="148">
                  <c:v>1</c:v>
                </c:pt>
                <c:pt idx="149">
                  <c:v>1</c:v>
                </c:pt>
                <c:pt idx="150">
                  <c:v>1</c:v>
                </c:pt>
                <c:pt idx="151">
                  <c:v>0.5</c:v>
                </c:pt>
                <c:pt idx="152">
                  <c:v>1</c:v>
                </c:pt>
                <c:pt idx="153">
                  <c:v>1</c:v>
                </c:pt>
                <c:pt idx="154">
                  <c:v>1</c:v>
                </c:pt>
                <c:pt idx="155">
                  <c:v>0.5</c:v>
                </c:pt>
                <c:pt idx="156">
                  <c:v>1</c:v>
                </c:pt>
                <c:pt idx="157">
                  <c:v>1</c:v>
                </c:pt>
                <c:pt idx="158">
                  <c:v>0.5</c:v>
                </c:pt>
                <c:pt idx="159">
                  <c:v>1</c:v>
                </c:pt>
                <c:pt idx="160">
                  <c:v>1</c:v>
                </c:pt>
                <c:pt idx="161">
                  <c:v>1</c:v>
                </c:pt>
                <c:pt idx="162">
                  <c:v>1</c:v>
                </c:pt>
                <c:pt idx="163">
                  <c:v>1</c:v>
                </c:pt>
                <c:pt idx="164">
                  <c:v>1</c:v>
                </c:pt>
                <c:pt idx="165">
                  <c:v>1</c:v>
                </c:pt>
                <c:pt idx="166">
                  <c:v>1</c:v>
                </c:pt>
                <c:pt idx="167">
                  <c:v>1</c:v>
                </c:pt>
                <c:pt idx="168">
                  <c:v>1</c:v>
                </c:pt>
                <c:pt idx="169">
                  <c:v>1</c:v>
                </c:pt>
                <c:pt idx="170">
                  <c:v>1</c:v>
                </c:pt>
                <c:pt idx="171">
                  <c:v>0</c:v>
                </c:pt>
                <c:pt idx="172">
                  <c:v>0</c:v>
                </c:pt>
                <c:pt idx="173">
                  <c:v>1</c:v>
                </c:pt>
                <c:pt idx="174">
                  <c:v>1</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1</c:v>
                </c:pt>
                <c:pt idx="191">
                  <c:v>0</c:v>
                </c:pt>
                <c:pt idx="192">
                  <c:v>0</c:v>
                </c:pt>
                <c:pt idx="193">
                  <c:v>0</c:v>
                </c:pt>
                <c:pt idx="194">
                  <c:v>0</c:v>
                </c:pt>
                <c:pt idx="195">
                  <c:v>1</c:v>
                </c:pt>
                <c:pt idx="196">
                  <c:v>0</c:v>
                </c:pt>
                <c:pt idx="197">
                  <c:v>1</c:v>
                </c:pt>
                <c:pt idx="198">
                  <c:v>1</c:v>
                </c:pt>
                <c:pt idx="199">
                  <c:v>0</c:v>
                </c:pt>
                <c:pt idx="200">
                  <c:v>0</c:v>
                </c:pt>
                <c:pt idx="201">
                  <c:v>0</c:v>
                </c:pt>
                <c:pt idx="202">
                  <c:v>0</c:v>
                </c:pt>
                <c:pt idx="203">
                  <c:v>0</c:v>
                </c:pt>
                <c:pt idx="204">
                  <c:v>1</c:v>
                </c:pt>
                <c:pt idx="205">
                  <c:v>0</c:v>
                </c:pt>
                <c:pt idx="206">
                  <c:v>1</c:v>
                </c:pt>
                <c:pt idx="207">
                  <c:v>0</c:v>
                </c:pt>
                <c:pt idx="208">
                  <c:v>0</c:v>
                </c:pt>
                <c:pt idx="209">
                  <c:v>0</c:v>
                </c:pt>
                <c:pt idx="210">
                  <c:v>0</c:v>
                </c:pt>
                <c:pt idx="211">
                  <c:v>0</c:v>
                </c:pt>
                <c:pt idx="212">
                  <c:v>1</c:v>
                </c:pt>
                <c:pt idx="213">
                  <c:v>0</c:v>
                </c:pt>
                <c:pt idx="214">
                  <c:v>0</c:v>
                </c:pt>
                <c:pt idx="215">
                  <c:v>0</c:v>
                </c:pt>
                <c:pt idx="216">
                  <c:v>0</c:v>
                </c:pt>
                <c:pt idx="217">
                  <c:v>1</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1</c:v>
                </c:pt>
                <c:pt idx="232">
                  <c:v>1</c:v>
                </c:pt>
                <c:pt idx="233">
                  <c:v>1</c:v>
                </c:pt>
                <c:pt idx="234">
                  <c:v>1</c:v>
                </c:pt>
                <c:pt idx="235">
                  <c:v>0</c:v>
                </c:pt>
                <c:pt idx="236">
                  <c:v>0</c:v>
                </c:pt>
                <c:pt idx="237">
                  <c:v>0</c:v>
                </c:pt>
                <c:pt idx="238">
                  <c:v>0</c:v>
                </c:pt>
                <c:pt idx="239">
                  <c:v>0</c:v>
                </c:pt>
                <c:pt idx="240">
                  <c:v>0</c:v>
                </c:pt>
                <c:pt idx="241">
                  <c:v>1</c:v>
                </c:pt>
                <c:pt idx="242">
                  <c:v>0</c:v>
                </c:pt>
                <c:pt idx="243">
                  <c:v>1</c:v>
                </c:pt>
                <c:pt idx="244">
                  <c:v>0</c:v>
                </c:pt>
                <c:pt idx="245">
                  <c:v>0</c:v>
                </c:pt>
                <c:pt idx="246">
                  <c:v>0</c:v>
                </c:pt>
                <c:pt idx="247">
                  <c:v>0</c:v>
                </c:pt>
                <c:pt idx="248">
                  <c:v>0</c:v>
                </c:pt>
                <c:pt idx="249">
                  <c:v>1</c:v>
                </c:pt>
                <c:pt idx="250">
                  <c:v>0</c:v>
                </c:pt>
                <c:pt idx="251">
                  <c:v>0</c:v>
                </c:pt>
                <c:pt idx="252">
                  <c:v>0</c:v>
                </c:pt>
                <c:pt idx="253">
                  <c:v>1</c:v>
                </c:pt>
                <c:pt idx="254">
                  <c:v>0</c:v>
                </c:pt>
                <c:pt idx="255">
                  <c:v>1</c:v>
                </c:pt>
                <c:pt idx="256">
                  <c:v>1</c:v>
                </c:pt>
                <c:pt idx="257">
                  <c:v>1</c:v>
                </c:pt>
                <c:pt idx="258">
                  <c:v>1</c:v>
                </c:pt>
                <c:pt idx="259">
                  <c:v>0</c:v>
                </c:pt>
                <c:pt idx="260">
                  <c:v>1</c:v>
                </c:pt>
                <c:pt idx="261">
                  <c:v>0</c:v>
                </c:pt>
                <c:pt idx="262">
                  <c:v>1</c:v>
                </c:pt>
                <c:pt idx="263">
                  <c:v>1</c:v>
                </c:pt>
                <c:pt idx="264">
                  <c:v>0</c:v>
                </c:pt>
                <c:pt idx="265">
                  <c:v>0</c:v>
                </c:pt>
                <c:pt idx="266">
                  <c:v>0</c:v>
                </c:pt>
                <c:pt idx="267">
                  <c:v>0</c:v>
                </c:pt>
                <c:pt idx="268">
                  <c:v>1</c:v>
                </c:pt>
                <c:pt idx="269">
                  <c:v>0</c:v>
                </c:pt>
                <c:pt idx="270">
                  <c:v>0</c:v>
                </c:pt>
                <c:pt idx="271">
                  <c:v>0</c:v>
                </c:pt>
                <c:pt idx="272">
                  <c:v>1</c:v>
                </c:pt>
                <c:pt idx="273">
                  <c:v>0</c:v>
                </c:pt>
                <c:pt idx="274">
                  <c:v>0</c:v>
                </c:pt>
                <c:pt idx="275">
                  <c:v>0</c:v>
                </c:pt>
                <c:pt idx="276">
                  <c:v>0</c:v>
                </c:pt>
                <c:pt idx="277">
                  <c:v>0</c:v>
                </c:pt>
                <c:pt idx="278">
                  <c:v>0</c:v>
                </c:pt>
                <c:pt idx="279">
                  <c:v>0</c:v>
                </c:pt>
                <c:pt idx="280">
                  <c:v>0</c:v>
                </c:pt>
                <c:pt idx="281">
                  <c:v>0</c:v>
                </c:pt>
                <c:pt idx="282">
                  <c:v>0</c:v>
                </c:pt>
                <c:pt idx="283">
                  <c:v>0</c:v>
                </c:pt>
                <c:pt idx="284">
                  <c:v>0.5</c:v>
                </c:pt>
                <c:pt idx="285">
                  <c:v>0.5</c:v>
                </c:pt>
                <c:pt idx="286">
                  <c:v>0.5</c:v>
                </c:pt>
                <c:pt idx="287">
                  <c:v>0</c:v>
                </c:pt>
                <c:pt idx="288">
                  <c:v>0.5</c:v>
                </c:pt>
                <c:pt idx="289">
                  <c:v>0.5</c:v>
                </c:pt>
                <c:pt idx="290">
                  <c:v>1</c:v>
                </c:pt>
                <c:pt idx="291">
                  <c:v>0.5</c:v>
                </c:pt>
                <c:pt idx="292">
                  <c:v>1</c:v>
                </c:pt>
                <c:pt idx="293">
                  <c:v>0.5</c:v>
                </c:pt>
                <c:pt idx="294">
                  <c:v>1</c:v>
                </c:pt>
                <c:pt idx="295">
                  <c:v>0.5</c:v>
                </c:pt>
                <c:pt idx="296">
                  <c:v>1</c:v>
                </c:pt>
                <c:pt idx="297">
                  <c:v>0</c:v>
                </c:pt>
                <c:pt idx="298">
                  <c:v>0.5</c:v>
                </c:pt>
                <c:pt idx="299">
                  <c:v>1</c:v>
                </c:pt>
                <c:pt idx="300">
                  <c:v>1</c:v>
                </c:pt>
                <c:pt idx="301">
                  <c:v>0</c:v>
                </c:pt>
                <c:pt idx="302">
                  <c:v>0.5</c:v>
                </c:pt>
                <c:pt idx="303">
                  <c:v>0</c:v>
                </c:pt>
                <c:pt idx="304">
                  <c:v>1</c:v>
                </c:pt>
                <c:pt idx="305">
                  <c:v>1</c:v>
                </c:pt>
                <c:pt idx="306">
                  <c:v>1</c:v>
                </c:pt>
                <c:pt idx="307">
                  <c:v>0.5</c:v>
                </c:pt>
                <c:pt idx="308">
                  <c:v>0.5</c:v>
                </c:pt>
                <c:pt idx="309">
                  <c:v>0.5</c:v>
                </c:pt>
                <c:pt idx="310">
                  <c:v>0</c:v>
                </c:pt>
                <c:pt idx="311">
                  <c:v>0.5</c:v>
                </c:pt>
                <c:pt idx="312">
                  <c:v>0</c:v>
                </c:pt>
                <c:pt idx="313">
                  <c:v>0</c:v>
                </c:pt>
                <c:pt idx="314">
                  <c:v>0.5</c:v>
                </c:pt>
                <c:pt idx="315">
                  <c:v>0</c:v>
                </c:pt>
                <c:pt idx="316">
                  <c:v>0</c:v>
                </c:pt>
                <c:pt idx="317">
                  <c:v>0.5</c:v>
                </c:pt>
                <c:pt idx="318">
                  <c:v>0.5</c:v>
                </c:pt>
                <c:pt idx="319">
                  <c:v>0</c:v>
                </c:pt>
                <c:pt idx="320">
                  <c:v>0</c:v>
                </c:pt>
                <c:pt idx="321">
                  <c:v>0</c:v>
                </c:pt>
                <c:pt idx="322">
                  <c:v>0</c:v>
                </c:pt>
                <c:pt idx="323">
                  <c:v>0.5</c:v>
                </c:pt>
                <c:pt idx="324">
                  <c:v>0</c:v>
                </c:pt>
                <c:pt idx="325">
                  <c:v>0</c:v>
                </c:pt>
                <c:pt idx="326">
                  <c:v>0</c:v>
                </c:pt>
                <c:pt idx="327">
                  <c:v>0</c:v>
                </c:pt>
                <c:pt idx="328">
                  <c:v>0</c:v>
                </c:pt>
                <c:pt idx="329">
                  <c:v>0.5</c:v>
                </c:pt>
                <c:pt idx="330">
                  <c:v>0</c:v>
                </c:pt>
                <c:pt idx="331">
                  <c:v>0</c:v>
                </c:pt>
                <c:pt idx="332">
                  <c:v>0</c:v>
                </c:pt>
                <c:pt idx="333">
                  <c:v>0</c:v>
                </c:pt>
                <c:pt idx="334">
                  <c:v>0</c:v>
                </c:pt>
                <c:pt idx="335">
                  <c:v>0.5</c:v>
                </c:pt>
                <c:pt idx="336">
                  <c:v>0.5</c:v>
                </c:pt>
                <c:pt idx="337">
                  <c:v>0</c:v>
                </c:pt>
                <c:pt idx="338">
                  <c:v>0</c:v>
                </c:pt>
                <c:pt idx="339">
                  <c:v>0</c:v>
                </c:pt>
                <c:pt idx="340">
                  <c:v>0</c:v>
                </c:pt>
                <c:pt idx="341">
                  <c:v>0</c:v>
                </c:pt>
                <c:pt idx="342">
                  <c:v>0</c:v>
                </c:pt>
                <c:pt idx="343">
                  <c:v>0</c:v>
                </c:pt>
                <c:pt idx="344">
                  <c:v>0.5</c:v>
                </c:pt>
                <c:pt idx="345">
                  <c:v>0</c:v>
                </c:pt>
                <c:pt idx="346">
                  <c:v>0</c:v>
                </c:pt>
                <c:pt idx="347">
                  <c:v>0</c:v>
                </c:pt>
                <c:pt idx="348">
                  <c:v>0</c:v>
                </c:pt>
                <c:pt idx="349">
                  <c:v>0</c:v>
                </c:pt>
                <c:pt idx="350">
                  <c:v>0</c:v>
                </c:pt>
                <c:pt idx="351">
                  <c:v>0</c:v>
                </c:pt>
                <c:pt idx="352">
                  <c:v>0.5</c:v>
                </c:pt>
                <c:pt idx="353">
                  <c:v>0</c:v>
                </c:pt>
                <c:pt idx="354">
                  <c:v>0</c:v>
                </c:pt>
                <c:pt idx="355">
                  <c:v>0</c:v>
                </c:pt>
                <c:pt idx="356">
                  <c:v>0.5</c:v>
                </c:pt>
                <c:pt idx="357">
                  <c:v>0</c:v>
                </c:pt>
                <c:pt idx="358">
                  <c:v>0</c:v>
                </c:pt>
                <c:pt idx="359">
                  <c:v>0</c:v>
                </c:pt>
                <c:pt idx="360">
                  <c:v>0.5</c:v>
                </c:pt>
                <c:pt idx="361">
                  <c:v>0.5</c:v>
                </c:pt>
                <c:pt idx="362">
                  <c:v>0.5</c:v>
                </c:pt>
                <c:pt idx="363">
                  <c:v>0</c:v>
                </c:pt>
                <c:pt idx="364">
                  <c:v>0</c:v>
                </c:pt>
                <c:pt idx="365">
                  <c:v>0</c:v>
                </c:pt>
                <c:pt idx="366">
                  <c:v>0</c:v>
                </c:pt>
                <c:pt idx="367">
                  <c:v>0</c:v>
                </c:pt>
                <c:pt idx="368">
                  <c:v>0</c:v>
                </c:pt>
                <c:pt idx="369">
                  <c:v>0</c:v>
                </c:pt>
                <c:pt idx="370">
                  <c:v>0</c:v>
                </c:pt>
                <c:pt idx="371">
                  <c:v>0</c:v>
                </c:pt>
                <c:pt idx="372">
                  <c:v>0</c:v>
                </c:pt>
                <c:pt idx="373">
                  <c:v>0</c:v>
                </c:pt>
                <c:pt idx="374">
                  <c:v>0.5</c:v>
                </c:pt>
                <c:pt idx="375">
                  <c:v>0</c:v>
                </c:pt>
                <c:pt idx="376">
                  <c:v>0</c:v>
                </c:pt>
                <c:pt idx="377">
                  <c:v>0.5</c:v>
                </c:pt>
                <c:pt idx="378">
                  <c:v>0</c:v>
                </c:pt>
                <c:pt idx="379">
                  <c:v>0</c:v>
                </c:pt>
                <c:pt idx="380">
                  <c:v>0</c:v>
                </c:pt>
                <c:pt idx="381">
                  <c:v>0</c:v>
                </c:pt>
                <c:pt idx="382">
                  <c:v>0</c:v>
                </c:pt>
                <c:pt idx="383">
                  <c:v>0</c:v>
                </c:pt>
                <c:pt idx="384">
                  <c:v>0</c:v>
                </c:pt>
                <c:pt idx="385">
                  <c:v>0</c:v>
                </c:pt>
                <c:pt idx="386">
                  <c:v>0.5</c:v>
                </c:pt>
                <c:pt idx="387">
                  <c:v>0</c:v>
                </c:pt>
                <c:pt idx="388">
                  <c:v>0</c:v>
                </c:pt>
                <c:pt idx="389">
                  <c:v>0.5</c:v>
                </c:pt>
                <c:pt idx="390">
                  <c:v>0</c:v>
                </c:pt>
                <c:pt idx="391">
                  <c:v>0</c:v>
                </c:pt>
                <c:pt idx="392">
                  <c:v>0</c:v>
                </c:pt>
                <c:pt idx="393">
                  <c:v>0</c:v>
                </c:pt>
                <c:pt idx="394">
                  <c:v>0.5</c:v>
                </c:pt>
                <c:pt idx="395">
                  <c:v>0.5</c:v>
                </c:pt>
                <c:pt idx="396">
                  <c:v>0.5</c:v>
                </c:pt>
                <c:pt idx="397">
                  <c:v>0.5</c:v>
                </c:pt>
                <c:pt idx="398">
                  <c:v>0.5</c:v>
                </c:pt>
                <c:pt idx="399">
                  <c:v>0.5</c:v>
                </c:pt>
                <c:pt idx="400">
                  <c:v>0.5</c:v>
                </c:pt>
                <c:pt idx="401">
                  <c:v>0.5</c:v>
                </c:pt>
                <c:pt idx="402">
                  <c:v>0.5</c:v>
                </c:pt>
                <c:pt idx="403">
                  <c:v>0</c:v>
                </c:pt>
                <c:pt idx="404">
                  <c:v>1</c:v>
                </c:pt>
                <c:pt idx="405">
                  <c:v>0.5</c:v>
                </c:pt>
                <c:pt idx="406">
                  <c:v>1</c:v>
                </c:pt>
                <c:pt idx="407">
                  <c:v>1</c:v>
                </c:pt>
                <c:pt idx="408">
                  <c:v>0</c:v>
                </c:pt>
                <c:pt idx="409">
                  <c:v>1</c:v>
                </c:pt>
                <c:pt idx="410">
                  <c:v>0</c:v>
                </c:pt>
                <c:pt idx="411">
                  <c:v>1</c:v>
                </c:pt>
                <c:pt idx="412">
                  <c:v>1</c:v>
                </c:pt>
                <c:pt idx="413">
                  <c:v>0.5</c:v>
                </c:pt>
                <c:pt idx="414">
                  <c:v>0.5</c:v>
                </c:pt>
                <c:pt idx="415">
                  <c:v>1</c:v>
                </c:pt>
                <c:pt idx="416">
                  <c:v>1</c:v>
                </c:pt>
                <c:pt idx="417">
                  <c:v>0</c:v>
                </c:pt>
                <c:pt idx="418">
                  <c:v>1</c:v>
                </c:pt>
                <c:pt idx="419">
                  <c:v>1</c:v>
                </c:pt>
                <c:pt idx="420">
                  <c:v>0.5</c:v>
                </c:pt>
                <c:pt idx="421">
                  <c:v>0.5</c:v>
                </c:pt>
                <c:pt idx="422">
                  <c:v>1</c:v>
                </c:pt>
                <c:pt idx="423">
                  <c:v>0</c:v>
                </c:pt>
                <c:pt idx="424">
                  <c:v>0.5</c:v>
                </c:pt>
                <c:pt idx="425">
                  <c:v>0.5</c:v>
                </c:pt>
                <c:pt idx="426">
                  <c:v>0.5</c:v>
                </c:pt>
                <c:pt idx="427">
                  <c:v>0.5</c:v>
                </c:pt>
                <c:pt idx="428">
                  <c:v>0</c:v>
                </c:pt>
                <c:pt idx="429">
                  <c:v>0</c:v>
                </c:pt>
                <c:pt idx="430">
                  <c:v>0</c:v>
                </c:pt>
                <c:pt idx="431">
                  <c:v>0</c:v>
                </c:pt>
                <c:pt idx="432">
                  <c:v>1</c:v>
                </c:pt>
                <c:pt idx="433">
                  <c:v>1</c:v>
                </c:pt>
                <c:pt idx="434">
                  <c:v>0.5</c:v>
                </c:pt>
                <c:pt idx="435">
                  <c:v>0.5</c:v>
                </c:pt>
                <c:pt idx="436">
                  <c:v>0.5</c:v>
                </c:pt>
                <c:pt idx="437">
                  <c:v>1</c:v>
                </c:pt>
                <c:pt idx="438">
                  <c:v>0</c:v>
                </c:pt>
                <c:pt idx="439">
                  <c:v>0</c:v>
                </c:pt>
                <c:pt idx="440">
                  <c:v>0</c:v>
                </c:pt>
                <c:pt idx="441">
                  <c:v>0</c:v>
                </c:pt>
                <c:pt idx="442">
                  <c:v>0</c:v>
                </c:pt>
                <c:pt idx="443">
                  <c:v>0</c:v>
                </c:pt>
                <c:pt idx="444">
                  <c:v>0.5</c:v>
                </c:pt>
                <c:pt idx="445">
                  <c:v>0</c:v>
                </c:pt>
                <c:pt idx="446">
                  <c:v>0</c:v>
                </c:pt>
                <c:pt idx="447">
                  <c:v>0.5</c:v>
                </c:pt>
                <c:pt idx="448">
                  <c:v>0</c:v>
                </c:pt>
                <c:pt idx="449">
                  <c:v>0</c:v>
                </c:pt>
                <c:pt idx="450">
                  <c:v>0.5</c:v>
                </c:pt>
                <c:pt idx="451">
                  <c:v>0</c:v>
                </c:pt>
              </c:numCache>
            </c:numRef>
          </c:yVal>
          <c:smooth val="0"/>
          <c:extLst>
            <c:ext xmlns:c16="http://schemas.microsoft.com/office/drawing/2014/chart" uri="{C3380CC4-5D6E-409C-BE32-E72D297353CC}">
              <c16:uniqueId val="{00000000-C058-43E1-AC6D-FCC71C8652F8}"/>
            </c:ext>
          </c:extLst>
        </c:ser>
        <c:ser>
          <c:idx val="1"/>
          <c:order val="1"/>
          <c:tx>
            <c:v>Predicted Y</c:v>
          </c:tx>
          <c:spPr>
            <a:ln w="19050" cap="rnd" cmpd="sng" algn="ctr">
              <a:noFill/>
              <a:prstDash val="solid"/>
              <a:round/>
            </a:ln>
            <a:effectLst/>
          </c:spPr>
          <c:marker>
            <c:spPr>
              <a:solidFill>
                <a:schemeClr val="accent4"/>
              </a:solidFill>
              <a:ln w="12700" cap="rnd" cmpd="sng" algn="ctr">
                <a:solidFill>
                  <a:schemeClr val="accent4"/>
                </a:solidFill>
                <a:prstDash val="solid"/>
                <a:round/>
              </a:ln>
              <a:effectLst/>
            </c:spPr>
          </c:marker>
          <c:xVal>
            <c:numRef>
              <c:f>'Maternal Health Risk Data Set 4'!$C$2:$C$453</c:f>
              <c:numCache>
                <c:formatCode>General</c:formatCode>
                <c:ptCount val="452"/>
                <c:pt idx="0">
                  <c:v>80</c:v>
                </c:pt>
                <c:pt idx="1">
                  <c:v>90</c:v>
                </c:pt>
                <c:pt idx="2">
                  <c:v>70</c:v>
                </c:pt>
                <c:pt idx="3">
                  <c:v>85</c:v>
                </c:pt>
                <c:pt idx="4">
                  <c:v>60</c:v>
                </c:pt>
                <c:pt idx="5">
                  <c:v>80</c:v>
                </c:pt>
                <c:pt idx="6">
                  <c:v>70</c:v>
                </c:pt>
                <c:pt idx="7">
                  <c:v>60</c:v>
                </c:pt>
                <c:pt idx="8">
                  <c:v>90</c:v>
                </c:pt>
                <c:pt idx="9">
                  <c:v>80</c:v>
                </c:pt>
                <c:pt idx="10">
                  <c:v>60</c:v>
                </c:pt>
                <c:pt idx="11">
                  <c:v>80</c:v>
                </c:pt>
                <c:pt idx="12">
                  <c:v>89</c:v>
                </c:pt>
                <c:pt idx="13">
                  <c:v>75</c:v>
                </c:pt>
                <c:pt idx="14">
                  <c:v>80</c:v>
                </c:pt>
                <c:pt idx="15">
                  <c:v>80</c:v>
                </c:pt>
                <c:pt idx="16">
                  <c:v>90</c:v>
                </c:pt>
                <c:pt idx="17">
                  <c:v>100</c:v>
                </c:pt>
                <c:pt idx="18">
                  <c:v>80</c:v>
                </c:pt>
                <c:pt idx="19">
                  <c:v>50</c:v>
                </c:pt>
                <c:pt idx="20">
                  <c:v>100</c:v>
                </c:pt>
                <c:pt idx="21">
                  <c:v>80</c:v>
                </c:pt>
                <c:pt idx="22">
                  <c:v>65</c:v>
                </c:pt>
                <c:pt idx="23">
                  <c:v>60</c:v>
                </c:pt>
                <c:pt idx="24">
                  <c:v>80</c:v>
                </c:pt>
                <c:pt idx="25">
                  <c:v>70</c:v>
                </c:pt>
                <c:pt idx="26">
                  <c:v>75</c:v>
                </c:pt>
                <c:pt idx="27">
                  <c:v>65</c:v>
                </c:pt>
                <c:pt idx="28">
                  <c:v>90</c:v>
                </c:pt>
                <c:pt idx="29">
                  <c:v>60</c:v>
                </c:pt>
                <c:pt idx="30">
                  <c:v>90</c:v>
                </c:pt>
                <c:pt idx="31">
                  <c:v>85</c:v>
                </c:pt>
                <c:pt idx="32">
                  <c:v>90</c:v>
                </c:pt>
                <c:pt idx="33">
                  <c:v>80</c:v>
                </c:pt>
                <c:pt idx="34">
                  <c:v>50</c:v>
                </c:pt>
                <c:pt idx="35">
                  <c:v>60</c:v>
                </c:pt>
                <c:pt idx="36">
                  <c:v>80</c:v>
                </c:pt>
                <c:pt idx="37">
                  <c:v>65</c:v>
                </c:pt>
                <c:pt idx="38">
                  <c:v>95</c:v>
                </c:pt>
                <c:pt idx="39">
                  <c:v>70</c:v>
                </c:pt>
                <c:pt idx="40">
                  <c:v>85</c:v>
                </c:pt>
                <c:pt idx="41">
                  <c:v>90</c:v>
                </c:pt>
                <c:pt idx="42">
                  <c:v>70</c:v>
                </c:pt>
                <c:pt idx="43">
                  <c:v>80</c:v>
                </c:pt>
                <c:pt idx="44">
                  <c:v>90</c:v>
                </c:pt>
                <c:pt idx="45">
                  <c:v>90</c:v>
                </c:pt>
                <c:pt idx="46">
                  <c:v>80</c:v>
                </c:pt>
                <c:pt idx="47">
                  <c:v>60</c:v>
                </c:pt>
                <c:pt idx="48">
                  <c:v>49</c:v>
                </c:pt>
                <c:pt idx="49">
                  <c:v>80</c:v>
                </c:pt>
                <c:pt idx="50">
                  <c:v>80</c:v>
                </c:pt>
                <c:pt idx="51">
                  <c:v>65</c:v>
                </c:pt>
                <c:pt idx="52">
                  <c:v>70</c:v>
                </c:pt>
                <c:pt idx="53">
                  <c:v>85</c:v>
                </c:pt>
                <c:pt idx="54">
                  <c:v>65</c:v>
                </c:pt>
                <c:pt idx="55">
                  <c:v>90</c:v>
                </c:pt>
                <c:pt idx="56">
                  <c:v>90</c:v>
                </c:pt>
                <c:pt idx="57">
                  <c:v>80</c:v>
                </c:pt>
                <c:pt idx="58">
                  <c:v>60</c:v>
                </c:pt>
                <c:pt idx="59">
                  <c:v>49</c:v>
                </c:pt>
                <c:pt idx="60">
                  <c:v>80</c:v>
                </c:pt>
                <c:pt idx="61">
                  <c:v>60</c:v>
                </c:pt>
                <c:pt idx="62">
                  <c:v>60</c:v>
                </c:pt>
                <c:pt idx="63">
                  <c:v>70</c:v>
                </c:pt>
                <c:pt idx="64">
                  <c:v>60</c:v>
                </c:pt>
                <c:pt idx="65">
                  <c:v>70</c:v>
                </c:pt>
                <c:pt idx="66">
                  <c:v>60</c:v>
                </c:pt>
                <c:pt idx="67">
                  <c:v>60</c:v>
                </c:pt>
                <c:pt idx="68">
                  <c:v>65</c:v>
                </c:pt>
                <c:pt idx="69">
                  <c:v>60</c:v>
                </c:pt>
                <c:pt idx="70">
                  <c:v>70</c:v>
                </c:pt>
                <c:pt idx="71">
                  <c:v>70</c:v>
                </c:pt>
                <c:pt idx="72">
                  <c:v>90</c:v>
                </c:pt>
                <c:pt idx="73">
                  <c:v>70</c:v>
                </c:pt>
                <c:pt idx="74">
                  <c:v>60</c:v>
                </c:pt>
                <c:pt idx="75">
                  <c:v>90</c:v>
                </c:pt>
                <c:pt idx="76">
                  <c:v>80</c:v>
                </c:pt>
                <c:pt idx="77">
                  <c:v>60</c:v>
                </c:pt>
                <c:pt idx="78">
                  <c:v>65</c:v>
                </c:pt>
                <c:pt idx="79">
                  <c:v>65</c:v>
                </c:pt>
                <c:pt idx="80">
                  <c:v>60</c:v>
                </c:pt>
                <c:pt idx="81">
                  <c:v>90</c:v>
                </c:pt>
                <c:pt idx="82">
                  <c:v>65</c:v>
                </c:pt>
                <c:pt idx="83">
                  <c:v>60</c:v>
                </c:pt>
                <c:pt idx="84">
                  <c:v>80</c:v>
                </c:pt>
                <c:pt idx="85">
                  <c:v>70</c:v>
                </c:pt>
                <c:pt idx="86">
                  <c:v>75</c:v>
                </c:pt>
                <c:pt idx="87">
                  <c:v>85</c:v>
                </c:pt>
                <c:pt idx="88">
                  <c:v>90</c:v>
                </c:pt>
                <c:pt idx="89">
                  <c:v>85</c:v>
                </c:pt>
                <c:pt idx="90">
                  <c:v>65</c:v>
                </c:pt>
                <c:pt idx="91">
                  <c:v>90</c:v>
                </c:pt>
                <c:pt idx="92">
                  <c:v>60</c:v>
                </c:pt>
                <c:pt idx="93">
                  <c:v>80</c:v>
                </c:pt>
                <c:pt idx="94">
                  <c:v>70</c:v>
                </c:pt>
                <c:pt idx="95">
                  <c:v>85</c:v>
                </c:pt>
                <c:pt idx="96">
                  <c:v>65</c:v>
                </c:pt>
                <c:pt idx="97">
                  <c:v>90</c:v>
                </c:pt>
                <c:pt idx="98">
                  <c:v>80</c:v>
                </c:pt>
                <c:pt idx="99">
                  <c:v>90</c:v>
                </c:pt>
                <c:pt idx="100">
                  <c:v>100</c:v>
                </c:pt>
                <c:pt idx="101">
                  <c:v>90</c:v>
                </c:pt>
                <c:pt idx="102">
                  <c:v>60</c:v>
                </c:pt>
                <c:pt idx="103">
                  <c:v>100</c:v>
                </c:pt>
                <c:pt idx="104">
                  <c:v>100</c:v>
                </c:pt>
                <c:pt idx="105">
                  <c:v>95</c:v>
                </c:pt>
                <c:pt idx="106">
                  <c:v>60</c:v>
                </c:pt>
                <c:pt idx="107">
                  <c:v>70</c:v>
                </c:pt>
                <c:pt idx="108">
                  <c:v>100</c:v>
                </c:pt>
                <c:pt idx="109">
                  <c:v>90</c:v>
                </c:pt>
                <c:pt idx="110">
                  <c:v>100</c:v>
                </c:pt>
                <c:pt idx="111">
                  <c:v>80</c:v>
                </c:pt>
                <c:pt idx="112">
                  <c:v>100</c:v>
                </c:pt>
                <c:pt idx="113">
                  <c:v>80</c:v>
                </c:pt>
                <c:pt idx="114">
                  <c:v>90</c:v>
                </c:pt>
                <c:pt idx="115">
                  <c:v>100</c:v>
                </c:pt>
                <c:pt idx="116">
                  <c:v>100</c:v>
                </c:pt>
                <c:pt idx="117">
                  <c:v>90</c:v>
                </c:pt>
                <c:pt idx="118">
                  <c:v>100</c:v>
                </c:pt>
                <c:pt idx="119">
                  <c:v>100</c:v>
                </c:pt>
                <c:pt idx="120">
                  <c:v>95</c:v>
                </c:pt>
                <c:pt idx="121">
                  <c:v>70</c:v>
                </c:pt>
                <c:pt idx="122">
                  <c:v>95</c:v>
                </c:pt>
                <c:pt idx="123">
                  <c:v>60</c:v>
                </c:pt>
                <c:pt idx="124">
                  <c:v>85</c:v>
                </c:pt>
                <c:pt idx="125">
                  <c:v>100</c:v>
                </c:pt>
                <c:pt idx="126">
                  <c:v>80</c:v>
                </c:pt>
                <c:pt idx="127">
                  <c:v>100</c:v>
                </c:pt>
                <c:pt idx="128">
                  <c:v>60</c:v>
                </c:pt>
                <c:pt idx="129">
                  <c:v>63</c:v>
                </c:pt>
                <c:pt idx="130">
                  <c:v>90</c:v>
                </c:pt>
                <c:pt idx="131">
                  <c:v>80</c:v>
                </c:pt>
                <c:pt idx="132">
                  <c:v>65</c:v>
                </c:pt>
                <c:pt idx="133">
                  <c:v>60</c:v>
                </c:pt>
                <c:pt idx="134">
                  <c:v>65</c:v>
                </c:pt>
                <c:pt idx="135">
                  <c:v>60</c:v>
                </c:pt>
                <c:pt idx="136">
                  <c:v>90</c:v>
                </c:pt>
                <c:pt idx="137">
                  <c:v>70</c:v>
                </c:pt>
                <c:pt idx="138">
                  <c:v>85</c:v>
                </c:pt>
                <c:pt idx="139">
                  <c:v>75</c:v>
                </c:pt>
                <c:pt idx="140">
                  <c:v>90</c:v>
                </c:pt>
                <c:pt idx="141">
                  <c:v>65</c:v>
                </c:pt>
                <c:pt idx="142">
                  <c:v>60</c:v>
                </c:pt>
                <c:pt idx="143">
                  <c:v>90</c:v>
                </c:pt>
                <c:pt idx="144">
                  <c:v>90</c:v>
                </c:pt>
                <c:pt idx="145">
                  <c:v>85</c:v>
                </c:pt>
                <c:pt idx="146">
                  <c:v>90</c:v>
                </c:pt>
                <c:pt idx="147">
                  <c:v>80</c:v>
                </c:pt>
                <c:pt idx="148">
                  <c:v>60</c:v>
                </c:pt>
                <c:pt idx="149">
                  <c:v>100</c:v>
                </c:pt>
                <c:pt idx="150">
                  <c:v>85</c:v>
                </c:pt>
                <c:pt idx="151">
                  <c:v>65</c:v>
                </c:pt>
                <c:pt idx="152">
                  <c:v>65</c:v>
                </c:pt>
                <c:pt idx="153">
                  <c:v>60</c:v>
                </c:pt>
                <c:pt idx="154">
                  <c:v>80</c:v>
                </c:pt>
                <c:pt idx="155">
                  <c:v>70</c:v>
                </c:pt>
                <c:pt idx="156">
                  <c:v>60</c:v>
                </c:pt>
                <c:pt idx="157">
                  <c:v>75</c:v>
                </c:pt>
                <c:pt idx="158">
                  <c:v>60</c:v>
                </c:pt>
                <c:pt idx="159">
                  <c:v>75</c:v>
                </c:pt>
                <c:pt idx="160">
                  <c:v>90</c:v>
                </c:pt>
                <c:pt idx="161">
                  <c:v>100</c:v>
                </c:pt>
                <c:pt idx="162">
                  <c:v>80</c:v>
                </c:pt>
                <c:pt idx="163">
                  <c:v>100</c:v>
                </c:pt>
                <c:pt idx="164">
                  <c:v>80</c:v>
                </c:pt>
                <c:pt idx="165">
                  <c:v>100</c:v>
                </c:pt>
                <c:pt idx="166">
                  <c:v>60</c:v>
                </c:pt>
                <c:pt idx="167">
                  <c:v>63</c:v>
                </c:pt>
                <c:pt idx="168">
                  <c:v>90</c:v>
                </c:pt>
                <c:pt idx="169">
                  <c:v>80</c:v>
                </c:pt>
                <c:pt idx="170">
                  <c:v>65</c:v>
                </c:pt>
                <c:pt idx="171">
                  <c:v>70</c:v>
                </c:pt>
                <c:pt idx="172">
                  <c:v>85</c:v>
                </c:pt>
                <c:pt idx="173">
                  <c:v>75</c:v>
                </c:pt>
                <c:pt idx="174">
                  <c:v>90</c:v>
                </c:pt>
                <c:pt idx="175">
                  <c:v>65</c:v>
                </c:pt>
                <c:pt idx="176">
                  <c:v>60</c:v>
                </c:pt>
                <c:pt idx="177">
                  <c:v>90</c:v>
                </c:pt>
                <c:pt idx="178">
                  <c:v>90</c:v>
                </c:pt>
                <c:pt idx="179">
                  <c:v>85</c:v>
                </c:pt>
                <c:pt idx="180">
                  <c:v>90</c:v>
                </c:pt>
                <c:pt idx="181">
                  <c:v>80</c:v>
                </c:pt>
                <c:pt idx="182">
                  <c:v>65</c:v>
                </c:pt>
                <c:pt idx="183">
                  <c:v>60</c:v>
                </c:pt>
                <c:pt idx="184">
                  <c:v>80</c:v>
                </c:pt>
                <c:pt idx="185">
                  <c:v>70</c:v>
                </c:pt>
                <c:pt idx="186">
                  <c:v>75</c:v>
                </c:pt>
                <c:pt idx="187">
                  <c:v>65</c:v>
                </c:pt>
                <c:pt idx="188">
                  <c:v>90</c:v>
                </c:pt>
                <c:pt idx="189">
                  <c:v>60</c:v>
                </c:pt>
                <c:pt idx="190">
                  <c:v>60</c:v>
                </c:pt>
                <c:pt idx="191">
                  <c:v>90</c:v>
                </c:pt>
                <c:pt idx="192">
                  <c:v>85</c:v>
                </c:pt>
                <c:pt idx="193">
                  <c:v>90</c:v>
                </c:pt>
                <c:pt idx="194">
                  <c:v>80</c:v>
                </c:pt>
                <c:pt idx="195">
                  <c:v>100</c:v>
                </c:pt>
                <c:pt idx="196">
                  <c:v>50</c:v>
                </c:pt>
                <c:pt idx="197">
                  <c:v>60</c:v>
                </c:pt>
                <c:pt idx="198">
                  <c:v>100</c:v>
                </c:pt>
                <c:pt idx="199">
                  <c:v>80</c:v>
                </c:pt>
                <c:pt idx="200">
                  <c:v>65</c:v>
                </c:pt>
                <c:pt idx="201">
                  <c:v>95</c:v>
                </c:pt>
                <c:pt idx="202">
                  <c:v>70</c:v>
                </c:pt>
                <c:pt idx="203">
                  <c:v>85</c:v>
                </c:pt>
                <c:pt idx="204">
                  <c:v>65</c:v>
                </c:pt>
                <c:pt idx="205">
                  <c:v>90</c:v>
                </c:pt>
                <c:pt idx="206">
                  <c:v>65</c:v>
                </c:pt>
                <c:pt idx="207">
                  <c:v>80</c:v>
                </c:pt>
                <c:pt idx="208">
                  <c:v>70</c:v>
                </c:pt>
                <c:pt idx="209">
                  <c:v>80</c:v>
                </c:pt>
                <c:pt idx="210">
                  <c:v>60</c:v>
                </c:pt>
                <c:pt idx="211">
                  <c:v>80</c:v>
                </c:pt>
                <c:pt idx="212">
                  <c:v>60</c:v>
                </c:pt>
                <c:pt idx="213">
                  <c:v>90</c:v>
                </c:pt>
                <c:pt idx="214">
                  <c:v>80</c:v>
                </c:pt>
                <c:pt idx="215">
                  <c:v>60</c:v>
                </c:pt>
                <c:pt idx="216">
                  <c:v>49</c:v>
                </c:pt>
                <c:pt idx="217">
                  <c:v>75</c:v>
                </c:pt>
                <c:pt idx="218">
                  <c:v>80</c:v>
                </c:pt>
                <c:pt idx="219">
                  <c:v>80</c:v>
                </c:pt>
                <c:pt idx="220">
                  <c:v>65</c:v>
                </c:pt>
                <c:pt idx="221">
                  <c:v>95</c:v>
                </c:pt>
                <c:pt idx="222">
                  <c:v>70</c:v>
                </c:pt>
                <c:pt idx="223">
                  <c:v>85</c:v>
                </c:pt>
                <c:pt idx="224">
                  <c:v>65</c:v>
                </c:pt>
                <c:pt idx="225">
                  <c:v>90</c:v>
                </c:pt>
                <c:pt idx="226">
                  <c:v>65</c:v>
                </c:pt>
                <c:pt idx="227">
                  <c:v>60</c:v>
                </c:pt>
                <c:pt idx="228">
                  <c:v>80</c:v>
                </c:pt>
                <c:pt idx="229">
                  <c:v>70</c:v>
                </c:pt>
                <c:pt idx="230">
                  <c:v>80</c:v>
                </c:pt>
                <c:pt idx="231">
                  <c:v>60</c:v>
                </c:pt>
                <c:pt idx="232">
                  <c:v>90</c:v>
                </c:pt>
                <c:pt idx="233">
                  <c:v>60</c:v>
                </c:pt>
                <c:pt idx="234">
                  <c:v>90</c:v>
                </c:pt>
                <c:pt idx="235">
                  <c:v>80</c:v>
                </c:pt>
                <c:pt idx="236">
                  <c:v>60</c:v>
                </c:pt>
                <c:pt idx="237">
                  <c:v>80</c:v>
                </c:pt>
                <c:pt idx="238">
                  <c:v>90</c:v>
                </c:pt>
                <c:pt idx="239">
                  <c:v>65</c:v>
                </c:pt>
                <c:pt idx="240">
                  <c:v>60</c:v>
                </c:pt>
                <c:pt idx="241">
                  <c:v>80</c:v>
                </c:pt>
                <c:pt idx="242">
                  <c:v>70</c:v>
                </c:pt>
                <c:pt idx="243">
                  <c:v>80</c:v>
                </c:pt>
                <c:pt idx="244">
                  <c:v>60</c:v>
                </c:pt>
                <c:pt idx="245">
                  <c:v>80</c:v>
                </c:pt>
                <c:pt idx="246">
                  <c:v>60</c:v>
                </c:pt>
                <c:pt idx="247">
                  <c:v>90</c:v>
                </c:pt>
                <c:pt idx="248">
                  <c:v>80</c:v>
                </c:pt>
                <c:pt idx="249">
                  <c:v>60</c:v>
                </c:pt>
                <c:pt idx="250">
                  <c:v>80</c:v>
                </c:pt>
                <c:pt idx="251">
                  <c:v>60</c:v>
                </c:pt>
                <c:pt idx="252">
                  <c:v>70</c:v>
                </c:pt>
                <c:pt idx="253">
                  <c:v>75</c:v>
                </c:pt>
                <c:pt idx="254">
                  <c:v>90</c:v>
                </c:pt>
                <c:pt idx="255">
                  <c:v>90</c:v>
                </c:pt>
                <c:pt idx="256">
                  <c:v>85</c:v>
                </c:pt>
                <c:pt idx="257">
                  <c:v>90</c:v>
                </c:pt>
                <c:pt idx="258">
                  <c:v>80</c:v>
                </c:pt>
                <c:pt idx="259">
                  <c:v>80</c:v>
                </c:pt>
                <c:pt idx="260">
                  <c:v>100</c:v>
                </c:pt>
                <c:pt idx="261">
                  <c:v>50</c:v>
                </c:pt>
                <c:pt idx="262">
                  <c:v>60</c:v>
                </c:pt>
                <c:pt idx="263">
                  <c:v>80</c:v>
                </c:pt>
                <c:pt idx="264">
                  <c:v>65</c:v>
                </c:pt>
                <c:pt idx="265">
                  <c:v>95</c:v>
                </c:pt>
                <c:pt idx="266">
                  <c:v>70</c:v>
                </c:pt>
                <c:pt idx="267">
                  <c:v>85</c:v>
                </c:pt>
                <c:pt idx="268">
                  <c:v>65</c:v>
                </c:pt>
                <c:pt idx="269">
                  <c:v>70</c:v>
                </c:pt>
                <c:pt idx="270">
                  <c:v>80</c:v>
                </c:pt>
                <c:pt idx="271">
                  <c:v>70</c:v>
                </c:pt>
                <c:pt idx="272">
                  <c:v>69</c:v>
                </c:pt>
                <c:pt idx="273">
                  <c:v>90</c:v>
                </c:pt>
                <c:pt idx="274">
                  <c:v>80</c:v>
                </c:pt>
                <c:pt idx="275">
                  <c:v>60</c:v>
                </c:pt>
                <c:pt idx="276">
                  <c:v>49</c:v>
                </c:pt>
                <c:pt idx="277">
                  <c:v>75</c:v>
                </c:pt>
                <c:pt idx="278">
                  <c:v>80</c:v>
                </c:pt>
                <c:pt idx="279">
                  <c:v>80</c:v>
                </c:pt>
                <c:pt idx="280">
                  <c:v>65</c:v>
                </c:pt>
                <c:pt idx="281">
                  <c:v>95</c:v>
                </c:pt>
                <c:pt idx="282">
                  <c:v>70</c:v>
                </c:pt>
                <c:pt idx="283">
                  <c:v>65</c:v>
                </c:pt>
                <c:pt idx="284">
                  <c:v>95</c:v>
                </c:pt>
                <c:pt idx="285">
                  <c:v>70</c:v>
                </c:pt>
                <c:pt idx="286">
                  <c:v>90</c:v>
                </c:pt>
                <c:pt idx="287">
                  <c:v>90</c:v>
                </c:pt>
                <c:pt idx="288">
                  <c:v>80</c:v>
                </c:pt>
                <c:pt idx="289">
                  <c:v>90</c:v>
                </c:pt>
                <c:pt idx="290">
                  <c:v>90</c:v>
                </c:pt>
                <c:pt idx="291">
                  <c:v>70</c:v>
                </c:pt>
                <c:pt idx="292">
                  <c:v>80</c:v>
                </c:pt>
                <c:pt idx="293">
                  <c:v>90</c:v>
                </c:pt>
                <c:pt idx="294">
                  <c:v>100</c:v>
                </c:pt>
                <c:pt idx="295">
                  <c:v>80</c:v>
                </c:pt>
                <c:pt idx="296">
                  <c:v>100</c:v>
                </c:pt>
                <c:pt idx="297">
                  <c:v>60</c:v>
                </c:pt>
                <c:pt idx="298">
                  <c:v>100</c:v>
                </c:pt>
                <c:pt idx="299">
                  <c:v>60</c:v>
                </c:pt>
                <c:pt idx="300">
                  <c:v>100</c:v>
                </c:pt>
                <c:pt idx="301">
                  <c:v>70</c:v>
                </c:pt>
                <c:pt idx="302">
                  <c:v>60</c:v>
                </c:pt>
                <c:pt idx="303">
                  <c:v>100</c:v>
                </c:pt>
                <c:pt idx="304">
                  <c:v>80</c:v>
                </c:pt>
                <c:pt idx="305">
                  <c:v>80</c:v>
                </c:pt>
                <c:pt idx="306">
                  <c:v>70</c:v>
                </c:pt>
                <c:pt idx="307">
                  <c:v>80</c:v>
                </c:pt>
                <c:pt idx="308">
                  <c:v>60</c:v>
                </c:pt>
                <c:pt idx="309">
                  <c:v>70</c:v>
                </c:pt>
                <c:pt idx="310">
                  <c:v>90</c:v>
                </c:pt>
                <c:pt idx="311">
                  <c:v>80</c:v>
                </c:pt>
                <c:pt idx="312">
                  <c:v>60</c:v>
                </c:pt>
                <c:pt idx="313">
                  <c:v>49</c:v>
                </c:pt>
                <c:pt idx="314">
                  <c:v>75</c:v>
                </c:pt>
                <c:pt idx="315">
                  <c:v>80</c:v>
                </c:pt>
                <c:pt idx="316">
                  <c:v>70</c:v>
                </c:pt>
                <c:pt idx="317">
                  <c:v>80</c:v>
                </c:pt>
                <c:pt idx="318">
                  <c:v>80</c:v>
                </c:pt>
                <c:pt idx="319">
                  <c:v>60</c:v>
                </c:pt>
                <c:pt idx="320">
                  <c:v>75</c:v>
                </c:pt>
                <c:pt idx="321">
                  <c:v>80</c:v>
                </c:pt>
                <c:pt idx="322">
                  <c:v>80</c:v>
                </c:pt>
                <c:pt idx="323">
                  <c:v>90</c:v>
                </c:pt>
                <c:pt idx="324">
                  <c:v>80</c:v>
                </c:pt>
                <c:pt idx="325">
                  <c:v>60</c:v>
                </c:pt>
                <c:pt idx="326">
                  <c:v>49</c:v>
                </c:pt>
                <c:pt idx="327">
                  <c:v>75</c:v>
                </c:pt>
                <c:pt idx="328">
                  <c:v>80</c:v>
                </c:pt>
                <c:pt idx="329">
                  <c:v>80</c:v>
                </c:pt>
                <c:pt idx="330">
                  <c:v>65</c:v>
                </c:pt>
                <c:pt idx="331">
                  <c:v>70</c:v>
                </c:pt>
                <c:pt idx="332">
                  <c:v>85</c:v>
                </c:pt>
                <c:pt idx="333">
                  <c:v>65</c:v>
                </c:pt>
                <c:pt idx="334">
                  <c:v>80</c:v>
                </c:pt>
                <c:pt idx="335">
                  <c:v>90</c:v>
                </c:pt>
                <c:pt idx="336">
                  <c:v>70</c:v>
                </c:pt>
                <c:pt idx="337">
                  <c:v>60</c:v>
                </c:pt>
                <c:pt idx="338">
                  <c:v>90</c:v>
                </c:pt>
                <c:pt idx="339">
                  <c:v>80</c:v>
                </c:pt>
                <c:pt idx="340">
                  <c:v>60</c:v>
                </c:pt>
                <c:pt idx="341">
                  <c:v>80</c:v>
                </c:pt>
                <c:pt idx="342">
                  <c:v>75</c:v>
                </c:pt>
                <c:pt idx="343">
                  <c:v>50</c:v>
                </c:pt>
                <c:pt idx="344">
                  <c:v>80</c:v>
                </c:pt>
                <c:pt idx="345">
                  <c:v>60</c:v>
                </c:pt>
                <c:pt idx="346">
                  <c:v>63</c:v>
                </c:pt>
                <c:pt idx="347">
                  <c:v>90</c:v>
                </c:pt>
                <c:pt idx="348">
                  <c:v>80</c:v>
                </c:pt>
                <c:pt idx="349">
                  <c:v>65</c:v>
                </c:pt>
                <c:pt idx="350">
                  <c:v>60</c:v>
                </c:pt>
                <c:pt idx="351">
                  <c:v>65</c:v>
                </c:pt>
                <c:pt idx="352">
                  <c:v>60</c:v>
                </c:pt>
                <c:pt idx="353">
                  <c:v>80</c:v>
                </c:pt>
                <c:pt idx="354">
                  <c:v>70</c:v>
                </c:pt>
                <c:pt idx="355">
                  <c:v>90</c:v>
                </c:pt>
                <c:pt idx="356">
                  <c:v>70</c:v>
                </c:pt>
                <c:pt idx="357">
                  <c:v>60</c:v>
                </c:pt>
                <c:pt idx="358">
                  <c:v>60</c:v>
                </c:pt>
                <c:pt idx="359">
                  <c:v>49</c:v>
                </c:pt>
                <c:pt idx="360">
                  <c:v>75</c:v>
                </c:pt>
                <c:pt idx="361">
                  <c:v>80</c:v>
                </c:pt>
                <c:pt idx="362">
                  <c:v>80</c:v>
                </c:pt>
                <c:pt idx="363">
                  <c:v>50</c:v>
                </c:pt>
                <c:pt idx="364">
                  <c:v>70</c:v>
                </c:pt>
                <c:pt idx="365">
                  <c:v>75</c:v>
                </c:pt>
                <c:pt idx="366">
                  <c:v>65</c:v>
                </c:pt>
                <c:pt idx="367">
                  <c:v>90</c:v>
                </c:pt>
                <c:pt idx="368">
                  <c:v>60</c:v>
                </c:pt>
                <c:pt idx="369">
                  <c:v>60</c:v>
                </c:pt>
                <c:pt idx="370">
                  <c:v>90</c:v>
                </c:pt>
                <c:pt idx="371">
                  <c:v>85</c:v>
                </c:pt>
                <c:pt idx="372">
                  <c:v>90</c:v>
                </c:pt>
                <c:pt idx="373">
                  <c:v>80</c:v>
                </c:pt>
                <c:pt idx="374">
                  <c:v>95</c:v>
                </c:pt>
                <c:pt idx="375">
                  <c:v>50</c:v>
                </c:pt>
                <c:pt idx="376">
                  <c:v>60</c:v>
                </c:pt>
                <c:pt idx="377">
                  <c:v>100</c:v>
                </c:pt>
                <c:pt idx="378">
                  <c:v>80</c:v>
                </c:pt>
                <c:pt idx="379">
                  <c:v>65</c:v>
                </c:pt>
                <c:pt idx="380">
                  <c:v>95</c:v>
                </c:pt>
                <c:pt idx="381">
                  <c:v>70</c:v>
                </c:pt>
                <c:pt idx="382">
                  <c:v>85</c:v>
                </c:pt>
                <c:pt idx="383">
                  <c:v>65</c:v>
                </c:pt>
                <c:pt idx="384">
                  <c:v>90</c:v>
                </c:pt>
                <c:pt idx="385">
                  <c:v>65</c:v>
                </c:pt>
                <c:pt idx="386">
                  <c:v>60</c:v>
                </c:pt>
                <c:pt idx="387">
                  <c:v>80</c:v>
                </c:pt>
                <c:pt idx="388">
                  <c:v>80</c:v>
                </c:pt>
                <c:pt idx="389">
                  <c:v>80</c:v>
                </c:pt>
                <c:pt idx="390">
                  <c:v>75</c:v>
                </c:pt>
                <c:pt idx="391">
                  <c:v>80</c:v>
                </c:pt>
                <c:pt idx="392">
                  <c:v>80</c:v>
                </c:pt>
                <c:pt idx="393">
                  <c:v>76</c:v>
                </c:pt>
                <c:pt idx="394">
                  <c:v>65</c:v>
                </c:pt>
                <c:pt idx="395">
                  <c:v>90</c:v>
                </c:pt>
                <c:pt idx="396">
                  <c:v>60</c:v>
                </c:pt>
                <c:pt idx="397">
                  <c:v>60</c:v>
                </c:pt>
                <c:pt idx="398">
                  <c:v>90</c:v>
                </c:pt>
                <c:pt idx="399">
                  <c:v>85</c:v>
                </c:pt>
                <c:pt idx="400">
                  <c:v>90</c:v>
                </c:pt>
                <c:pt idx="401">
                  <c:v>80</c:v>
                </c:pt>
                <c:pt idx="402">
                  <c:v>80</c:v>
                </c:pt>
                <c:pt idx="403">
                  <c:v>80</c:v>
                </c:pt>
                <c:pt idx="404">
                  <c:v>65</c:v>
                </c:pt>
                <c:pt idx="405">
                  <c:v>65</c:v>
                </c:pt>
                <c:pt idx="406">
                  <c:v>60</c:v>
                </c:pt>
                <c:pt idx="407">
                  <c:v>70</c:v>
                </c:pt>
                <c:pt idx="408">
                  <c:v>80</c:v>
                </c:pt>
                <c:pt idx="409">
                  <c:v>60</c:v>
                </c:pt>
                <c:pt idx="410">
                  <c:v>76</c:v>
                </c:pt>
                <c:pt idx="411">
                  <c:v>65</c:v>
                </c:pt>
                <c:pt idx="412">
                  <c:v>70</c:v>
                </c:pt>
                <c:pt idx="413">
                  <c:v>85</c:v>
                </c:pt>
                <c:pt idx="414">
                  <c:v>65</c:v>
                </c:pt>
                <c:pt idx="415">
                  <c:v>80</c:v>
                </c:pt>
                <c:pt idx="416">
                  <c:v>70</c:v>
                </c:pt>
                <c:pt idx="417">
                  <c:v>60</c:v>
                </c:pt>
                <c:pt idx="418">
                  <c:v>100</c:v>
                </c:pt>
                <c:pt idx="419">
                  <c:v>60</c:v>
                </c:pt>
                <c:pt idx="420">
                  <c:v>80</c:v>
                </c:pt>
                <c:pt idx="421">
                  <c:v>70</c:v>
                </c:pt>
                <c:pt idx="422">
                  <c:v>100</c:v>
                </c:pt>
                <c:pt idx="423">
                  <c:v>85</c:v>
                </c:pt>
                <c:pt idx="424">
                  <c:v>70</c:v>
                </c:pt>
                <c:pt idx="425">
                  <c:v>60</c:v>
                </c:pt>
                <c:pt idx="426">
                  <c:v>90</c:v>
                </c:pt>
                <c:pt idx="427">
                  <c:v>90</c:v>
                </c:pt>
                <c:pt idx="428">
                  <c:v>60</c:v>
                </c:pt>
                <c:pt idx="429">
                  <c:v>68</c:v>
                </c:pt>
                <c:pt idx="430">
                  <c:v>75</c:v>
                </c:pt>
                <c:pt idx="431">
                  <c:v>80</c:v>
                </c:pt>
                <c:pt idx="432">
                  <c:v>90</c:v>
                </c:pt>
                <c:pt idx="433">
                  <c:v>100</c:v>
                </c:pt>
                <c:pt idx="434">
                  <c:v>90</c:v>
                </c:pt>
                <c:pt idx="435">
                  <c:v>80</c:v>
                </c:pt>
                <c:pt idx="436">
                  <c:v>50</c:v>
                </c:pt>
                <c:pt idx="437">
                  <c:v>95</c:v>
                </c:pt>
                <c:pt idx="438">
                  <c:v>60</c:v>
                </c:pt>
                <c:pt idx="439">
                  <c:v>50</c:v>
                </c:pt>
                <c:pt idx="440">
                  <c:v>49</c:v>
                </c:pt>
                <c:pt idx="441">
                  <c:v>50</c:v>
                </c:pt>
                <c:pt idx="442">
                  <c:v>49</c:v>
                </c:pt>
                <c:pt idx="443">
                  <c:v>49</c:v>
                </c:pt>
                <c:pt idx="444">
                  <c:v>50</c:v>
                </c:pt>
                <c:pt idx="445">
                  <c:v>49</c:v>
                </c:pt>
                <c:pt idx="446">
                  <c:v>49</c:v>
                </c:pt>
                <c:pt idx="447">
                  <c:v>50</c:v>
                </c:pt>
                <c:pt idx="448">
                  <c:v>60</c:v>
                </c:pt>
                <c:pt idx="449">
                  <c:v>49</c:v>
                </c:pt>
                <c:pt idx="450">
                  <c:v>50</c:v>
                </c:pt>
                <c:pt idx="451">
                  <c:v>50</c:v>
                </c:pt>
              </c:numCache>
            </c:numRef>
          </c:xVal>
          <c:yVal>
            <c:numRef>
              <c:f>'correct regression'!$B$29:$B$480</c:f>
              <c:numCache>
                <c:formatCode>General</c:formatCode>
                <c:ptCount val="452"/>
                <c:pt idx="0">
                  <c:v>1.0316615141033014</c:v>
                </c:pt>
                <c:pt idx="1">
                  <c:v>0.79870942528880973</c:v>
                </c:pt>
                <c:pt idx="2">
                  <c:v>0.28241516791018195</c:v>
                </c:pt>
                <c:pt idx="3">
                  <c:v>0.37441667659282918</c:v>
                </c:pt>
                <c:pt idx="4">
                  <c:v>0.25879066979677257</c:v>
                </c:pt>
                <c:pt idx="5">
                  <c:v>0.39741036814013442</c:v>
                </c:pt>
                <c:pt idx="6">
                  <c:v>0.40796722110347788</c:v>
                </c:pt>
                <c:pt idx="7">
                  <c:v>0.51064050562004581</c:v>
                </c:pt>
                <c:pt idx="8">
                  <c:v>0.25939903978714984</c:v>
                </c:pt>
                <c:pt idx="9">
                  <c:v>1.1095190293559121</c:v>
                </c:pt>
                <c:pt idx="10">
                  <c:v>0.20894349557147837</c:v>
                </c:pt>
                <c:pt idx="11">
                  <c:v>0.30876502036305281</c:v>
                </c:pt>
                <c:pt idx="12">
                  <c:v>0.28088701592303772</c:v>
                </c:pt>
                <c:pt idx="13">
                  <c:v>0.31169058308455688</c:v>
                </c:pt>
                <c:pt idx="14">
                  <c:v>0.64317126180880968</c:v>
                </c:pt>
                <c:pt idx="15">
                  <c:v>0.31953497397401825</c:v>
                </c:pt>
                <c:pt idx="16">
                  <c:v>1.0335901113682882</c:v>
                </c:pt>
                <c:pt idx="17">
                  <c:v>0.43626587143449236</c:v>
                </c:pt>
                <c:pt idx="18">
                  <c:v>0.31141162765140962</c:v>
                </c:pt>
                <c:pt idx="19">
                  <c:v>0.10731310359162627</c:v>
                </c:pt>
                <c:pt idx="20">
                  <c:v>1.2700456525665962</c:v>
                </c:pt>
                <c:pt idx="21">
                  <c:v>0.30686786821305173</c:v>
                </c:pt>
                <c:pt idx="22">
                  <c:v>0.24532090885643043</c:v>
                </c:pt>
                <c:pt idx="23">
                  <c:v>0.21994547038829076</c:v>
                </c:pt>
                <c:pt idx="24">
                  <c:v>0.3781416244643131</c:v>
                </c:pt>
                <c:pt idx="25">
                  <c:v>0.30512650290289867</c:v>
                </c:pt>
                <c:pt idx="26">
                  <c:v>0.30311487634802325</c:v>
                </c:pt>
                <c:pt idx="27">
                  <c:v>0.23210830190274545</c:v>
                </c:pt>
                <c:pt idx="28">
                  <c:v>0.28269664777948716</c:v>
                </c:pt>
                <c:pt idx="29">
                  <c:v>0.24798198622306017</c:v>
                </c:pt>
                <c:pt idx="30">
                  <c:v>0.31907302320866654</c:v>
                </c:pt>
                <c:pt idx="31">
                  <c:v>0.1783820177092289</c:v>
                </c:pt>
                <c:pt idx="32">
                  <c:v>0.37440033758965402</c:v>
                </c:pt>
                <c:pt idx="33">
                  <c:v>0.35497258594247533</c:v>
                </c:pt>
                <c:pt idx="34">
                  <c:v>4.5334171358959362E-2</c:v>
                </c:pt>
                <c:pt idx="35">
                  <c:v>9.3792666019107934E-2</c:v>
                </c:pt>
                <c:pt idx="36">
                  <c:v>0.17101847930873804</c:v>
                </c:pt>
                <c:pt idx="37">
                  <c:v>4.3313341106220107E-2</c:v>
                </c:pt>
                <c:pt idx="38">
                  <c:v>0.13815288737040199</c:v>
                </c:pt>
                <c:pt idx="39">
                  <c:v>8.8785473544059024E-2</c:v>
                </c:pt>
                <c:pt idx="40">
                  <c:v>0.34310878381433663</c:v>
                </c:pt>
                <c:pt idx="41">
                  <c:v>0.16043925486354044</c:v>
                </c:pt>
                <c:pt idx="42">
                  <c:v>0.15263028469080514</c:v>
                </c:pt>
                <c:pt idx="43">
                  <c:v>0.21494131540176023</c:v>
                </c:pt>
                <c:pt idx="44">
                  <c:v>0.22310454887100695</c:v>
                </c:pt>
                <c:pt idx="45">
                  <c:v>0.30355239167102688</c:v>
                </c:pt>
                <c:pt idx="46">
                  <c:v>0.28786360989210447</c:v>
                </c:pt>
                <c:pt idx="47">
                  <c:v>0.24500206627664445</c:v>
                </c:pt>
                <c:pt idx="48">
                  <c:v>0.21311227558751233</c:v>
                </c:pt>
                <c:pt idx="49">
                  <c:v>0.31879908477595342</c:v>
                </c:pt>
                <c:pt idx="50">
                  <c:v>0.26864780614071504</c:v>
                </c:pt>
                <c:pt idx="51">
                  <c:v>0.28005581194891982</c:v>
                </c:pt>
                <c:pt idx="52">
                  <c:v>0.11741632496539471</c:v>
                </c:pt>
                <c:pt idx="53">
                  <c:v>0.24140153672892162</c:v>
                </c:pt>
                <c:pt idx="54">
                  <c:v>0.11696085032816421</c:v>
                </c:pt>
                <c:pt idx="55">
                  <c:v>0.26725790075488415</c:v>
                </c:pt>
                <c:pt idx="56">
                  <c:v>0.22260457988391885</c:v>
                </c:pt>
                <c:pt idx="57">
                  <c:v>0.20691579810499652</c:v>
                </c:pt>
                <c:pt idx="58">
                  <c:v>0.16405425448953653</c:v>
                </c:pt>
                <c:pt idx="59">
                  <c:v>0.13216446380040442</c:v>
                </c:pt>
                <c:pt idx="60">
                  <c:v>0.33351686873724612</c:v>
                </c:pt>
                <c:pt idx="61">
                  <c:v>0.20437009130624284</c:v>
                </c:pt>
                <c:pt idx="62">
                  <c:v>0.28127147761890897</c:v>
                </c:pt>
                <c:pt idx="63">
                  <c:v>0.18674957216178156</c:v>
                </c:pt>
                <c:pt idx="64">
                  <c:v>0.26882473420967351</c:v>
                </c:pt>
                <c:pt idx="65">
                  <c:v>0.37010355934412381</c:v>
                </c:pt>
                <c:pt idx="66">
                  <c:v>0.4086159558651753</c:v>
                </c:pt>
                <c:pt idx="67">
                  <c:v>0.27607750127052721</c:v>
                </c:pt>
                <c:pt idx="68">
                  <c:v>0.25425913649913706</c:v>
                </c:pt>
                <c:pt idx="69">
                  <c:v>0.16527255151676334</c:v>
                </c:pt>
                <c:pt idx="70">
                  <c:v>0.44369247915058557</c:v>
                </c:pt>
                <c:pt idx="71">
                  <c:v>0.62848010832952861</c:v>
                </c:pt>
                <c:pt idx="72">
                  <c:v>0.96162131079471702</c:v>
                </c:pt>
                <c:pt idx="73">
                  <c:v>0.34974020471879375</c:v>
                </c:pt>
                <c:pt idx="74">
                  <c:v>0.17887134974801311</c:v>
                </c:pt>
                <c:pt idx="75">
                  <c:v>0.57700666042592597</c:v>
                </c:pt>
                <c:pt idx="76">
                  <c:v>0.31140210593677703</c:v>
                </c:pt>
                <c:pt idx="77">
                  <c:v>0.2685310406066842</c:v>
                </c:pt>
                <c:pt idx="78">
                  <c:v>0.21371013748867926</c:v>
                </c:pt>
                <c:pt idx="79">
                  <c:v>0.26325448304991461</c:v>
                </c:pt>
                <c:pt idx="80">
                  <c:v>0.18399644886801075</c:v>
                </c:pt>
                <c:pt idx="81">
                  <c:v>0.26943310420005084</c:v>
                </c:pt>
                <c:pt idx="82">
                  <c:v>0.20116755697255323</c:v>
                </c:pt>
                <c:pt idx="83">
                  <c:v>0.17579211850441362</c:v>
                </c:pt>
                <c:pt idx="84">
                  <c:v>0.33398827258043629</c:v>
                </c:pt>
                <c:pt idx="85">
                  <c:v>0.28304982696095998</c:v>
                </c:pt>
                <c:pt idx="86">
                  <c:v>0.2810382004060844</c:v>
                </c:pt>
                <c:pt idx="87">
                  <c:v>0.16366423374793668</c:v>
                </c:pt>
                <c:pt idx="88">
                  <c:v>0.42591258145417721</c:v>
                </c:pt>
                <c:pt idx="89">
                  <c:v>0.7272637349483837</c:v>
                </c:pt>
                <c:pt idx="90">
                  <c:v>0.31253183122715711</c:v>
                </c:pt>
                <c:pt idx="91">
                  <c:v>0.28554041853452544</c:v>
                </c:pt>
                <c:pt idx="92">
                  <c:v>0.43963085944982117</c:v>
                </c:pt>
                <c:pt idx="93">
                  <c:v>0.28987215700824176</c:v>
                </c:pt>
                <c:pt idx="94">
                  <c:v>0.45105137113123167</c:v>
                </c:pt>
                <c:pt idx="95">
                  <c:v>0.30027267257409102</c:v>
                </c:pt>
                <c:pt idx="96">
                  <c:v>0.10224306636687183</c:v>
                </c:pt>
                <c:pt idx="97">
                  <c:v>0.16927815982933808</c:v>
                </c:pt>
                <c:pt idx="98">
                  <c:v>0.25393002217942262</c:v>
                </c:pt>
                <c:pt idx="99">
                  <c:v>1.038607143574739</c:v>
                </c:pt>
                <c:pt idx="100">
                  <c:v>0.42081219827513527</c:v>
                </c:pt>
                <c:pt idx="101">
                  <c:v>0.37256031572744835</c:v>
                </c:pt>
                <c:pt idx="102">
                  <c:v>0.51314902172327104</c:v>
                </c:pt>
                <c:pt idx="103">
                  <c:v>1.2650286203601453</c:v>
                </c:pt>
                <c:pt idx="104">
                  <c:v>0.47166733853817339</c:v>
                </c:pt>
                <c:pt idx="105">
                  <c:v>0.98807387933214752</c:v>
                </c:pt>
                <c:pt idx="106">
                  <c:v>0.51984811339013326</c:v>
                </c:pt>
                <c:pt idx="107">
                  <c:v>0.33091892668439193</c:v>
                </c:pt>
                <c:pt idx="108">
                  <c:v>0.94903346616452966</c:v>
                </c:pt>
                <c:pt idx="109">
                  <c:v>1.0009794020263603</c:v>
                </c:pt>
                <c:pt idx="110">
                  <c:v>0.50176001006224291</c:v>
                </c:pt>
                <c:pt idx="111">
                  <c:v>0.38500054745787143</c:v>
                </c:pt>
                <c:pt idx="112">
                  <c:v>1.232417911018219</c:v>
                </c:pt>
                <c:pt idx="113">
                  <c:v>0.64317126180880968</c:v>
                </c:pt>
                <c:pt idx="114">
                  <c:v>1.0360986274715138</c:v>
                </c:pt>
                <c:pt idx="115">
                  <c:v>0.47232444213965863</c:v>
                </c:pt>
                <c:pt idx="116">
                  <c:v>1.3601132131552693</c:v>
                </c:pt>
                <c:pt idx="117">
                  <c:v>1.2869771018442338</c:v>
                </c:pt>
                <c:pt idx="118">
                  <c:v>0.35950786949695357</c:v>
                </c:pt>
                <c:pt idx="119">
                  <c:v>0.86376296208413861</c:v>
                </c:pt>
                <c:pt idx="120">
                  <c:v>1.2292401382416385</c:v>
                </c:pt>
                <c:pt idx="121">
                  <c:v>0.50291937220452043</c:v>
                </c:pt>
                <c:pt idx="122">
                  <c:v>0.59901258654864364</c:v>
                </c:pt>
                <c:pt idx="123">
                  <c:v>0.14724611196792331</c:v>
                </c:pt>
                <c:pt idx="124">
                  <c:v>0.77743405701288726</c:v>
                </c:pt>
                <c:pt idx="125">
                  <c:v>0.95481294941426187</c:v>
                </c:pt>
                <c:pt idx="126">
                  <c:v>0.34151382089011184</c:v>
                </c:pt>
                <c:pt idx="127">
                  <c:v>0.3980784187317119</c:v>
                </c:pt>
                <c:pt idx="128">
                  <c:v>0.21589981101211858</c:v>
                </c:pt>
                <c:pt idx="129">
                  <c:v>0.17548172083163988</c:v>
                </c:pt>
                <c:pt idx="130">
                  <c:v>0.32490616255590055</c:v>
                </c:pt>
                <c:pt idx="131">
                  <c:v>0.32930455303204459</c:v>
                </c:pt>
                <c:pt idx="132">
                  <c:v>0.18848688527129601</c:v>
                </c:pt>
                <c:pt idx="133">
                  <c:v>0.18229341536430438</c:v>
                </c:pt>
                <c:pt idx="134">
                  <c:v>0.25047263112657087</c:v>
                </c:pt>
                <c:pt idx="135">
                  <c:v>0.24447701771567809</c:v>
                </c:pt>
                <c:pt idx="136">
                  <c:v>0.66136855969095709</c:v>
                </c:pt>
                <c:pt idx="137">
                  <c:v>0.23824889319023085</c:v>
                </c:pt>
                <c:pt idx="138">
                  <c:v>0.17902959959608133</c:v>
                </c:pt>
                <c:pt idx="139">
                  <c:v>0.67505225613699782</c:v>
                </c:pt>
                <c:pt idx="140">
                  <c:v>0.38377729840106978</c:v>
                </c:pt>
                <c:pt idx="141">
                  <c:v>0.17821881949752047</c:v>
                </c:pt>
                <c:pt idx="142">
                  <c:v>0.2281498007518877</c:v>
                </c:pt>
                <c:pt idx="143">
                  <c:v>0.31358645608392782</c:v>
                </c:pt>
                <c:pt idx="144">
                  <c:v>0.67729969598177064</c:v>
                </c:pt>
                <c:pt idx="145">
                  <c:v>0.40742682548331532</c:v>
                </c:pt>
                <c:pt idx="146">
                  <c:v>0.26076765780616529</c:v>
                </c:pt>
                <c:pt idx="147">
                  <c:v>0.36808851662214742</c:v>
                </c:pt>
                <c:pt idx="148">
                  <c:v>0.23936601732723967</c:v>
                </c:pt>
                <c:pt idx="149">
                  <c:v>0.39630232940018451</c:v>
                </c:pt>
                <c:pt idx="150">
                  <c:v>0.7272637349483837</c:v>
                </c:pt>
                <c:pt idx="151">
                  <c:v>0.31989072320780348</c:v>
                </c:pt>
                <c:pt idx="152">
                  <c:v>9.5931720933564626E-2</c:v>
                </c:pt>
                <c:pt idx="153">
                  <c:v>0.29763900662404508</c:v>
                </c:pt>
                <c:pt idx="154">
                  <c:v>0.81971237961476651</c:v>
                </c:pt>
                <c:pt idx="155">
                  <c:v>0.32595020746024689</c:v>
                </c:pt>
                <c:pt idx="156">
                  <c:v>0.4086159558651753</c:v>
                </c:pt>
                <c:pt idx="157">
                  <c:v>0.49911074396395028</c:v>
                </c:pt>
                <c:pt idx="158">
                  <c:v>0.38102227872969879</c:v>
                </c:pt>
                <c:pt idx="159">
                  <c:v>0.30309583291875786</c:v>
                </c:pt>
                <c:pt idx="160">
                  <c:v>0.95212522915858222</c:v>
                </c:pt>
                <c:pt idx="161">
                  <c:v>0.45024776619771989</c:v>
                </c:pt>
                <c:pt idx="162">
                  <c:v>0.36871892400463657</c:v>
                </c:pt>
                <c:pt idx="163">
                  <c:v>1.1885807703568902</c:v>
                </c:pt>
                <c:pt idx="164">
                  <c:v>0.47096539145142968</c:v>
                </c:pt>
                <c:pt idx="165">
                  <c:v>0.42889399531284678</c:v>
                </c:pt>
                <c:pt idx="166">
                  <c:v>0.53014744102010525</c:v>
                </c:pt>
                <c:pt idx="167">
                  <c:v>0.25642953261874785</c:v>
                </c:pt>
                <c:pt idx="168">
                  <c:v>0.71492743753014831</c:v>
                </c:pt>
                <c:pt idx="169">
                  <c:v>0.35138122897398305</c:v>
                </c:pt>
                <c:pt idx="170">
                  <c:v>0.47029998398101724</c:v>
                </c:pt>
                <c:pt idx="171">
                  <c:v>0.24560778517087695</c:v>
                </c:pt>
                <c:pt idx="172">
                  <c:v>0.19374738355737381</c:v>
                </c:pt>
                <c:pt idx="173">
                  <c:v>0.7486411759434598</c:v>
                </c:pt>
                <c:pt idx="174">
                  <c:v>0.93569419694953371</c:v>
                </c:pt>
                <c:pt idx="175">
                  <c:v>0.16667617695557074</c:v>
                </c:pt>
                <c:pt idx="176">
                  <c:v>0.18399644886801075</c:v>
                </c:pt>
                <c:pt idx="177">
                  <c:v>0.26943310420005084</c:v>
                </c:pt>
                <c:pt idx="178">
                  <c:v>0.30199620496881524</c:v>
                </c:pt>
                <c:pt idx="179">
                  <c:v>0.27022712675711624</c:v>
                </c:pt>
                <c:pt idx="180">
                  <c:v>0.21661430592228842</c:v>
                </c:pt>
                <c:pt idx="181">
                  <c:v>0.32393516473827033</c:v>
                </c:pt>
                <c:pt idx="182">
                  <c:v>0.20116755697255323</c:v>
                </c:pt>
                <c:pt idx="183">
                  <c:v>0.17579211850441362</c:v>
                </c:pt>
                <c:pt idx="184">
                  <c:v>0.33398827258043629</c:v>
                </c:pt>
                <c:pt idx="185">
                  <c:v>0.28304982696095998</c:v>
                </c:pt>
                <c:pt idx="186">
                  <c:v>0.2810382004060844</c:v>
                </c:pt>
                <c:pt idx="187">
                  <c:v>0.21003162596080688</c:v>
                </c:pt>
                <c:pt idx="188">
                  <c:v>0.26061997183754876</c:v>
                </c:pt>
                <c:pt idx="189">
                  <c:v>0.22590531028112171</c:v>
                </c:pt>
                <c:pt idx="190">
                  <c:v>0.24672490930788588</c:v>
                </c:pt>
                <c:pt idx="191">
                  <c:v>0.31171413122802039</c:v>
                </c:pt>
                <c:pt idx="192">
                  <c:v>0.17102312572858275</c:v>
                </c:pt>
                <c:pt idx="193">
                  <c:v>0.36704144560900775</c:v>
                </c:pt>
                <c:pt idx="194">
                  <c:v>0.34761369396182901</c:v>
                </c:pt>
                <c:pt idx="195">
                  <c:v>0.46989124920664627</c:v>
                </c:pt>
                <c:pt idx="196">
                  <c:v>0.10041114904183177</c:v>
                </c:pt>
                <c:pt idx="197">
                  <c:v>0.42989249232279142</c:v>
                </c:pt>
                <c:pt idx="198">
                  <c:v>0.96107947881500899</c:v>
                </c:pt>
                <c:pt idx="199">
                  <c:v>0.28876075099907705</c:v>
                </c:pt>
                <c:pt idx="200">
                  <c:v>0.16105561279655894</c:v>
                </c:pt>
                <c:pt idx="201">
                  <c:v>0.2558951590607409</c:v>
                </c:pt>
                <c:pt idx="202">
                  <c:v>0.2065277452343979</c:v>
                </c:pt>
                <c:pt idx="203">
                  <c:v>0.46085105550467542</c:v>
                </c:pt>
                <c:pt idx="204">
                  <c:v>0.40083853499491134</c:v>
                </c:pt>
                <c:pt idx="205">
                  <c:v>0.27818152655387934</c:v>
                </c:pt>
                <c:pt idx="206">
                  <c:v>0.21367399262390352</c:v>
                </c:pt>
                <c:pt idx="207">
                  <c:v>0.28251326502759555</c:v>
                </c:pt>
                <c:pt idx="208">
                  <c:v>0.28542365300049521</c:v>
                </c:pt>
                <c:pt idx="209">
                  <c:v>0.33268358709209922</c:v>
                </c:pt>
                <c:pt idx="210">
                  <c:v>0.26882473420967351</c:v>
                </c:pt>
                <c:pt idx="211">
                  <c:v>0.35024319981467522</c:v>
                </c:pt>
                <c:pt idx="212">
                  <c:v>0.20992587238772853</c:v>
                </c:pt>
                <c:pt idx="213">
                  <c:v>0.31827017563231941</c:v>
                </c:pt>
                <c:pt idx="214">
                  <c:v>0.30258139385339688</c:v>
                </c:pt>
                <c:pt idx="215">
                  <c:v>0.25971985023793676</c:v>
                </c:pt>
                <c:pt idx="216">
                  <c:v>0.22293288339920891</c:v>
                </c:pt>
                <c:pt idx="217">
                  <c:v>0.31229661568651185</c:v>
                </c:pt>
                <c:pt idx="218">
                  <c:v>0.37031132864047678</c:v>
                </c:pt>
                <c:pt idx="219">
                  <c:v>0.32016005000523828</c:v>
                </c:pt>
                <c:pt idx="220">
                  <c:v>0.27269691996827361</c:v>
                </c:pt>
                <c:pt idx="221">
                  <c:v>0.24220587821752237</c:v>
                </c:pt>
                <c:pt idx="222">
                  <c:v>0.11005743298474846</c:v>
                </c:pt>
                <c:pt idx="223">
                  <c:v>0.23404264474827541</c:v>
                </c:pt>
                <c:pt idx="224">
                  <c:v>0.10960195834751804</c:v>
                </c:pt>
                <c:pt idx="225">
                  <c:v>0.23930234581745091</c:v>
                </c:pt>
                <c:pt idx="226">
                  <c:v>0.15978180212665422</c:v>
                </c:pt>
                <c:pt idx="227">
                  <c:v>4.3459088747016428E-2</c:v>
                </c:pt>
                <c:pt idx="228">
                  <c:v>0.16847381834073716</c:v>
                </c:pt>
                <c:pt idx="229">
                  <c:v>0.12377000892552142</c:v>
                </c:pt>
                <c:pt idx="230">
                  <c:v>0.40918662538939604</c:v>
                </c:pt>
                <c:pt idx="231">
                  <c:v>0.97140888301919681</c:v>
                </c:pt>
                <c:pt idx="232">
                  <c:v>0.9558748852572303</c:v>
                </c:pt>
                <c:pt idx="233">
                  <c:v>1.099351864071741</c:v>
                </c:pt>
                <c:pt idx="234">
                  <c:v>1.0486423725033989</c:v>
                </c:pt>
                <c:pt idx="235">
                  <c:v>0.38163103511244933</c:v>
                </c:pt>
                <c:pt idx="236">
                  <c:v>5.7891861652830126E-2</c:v>
                </c:pt>
                <c:pt idx="237">
                  <c:v>0.2361561445546542</c:v>
                </c:pt>
                <c:pt idx="238">
                  <c:v>0.27695865250972618</c:v>
                </c:pt>
                <c:pt idx="239">
                  <c:v>0.21119209967082142</c:v>
                </c:pt>
                <c:pt idx="240">
                  <c:v>0.13116193521357183</c:v>
                </c:pt>
                <c:pt idx="241">
                  <c:v>0.65748344338249209</c:v>
                </c:pt>
                <c:pt idx="242">
                  <c:v>0.12375096549625619</c:v>
                </c:pt>
                <c:pt idx="243">
                  <c:v>0.87487116874182269</c:v>
                </c:pt>
                <c:pt idx="244">
                  <c:v>0.28006262923746228</c:v>
                </c:pt>
                <c:pt idx="245">
                  <c:v>0.23618470969855182</c:v>
                </c:pt>
                <c:pt idx="246">
                  <c:v>2.0863400388724702E-2</c:v>
                </c:pt>
                <c:pt idx="247">
                  <c:v>0.21421718478519919</c:v>
                </c:pt>
                <c:pt idx="248">
                  <c:v>0.27376484267376666</c:v>
                </c:pt>
                <c:pt idx="249">
                  <c:v>0.92489919356905992</c:v>
                </c:pt>
                <c:pt idx="250">
                  <c:v>0.33147975647721095</c:v>
                </c:pt>
                <c:pt idx="251">
                  <c:v>0.25919480167697045</c:v>
                </c:pt>
                <c:pt idx="252">
                  <c:v>0.25296667715152321</c:v>
                </c:pt>
                <c:pt idx="253">
                  <c:v>0.29974876512404269</c:v>
                </c:pt>
                <c:pt idx="254">
                  <c:v>0.3396239465171928</c:v>
                </c:pt>
                <c:pt idx="255">
                  <c:v>0.30199620496881524</c:v>
                </c:pt>
                <c:pt idx="256">
                  <c:v>0.27022712675711624</c:v>
                </c:pt>
                <c:pt idx="257">
                  <c:v>0.21661430592228842</c:v>
                </c:pt>
                <c:pt idx="258">
                  <c:v>0.32393516473827033</c:v>
                </c:pt>
                <c:pt idx="259">
                  <c:v>0.4064848298069984</c:v>
                </c:pt>
                <c:pt idx="260">
                  <c:v>0.38158454543889214</c:v>
                </c:pt>
                <c:pt idx="261">
                  <c:v>0.10777004102247788</c:v>
                </c:pt>
                <c:pt idx="262">
                  <c:v>0.19440794894211355</c:v>
                </c:pt>
                <c:pt idx="263">
                  <c:v>0.29611964297972315</c:v>
                </c:pt>
                <c:pt idx="264">
                  <c:v>0.16841450477720521</c:v>
                </c:pt>
                <c:pt idx="265">
                  <c:v>0.26325405104138688</c:v>
                </c:pt>
                <c:pt idx="266">
                  <c:v>0.21388663721504397</c:v>
                </c:pt>
                <c:pt idx="267">
                  <c:v>0.46820994748532141</c:v>
                </c:pt>
                <c:pt idx="268">
                  <c:v>0.22103288460454962</c:v>
                </c:pt>
                <c:pt idx="269">
                  <c:v>0.29278254498114131</c:v>
                </c:pt>
                <c:pt idx="270">
                  <c:v>0.34004247907274532</c:v>
                </c:pt>
                <c:pt idx="271">
                  <c:v>0.36699847104865058</c:v>
                </c:pt>
                <c:pt idx="272">
                  <c:v>0.31185251076942494</c:v>
                </c:pt>
                <c:pt idx="273">
                  <c:v>0.32562906761296562</c:v>
                </c:pt>
                <c:pt idx="274">
                  <c:v>0.30994028583404309</c:v>
                </c:pt>
                <c:pt idx="275">
                  <c:v>0.26707874221858297</c:v>
                </c:pt>
                <c:pt idx="276">
                  <c:v>0.23518895152945085</c:v>
                </c:pt>
                <c:pt idx="277">
                  <c:v>0.36982582973166167</c:v>
                </c:pt>
                <c:pt idx="278">
                  <c:v>0.37767022062112277</c:v>
                </c:pt>
                <c:pt idx="279">
                  <c:v>0.32751894198588466</c:v>
                </c:pt>
                <c:pt idx="280">
                  <c:v>0.33892694779408938</c:v>
                </c:pt>
                <c:pt idx="281">
                  <c:v>0.30843590604333776</c:v>
                </c:pt>
                <c:pt idx="282">
                  <c:v>0.17628746081056418</c:v>
                </c:pt>
                <c:pt idx="283">
                  <c:v>0.31547026319360083</c:v>
                </c:pt>
                <c:pt idx="284">
                  <c:v>0.23484698623687617</c:v>
                </c:pt>
                <c:pt idx="285">
                  <c:v>0.10269854100410235</c:v>
                </c:pt>
                <c:pt idx="286">
                  <c:v>0.22198556314096463</c:v>
                </c:pt>
                <c:pt idx="287">
                  <c:v>0.24447651263829789</c:v>
                </c:pt>
                <c:pt idx="288">
                  <c:v>0.97987223732166751</c:v>
                </c:pt>
                <c:pt idx="289">
                  <c:v>0.25204966952113611</c:v>
                </c:pt>
                <c:pt idx="290">
                  <c:v>0.70627330870694427</c:v>
                </c:pt>
                <c:pt idx="291">
                  <c:v>0.17785880695453182</c:v>
                </c:pt>
                <c:pt idx="292">
                  <c:v>0.94109354377790766</c:v>
                </c:pt>
                <c:pt idx="293">
                  <c:v>0.36487576387847404</c:v>
                </c:pt>
                <c:pt idx="294">
                  <c:v>0.44088032710093661</c:v>
                </c:pt>
                <c:pt idx="295">
                  <c:v>0.23506378197475458</c:v>
                </c:pt>
                <c:pt idx="296">
                  <c:v>0.36815240353667167</c:v>
                </c:pt>
                <c:pt idx="297">
                  <c:v>0.20226486791609311</c:v>
                </c:pt>
                <c:pt idx="298">
                  <c:v>0.1975380872682842</c:v>
                </c:pt>
                <c:pt idx="299">
                  <c:v>0.84085465068535181</c:v>
                </c:pt>
                <c:pt idx="300">
                  <c:v>0.75170434791636753</c:v>
                </c:pt>
                <c:pt idx="301">
                  <c:v>0.32724119263451451</c:v>
                </c:pt>
                <c:pt idx="302">
                  <c:v>0.20226486791609311</c:v>
                </c:pt>
                <c:pt idx="303">
                  <c:v>0.1975380872682842</c:v>
                </c:pt>
                <c:pt idx="304">
                  <c:v>0.93132086997429431</c:v>
                </c:pt>
                <c:pt idx="305">
                  <c:v>0.80810580454213865</c:v>
                </c:pt>
                <c:pt idx="306">
                  <c:v>0.42959300752310536</c:v>
                </c:pt>
                <c:pt idx="307">
                  <c:v>0.26645355926628334</c:v>
                </c:pt>
                <c:pt idx="308">
                  <c:v>0.25879066979677257</c:v>
                </c:pt>
                <c:pt idx="309">
                  <c:v>0.39251354794412091</c:v>
                </c:pt>
                <c:pt idx="310">
                  <c:v>0.25204014780650363</c:v>
                </c:pt>
                <c:pt idx="311">
                  <c:v>1.1070105132526868</c:v>
                </c:pt>
                <c:pt idx="312">
                  <c:v>0.23756440775848414</c:v>
                </c:pt>
                <c:pt idx="313">
                  <c:v>0.16160003172298903</c:v>
                </c:pt>
                <c:pt idx="314">
                  <c:v>0.27115174889294791</c:v>
                </c:pt>
                <c:pt idx="315">
                  <c:v>0.30408130081466123</c:v>
                </c:pt>
                <c:pt idx="316">
                  <c:v>0.24308022563838647</c:v>
                </c:pt>
                <c:pt idx="317">
                  <c:v>0.261436527059833</c:v>
                </c:pt>
                <c:pt idx="318">
                  <c:v>1.1095190293559121</c:v>
                </c:pt>
                <c:pt idx="319">
                  <c:v>0.19348982241212126</c:v>
                </c:pt>
                <c:pt idx="320">
                  <c:v>0.2962369099251998</c:v>
                </c:pt>
                <c:pt idx="321">
                  <c:v>0.64317126180880968</c:v>
                </c:pt>
                <c:pt idx="322">
                  <c:v>0.30405273567076341</c:v>
                </c:pt>
                <c:pt idx="323">
                  <c:v>0.20557690241377002</c:v>
                </c:pt>
                <c:pt idx="324">
                  <c:v>0.3341549289094658</c:v>
                </c:pt>
                <c:pt idx="325">
                  <c:v>0.28948873081858045</c:v>
                </c:pt>
                <c:pt idx="326">
                  <c:v>0.24254784351009712</c:v>
                </c:pt>
                <c:pt idx="327">
                  <c:v>0.37969323781553277</c:v>
                </c:pt>
                <c:pt idx="328">
                  <c:v>0.38502911260176897</c:v>
                </c:pt>
                <c:pt idx="329">
                  <c:v>0.33487783396653081</c:v>
                </c:pt>
                <c:pt idx="330">
                  <c:v>0.34628583977473532</c:v>
                </c:pt>
                <c:pt idx="331">
                  <c:v>0.18364635279121039</c:v>
                </c:pt>
                <c:pt idx="332">
                  <c:v>0.30763156455473711</c:v>
                </c:pt>
                <c:pt idx="333">
                  <c:v>0.18319087815397977</c:v>
                </c:pt>
                <c:pt idx="334">
                  <c:v>0.29723104898888775</c:v>
                </c:pt>
                <c:pt idx="335">
                  <c:v>0.35556460452263827</c:v>
                </c:pt>
                <c:pt idx="336">
                  <c:v>0.45841026311187805</c:v>
                </c:pt>
                <c:pt idx="337">
                  <c:v>0.32766814407806732</c:v>
                </c:pt>
                <c:pt idx="338">
                  <c:v>0.33298795959361183</c:v>
                </c:pt>
                <c:pt idx="339">
                  <c:v>0.31729917781468925</c:v>
                </c:pt>
                <c:pt idx="340">
                  <c:v>0.27443763419922917</c:v>
                </c:pt>
                <c:pt idx="341">
                  <c:v>0.30876502036305281</c:v>
                </c:pt>
                <c:pt idx="342">
                  <c:v>-7.5725661218308373E-3</c:v>
                </c:pt>
                <c:pt idx="343">
                  <c:v>0.1633424106755117</c:v>
                </c:pt>
                <c:pt idx="344">
                  <c:v>0.41510274069657349</c:v>
                </c:pt>
                <c:pt idx="345">
                  <c:v>0.26005316289599556</c:v>
                </c:pt>
                <c:pt idx="346">
                  <c:v>0.21963507271551685</c:v>
                </c:pt>
                <c:pt idx="347">
                  <c:v>0.38377729840106978</c:v>
                </c:pt>
                <c:pt idx="348">
                  <c:v>0.38817568887721393</c:v>
                </c:pt>
                <c:pt idx="349">
                  <c:v>0.21273876465840086</c:v>
                </c:pt>
                <c:pt idx="350">
                  <c:v>0.24116455120947369</c:v>
                </c:pt>
                <c:pt idx="351">
                  <c:v>0.15375531023139516</c:v>
                </c:pt>
                <c:pt idx="352">
                  <c:v>0.29572406005225782</c:v>
                </c:pt>
                <c:pt idx="353">
                  <c:v>0.26779548106630291</c:v>
                </c:pt>
                <c:pt idx="354">
                  <c:v>0.27070586903920285</c:v>
                </c:pt>
                <c:pt idx="355">
                  <c:v>0.32612903660005355</c:v>
                </c:pt>
                <c:pt idx="356">
                  <c:v>0.42897469518929343</c:v>
                </c:pt>
                <c:pt idx="357">
                  <c:v>0.29823257615548271</c:v>
                </c:pt>
                <c:pt idx="358">
                  <c:v>0.19734026031536617</c:v>
                </c:pt>
                <c:pt idx="359">
                  <c:v>0.22290662788670412</c:v>
                </c:pt>
                <c:pt idx="360">
                  <c:v>0.37701806538327848</c:v>
                </c:pt>
                <c:pt idx="361">
                  <c:v>0.35559354467918425</c:v>
                </c:pt>
                <c:pt idx="362">
                  <c:v>0.35556497953528676</c:v>
                </c:pt>
                <c:pt idx="363">
                  <c:v>0.1364153588561523</c:v>
                </c:pt>
                <c:pt idx="364">
                  <c:v>0.32720317884483707</c:v>
                </c:pt>
                <c:pt idx="365">
                  <c:v>0.32519155228996166</c:v>
                </c:pt>
                <c:pt idx="366">
                  <c:v>0.25418497784468419</c:v>
                </c:pt>
                <c:pt idx="367">
                  <c:v>0.30477332372142557</c:v>
                </c:pt>
                <c:pt idx="368">
                  <c:v>0.27005866216499885</c:v>
                </c:pt>
                <c:pt idx="369">
                  <c:v>0.20993044940465491</c:v>
                </c:pt>
                <c:pt idx="370">
                  <c:v>0.34850859113125132</c:v>
                </c:pt>
                <c:pt idx="371">
                  <c:v>0.20781758563181368</c:v>
                </c:pt>
                <c:pt idx="372">
                  <c:v>0.40383590551223847</c:v>
                </c:pt>
                <c:pt idx="373">
                  <c:v>0.38440815386505994</c:v>
                </c:pt>
                <c:pt idx="374">
                  <c:v>0.59901258654864364</c:v>
                </c:pt>
                <c:pt idx="375">
                  <c:v>8.5693365080539416E-2</c:v>
                </c:pt>
                <c:pt idx="376">
                  <c:v>0.17233127300017498</c:v>
                </c:pt>
                <c:pt idx="377">
                  <c:v>0.95481294941426187</c:v>
                </c:pt>
                <c:pt idx="378">
                  <c:v>0.27404296703778463</c:v>
                </c:pt>
                <c:pt idx="379">
                  <c:v>0.14633782883526664</c:v>
                </c:pt>
                <c:pt idx="380">
                  <c:v>0.24117737509944848</c:v>
                </c:pt>
                <c:pt idx="381">
                  <c:v>0.1918099612731054</c:v>
                </c:pt>
                <c:pt idx="382">
                  <c:v>0.44613327154338289</c:v>
                </c:pt>
                <c:pt idx="383">
                  <c:v>0.29045515528521848</c:v>
                </c:pt>
                <c:pt idx="384">
                  <c:v>0.26346374259258681</c:v>
                </c:pt>
                <c:pt idx="385">
                  <c:v>0.19895620866261116</c:v>
                </c:pt>
                <c:pt idx="386">
                  <c:v>0.41755418350788276</c:v>
                </c:pt>
                <c:pt idx="387">
                  <c:v>0.2452188361372766</c:v>
                </c:pt>
                <c:pt idx="388">
                  <c:v>0.33552541585338286</c:v>
                </c:pt>
                <c:pt idx="389">
                  <c:v>0.33552541585338286</c:v>
                </c:pt>
                <c:pt idx="390">
                  <c:v>0.34774915378972293</c:v>
                </c:pt>
                <c:pt idx="391">
                  <c:v>0.35559354467918425</c:v>
                </c:pt>
                <c:pt idx="392">
                  <c:v>0.30795078214717131</c:v>
                </c:pt>
                <c:pt idx="393">
                  <c:v>0.32425191436462886</c:v>
                </c:pt>
                <c:pt idx="394">
                  <c:v>0.25418497784468419</c:v>
                </c:pt>
                <c:pt idx="395">
                  <c:v>0.30477332372142557</c:v>
                </c:pt>
                <c:pt idx="396">
                  <c:v>0.27005866216499885</c:v>
                </c:pt>
                <c:pt idx="397">
                  <c:v>0.20993044940465491</c:v>
                </c:pt>
                <c:pt idx="398">
                  <c:v>0.34850859113125132</c:v>
                </c:pt>
                <c:pt idx="399">
                  <c:v>0.20781758563181368</c:v>
                </c:pt>
                <c:pt idx="400">
                  <c:v>0.40383590551223847</c:v>
                </c:pt>
                <c:pt idx="401">
                  <c:v>0.38440815386505994</c:v>
                </c:pt>
                <c:pt idx="402">
                  <c:v>0.27404296703778463</c:v>
                </c:pt>
                <c:pt idx="403">
                  <c:v>0.32170477299906308</c:v>
                </c:pt>
                <c:pt idx="404">
                  <c:v>0.29045515528521848</c:v>
                </c:pt>
                <c:pt idx="405">
                  <c:v>0.19895620866261116</c:v>
                </c:pt>
                <c:pt idx="406">
                  <c:v>0.51800622260302553</c:v>
                </c:pt>
                <c:pt idx="407">
                  <c:v>0.29422719057951197</c:v>
                </c:pt>
                <c:pt idx="408">
                  <c:v>0.31294877092435641</c:v>
                </c:pt>
                <c:pt idx="409">
                  <c:v>0.29823257615548271</c:v>
                </c:pt>
                <c:pt idx="410">
                  <c:v>0.34680951586439013</c:v>
                </c:pt>
                <c:pt idx="411">
                  <c:v>0.64800041098122863</c:v>
                </c:pt>
                <c:pt idx="412">
                  <c:v>0.41177200419124188</c:v>
                </c:pt>
                <c:pt idx="413">
                  <c:v>0.38857937634184536</c:v>
                </c:pt>
                <c:pt idx="414">
                  <c:v>0.26580525323138127</c:v>
                </c:pt>
                <c:pt idx="415">
                  <c:v>0.96894861152267242</c:v>
                </c:pt>
                <c:pt idx="416">
                  <c:v>0.50318192732956724</c:v>
                </c:pt>
                <c:pt idx="417">
                  <c:v>0.32755777886971138</c:v>
                </c:pt>
                <c:pt idx="418">
                  <c:v>0.81346103710847473</c:v>
                </c:pt>
                <c:pt idx="419">
                  <c:v>0.50358296003211889</c:v>
                </c:pt>
                <c:pt idx="420">
                  <c:v>0.2310010211630722</c:v>
                </c:pt>
                <c:pt idx="421">
                  <c:v>0.34791463788920196</c:v>
                </c:pt>
                <c:pt idx="422">
                  <c:v>0.96157604668065533</c:v>
                </c:pt>
                <c:pt idx="423">
                  <c:v>0.36762168612994917</c:v>
                </c:pt>
                <c:pt idx="424">
                  <c:v>0.46576915509252409</c:v>
                </c:pt>
                <c:pt idx="425">
                  <c:v>0.43310183661315477</c:v>
                </c:pt>
                <c:pt idx="426">
                  <c:v>0.26675793176779605</c:v>
                </c:pt>
                <c:pt idx="427">
                  <c:v>0.38885061034846802</c:v>
                </c:pt>
                <c:pt idx="428">
                  <c:v>0.18613093043147516</c:v>
                </c:pt>
                <c:pt idx="429">
                  <c:v>0.15846469510295594</c:v>
                </c:pt>
                <c:pt idx="430">
                  <c:v>0.3494243882478017</c:v>
                </c:pt>
                <c:pt idx="431">
                  <c:v>0.28936351685336875</c:v>
                </c:pt>
                <c:pt idx="432">
                  <c:v>1.0912859817424678</c:v>
                </c:pt>
                <c:pt idx="433">
                  <c:v>0.8034745812687365</c:v>
                </c:pt>
                <c:pt idx="434">
                  <c:v>0.33192222016385547</c:v>
                </c:pt>
                <c:pt idx="435">
                  <c:v>0.4659483592449794</c:v>
                </c:pt>
                <c:pt idx="436">
                  <c:v>2.8540495249684706E-2</c:v>
                </c:pt>
                <c:pt idx="437">
                  <c:v>0.24199161331533023</c:v>
                </c:pt>
                <c:pt idx="438">
                  <c:v>0.17975293299573991</c:v>
                </c:pt>
                <c:pt idx="439">
                  <c:v>0.11499765544060067</c:v>
                </c:pt>
                <c:pt idx="440">
                  <c:v>0.17128936197216221</c:v>
                </c:pt>
                <c:pt idx="441">
                  <c:v>8.5562087518015945E-2</c:v>
                </c:pt>
                <c:pt idx="442">
                  <c:v>0.22280160583668537</c:v>
                </c:pt>
                <c:pt idx="443">
                  <c:v>0.17128936197216221</c:v>
                </c:pt>
                <c:pt idx="444">
                  <c:v>0.18799836025368738</c:v>
                </c:pt>
                <c:pt idx="445">
                  <c:v>0.27913225931329039</c:v>
                </c:pt>
                <c:pt idx="446">
                  <c:v>0.22026112346812093</c:v>
                </c:pt>
                <c:pt idx="447">
                  <c:v>0.21241689596982177</c:v>
                </c:pt>
                <c:pt idx="448">
                  <c:v>0.22872469449169874</c:v>
                </c:pt>
                <c:pt idx="449">
                  <c:v>0.33800339515846006</c:v>
                </c:pt>
                <c:pt idx="450">
                  <c:v>0.18298132804723696</c:v>
                </c:pt>
                <c:pt idx="451">
                  <c:v>0.15661052495591327</c:v>
                </c:pt>
              </c:numCache>
            </c:numRef>
          </c:yVal>
          <c:smooth val="0"/>
          <c:extLst>
            <c:ext xmlns:c16="http://schemas.microsoft.com/office/drawing/2014/chart" uri="{C3380CC4-5D6E-409C-BE32-E72D297353CC}">
              <c16:uniqueId val="{00000001-C058-43E1-AC6D-FCC71C8652F8}"/>
            </c:ext>
          </c:extLst>
        </c:ser>
        <c:dLbls>
          <c:showLegendKey val="0"/>
          <c:showVal val="0"/>
          <c:showCatName val="0"/>
          <c:showSerName val="0"/>
          <c:showPercent val="0"/>
          <c:showBubbleSize val="0"/>
        </c:dLbls>
        <c:axId val="86788352"/>
        <c:axId val="86577536"/>
      </c:scatterChart>
      <c:valAx>
        <c:axId val="86788352"/>
        <c:scaling>
          <c:orientation val="minMax"/>
        </c:scaling>
        <c:delete val="0"/>
        <c:axPos val="b"/>
        <c:title>
          <c:tx>
            <c:rich>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X Variable 3</a:t>
                </a:r>
              </a:p>
            </c:rich>
          </c:tx>
          <c:overlay val="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6577536"/>
        <c:crosses val="autoZero"/>
        <c:crossBetween val="midCat"/>
      </c:valAx>
      <c:valAx>
        <c:axId val="86577536"/>
        <c:scaling>
          <c:orientation val="minMax"/>
        </c:scaling>
        <c:delete val="0"/>
        <c:axPos val="l"/>
        <c:title>
          <c:tx>
            <c:rich>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r>
                  <a:rPr lang="en-IN"/>
                  <a:t>Y</a:t>
                </a:r>
              </a:p>
            </c:rich>
          </c:tx>
          <c:overlay val="0"/>
          <c:spPr>
            <a:noFill/>
            <a:ln>
              <a:noFill/>
            </a:ln>
            <a:effectLst/>
          </c:spPr>
          <c:txPr>
            <a:bodyPr rot="-54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rnd" cmpd="sng" algn="ctr">
            <a:solidFill>
              <a:schemeClr val="tx1">
                <a:tint val="75000"/>
              </a:schemeClr>
            </a:solidFill>
            <a:prstDash val="solid"/>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67883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rnd" cmpd="sng" algn="ctr">
      <a:solidFill>
        <a:schemeClr val="tx1"/>
      </a:solidFill>
      <a:prstDash val="soli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[Maternal Health Risk Data Set 4th sem project.xlsx]Sheet1!PivotTable1</c:name>
    <c:fmtId val="10"/>
  </c:pivotSource>
  <c:chart>
    <c:title>
      <c:tx>
        <c:rich>
          <a:bodyPr rot="0" spcFirstLastPara="1" vertOverflow="ellipsis" vert="horz" wrap="square" anchor="ctr" anchorCtr="1"/>
          <a:lstStyle/>
          <a:p>
            <a:pPr>
              <a:defRPr lang="en-US" b="0" i="0" u="none" strike="noStrike" kern="1200" baseline="0">
                <a:solidFill>
                  <a:schemeClr val="dk1">
                    <a:lumMod val="65000"/>
                    <a:lumOff val="35000"/>
                  </a:schemeClr>
                </a:solidFill>
                <a:effectLst/>
                <a:latin typeface="+mn-lt"/>
                <a:ea typeface="+mn-ea"/>
                <a:cs typeface="+mn-cs"/>
              </a:defRPr>
            </a:pPr>
            <a:r>
              <a:rPr lang="en-US"/>
              <a:t>Total nos. of women with risk level</a:t>
            </a:r>
          </a:p>
        </c:rich>
      </c:tx>
      <c:layout>
        <c:manualLayout>
          <c:xMode val="edge"/>
          <c:yMode val="edge"/>
          <c:x val="0.18811133818196402"/>
          <c:y val="1.4671363447990055E-2"/>
        </c:manualLayout>
      </c:layout>
      <c:overlay val="0"/>
      <c:spPr>
        <a:noFill/>
        <a:ln>
          <a:noFill/>
        </a:ln>
        <a:effectLst/>
      </c:spPr>
      <c:txPr>
        <a:bodyPr rot="0" spcFirstLastPara="1" vertOverflow="ellipsis" vert="horz" wrap="square" anchor="ctr" anchorCtr="1"/>
        <a:lstStyle/>
        <a:p>
          <a:pPr>
            <a:defRPr lang="en-US"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5"/>
              </a:gs>
              <a:gs pos="100000">
                <a:schemeClr val="accent5">
                  <a:lumMod val="84000"/>
                </a:schemeClr>
              </a:gs>
            </a:gsLst>
            <a:lin ang="5400000" scaled="1"/>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5"/>
              </a:gs>
              <a:gs pos="100000">
                <a:schemeClr val="accent5">
                  <a:lumMod val="84000"/>
                </a:schemeClr>
              </a:gs>
            </a:gsLst>
            <a:lin ang="5400000" scaled="1"/>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5"/>
              </a:gs>
              <a:gs pos="100000">
                <a:schemeClr val="accent5">
                  <a:lumMod val="84000"/>
                </a:schemeClr>
              </a:gs>
            </a:gsLst>
            <a:lin ang="5400000" scaled="1"/>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Sheet1!$A$4:$A$7</c:f>
              <c:strCache>
                <c:ptCount val="3"/>
                <c:pt idx="0">
                  <c:v>0</c:v>
                </c:pt>
                <c:pt idx="1">
                  <c:v>0.5</c:v>
                </c:pt>
                <c:pt idx="2">
                  <c:v>1</c:v>
                </c:pt>
              </c:strCache>
            </c:strRef>
          </c:cat>
          <c:val>
            <c:numRef>
              <c:f>Sheet1!$B$4:$B$7</c:f>
              <c:numCache>
                <c:formatCode>General</c:formatCode>
                <c:ptCount val="3"/>
                <c:pt idx="0">
                  <c:v>234</c:v>
                </c:pt>
                <c:pt idx="1">
                  <c:v>106</c:v>
                </c:pt>
                <c:pt idx="2">
                  <c:v>112</c:v>
                </c:pt>
              </c:numCache>
            </c:numRef>
          </c:val>
          <c:extLst>
            <c:ext xmlns:c16="http://schemas.microsoft.com/office/drawing/2014/chart" uri="{C3380CC4-5D6E-409C-BE32-E72D297353CC}">
              <c16:uniqueId val="{00000000-7AD2-4E75-90FC-4687F2E4F1EB}"/>
            </c:ext>
          </c:extLst>
        </c:ser>
        <c:dLbls>
          <c:showLegendKey val="0"/>
          <c:showVal val="1"/>
          <c:showCatName val="0"/>
          <c:showSerName val="0"/>
          <c:showPercent val="0"/>
          <c:showBubbleSize val="0"/>
        </c:dLbls>
        <c:gapWidth val="41"/>
        <c:axId val="87184128"/>
        <c:axId val="87186048"/>
      </c:barChart>
      <c:catAx>
        <c:axId val="87184128"/>
        <c:scaling>
          <c:orientation val="minMax"/>
        </c:scaling>
        <c:delete val="0"/>
        <c:axPos val="b"/>
        <c:title>
          <c:tx>
            <c:rich>
              <a:bodyPr rot="0" spcFirstLastPara="1" vertOverflow="ellipsis" vert="horz" wrap="square" anchor="ctr" anchorCtr="1"/>
              <a:lstStyle/>
              <a:p>
                <a:pPr>
                  <a:defRPr lang="en-US" sz="1197" b="1" i="0" u="none" strike="noStrike" kern="1200" baseline="0">
                    <a:solidFill>
                      <a:schemeClr val="dk1">
                        <a:lumMod val="65000"/>
                        <a:lumOff val="35000"/>
                      </a:schemeClr>
                    </a:solidFill>
                    <a:latin typeface="+mn-lt"/>
                    <a:ea typeface="+mn-ea"/>
                    <a:cs typeface="+mn-cs"/>
                  </a:defRPr>
                </a:pPr>
                <a:r>
                  <a:rPr lang="en-IN"/>
                  <a:t>Risk level</a:t>
                </a:r>
              </a:p>
            </c:rich>
          </c:tx>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65000"/>
                    <a:lumOff val="35000"/>
                  </a:schemeClr>
                </a:solidFill>
                <a:effectLst/>
                <a:latin typeface="+mn-lt"/>
                <a:ea typeface="+mn-ea"/>
                <a:cs typeface="+mn-cs"/>
              </a:defRPr>
            </a:pPr>
            <a:endParaRPr lang="en-US"/>
          </a:p>
        </c:txPr>
        <c:crossAx val="87186048"/>
        <c:crosses val="autoZero"/>
        <c:auto val="1"/>
        <c:lblAlgn val="ctr"/>
        <c:lblOffset val="100"/>
        <c:noMultiLvlLbl val="0"/>
      </c:catAx>
      <c:valAx>
        <c:axId val="87186048"/>
        <c:scaling>
          <c:orientation val="minMax"/>
        </c:scaling>
        <c:delete val="1"/>
        <c:axPos val="l"/>
        <c:title>
          <c:tx>
            <c:rich>
              <a:bodyPr rot="-5400000" spcFirstLastPara="1" vertOverflow="ellipsis" vert="horz" wrap="square" anchor="ctr" anchorCtr="1"/>
              <a:lstStyle/>
              <a:p>
                <a:pPr>
                  <a:defRPr lang="en-US" sz="1197" b="1" i="0" u="none" strike="noStrike" kern="1200" baseline="0">
                    <a:solidFill>
                      <a:schemeClr val="dk1">
                        <a:lumMod val="65000"/>
                        <a:lumOff val="35000"/>
                      </a:schemeClr>
                    </a:solidFill>
                    <a:latin typeface="+mn-lt"/>
                    <a:ea typeface="+mn-ea"/>
                    <a:cs typeface="+mn-cs"/>
                  </a:defRPr>
                </a:pPr>
                <a:r>
                  <a:rPr lang="en-IN"/>
                  <a:t>total no.</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8718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39.245"/>
    </inkml:context>
    <inkml:brush xml:id="br0">
      <inkml:brushProperty name="width" value="0.05" units="cm"/>
      <inkml:brushProperty name="height" value="0.05" units="cm"/>
    </inkml:brush>
  </inkml:definitions>
  <inkml:trace contextRef="#ctx0" brushRef="#br0">1 1 24575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54.145"/>
    </inkml:context>
    <inkml:brush xml:id="br0">
      <inkml:brushProperty name="width" value="0.05" units="cm"/>
      <inkml:brushProperty name="height" value="0.05" units="cm"/>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57.275"/>
    </inkml:context>
    <inkml:brush xml:id="br0">
      <inkml:brushProperty name="width" value="0.05" units="cm"/>
      <inkml:brushProperty name="height" value="0.0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59.711"/>
    </inkml:context>
    <inkml:brush xml:id="br0">
      <inkml:brushProperty name="width" value="0.05" units="cm"/>
      <inkml:brushProperty name="height" value="0.05" units="cm"/>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01.882"/>
    </inkml:context>
    <inkml:brush xml:id="br0">
      <inkml:brushProperty name="width" value="0.05" units="cm"/>
      <inkml:brushProperty name="height" value="0.05" units="cm"/>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03.133"/>
    </inkml:context>
    <inkml:brush xml:id="br0">
      <inkml:brushProperty name="width" value="0.05" units="cm"/>
      <inkml:brushProperty name="height" value="0.05" units="cm"/>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05.271"/>
    </inkml:context>
    <inkml:brush xml:id="br0">
      <inkml:brushProperty name="width" value="0.05" units="cm"/>
      <inkml:brushProperty name="height" value="0.05" units="cm"/>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06.150"/>
    </inkml:context>
    <inkml:brush xml:id="br0">
      <inkml:brushProperty name="width" value="0.05" units="cm"/>
      <inkml:brushProperty name="height" value="0.05" units="cm"/>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07.906"/>
    </inkml:context>
    <inkml:brush xml:id="br0">
      <inkml:brushProperty name="width" value="0.05" units="cm"/>
      <inkml:brushProperty name="height" value="0.05" units="cm"/>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08.887"/>
    </inkml:context>
    <inkml:brush xml:id="br0">
      <inkml:brushProperty name="width" value="0.05" units="cm"/>
      <inkml:brushProperty name="height" value="0.05" units="cm"/>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09.743"/>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40.497"/>
    </inkml:context>
    <inkml:brush xml:id="br0">
      <inkml:brushProperty name="width" value="0.05" units="cm"/>
      <inkml:brushProperty name="height" value="0.05" units="cm"/>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10.400"/>
    </inkml:context>
    <inkml:brush xml:id="br0">
      <inkml:brushProperty name="width" value="0.05" units="cm"/>
      <inkml:brushProperty name="height" value="0.05" units="cm"/>
    </inkml:brush>
  </inkml:definitions>
  <inkml:trace contextRef="#ctx0" brushRef="#br0">1 0 24575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12.504"/>
    </inkml:context>
    <inkml:brush xml:id="br0">
      <inkml:brushProperty name="width" value="0.05" units="cm"/>
      <inkml:brushProperty name="height" value="0.05" units="cm"/>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14.423"/>
    </inkml:context>
    <inkml:brush xml:id="br0">
      <inkml:brushProperty name="width" value="0.05" units="cm"/>
      <inkml:brushProperty name="height" value="0.05" units="cm"/>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16.814"/>
    </inkml:context>
    <inkml:brush xml:id="br0">
      <inkml:brushProperty name="width" value="0.05" units="cm"/>
      <inkml:brushProperty name="height" value="0.05" units="cm"/>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18.666"/>
    </inkml:context>
    <inkml:brush xml:id="br0">
      <inkml:brushProperty name="width" value="0.05" units="cm"/>
      <inkml:brushProperty name="height" value="0.05" units="cm"/>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19.198"/>
    </inkml:context>
    <inkml:brush xml:id="br0">
      <inkml:brushProperty name="width" value="0.05" units="cm"/>
      <inkml:brushProperty name="height" value="0.05" units="cm"/>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0.294"/>
    </inkml:context>
    <inkml:brush xml:id="br0">
      <inkml:brushProperty name="width" value="0.05" units="cm"/>
      <inkml:brushProperty name="height" value="0.05" units="cm"/>
    </inkml:brush>
  </inkml:definitions>
  <inkml:trace contextRef="#ctx0" brushRef="#br0">0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1.122"/>
    </inkml:context>
    <inkml:brush xml:id="br0">
      <inkml:brushProperty name="width" value="0.05" units="cm"/>
      <inkml:brushProperty name="height" value="0.05" units="cm"/>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2.194"/>
    </inkml:context>
    <inkml:brush xml:id="br0">
      <inkml:brushProperty name="width" value="0.05" units="cm"/>
      <inkml:brushProperty name="height" value="0.05" units="cm"/>
    </inkml:brush>
  </inkml:definitions>
  <inkml:trace contextRef="#ctx0" brushRef="#br0">0 0 24575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2.749"/>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41.882"/>
    </inkml:context>
    <inkml:brush xml:id="br0">
      <inkml:brushProperty name="width" value="0.05" units="cm"/>
      <inkml:brushProperty name="height" value="0.05" units="cm"/>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4.141"/>
    </inkml:context>
    <inkml:brush xml:id="br0">
      <inkml:brushProperty name="width" value="0.05" units="cm"/>
      <inkml:brushProperty name="height" value="0.05" units="cm"/>
    </inkml:brush>
  </inkml:definitions>
  <inkml:trace contextRef="#ctx0" brushRef="#br0">1 0 24575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5.047"/>
    </inkml:context>
    <inkml:brush xml:id="br0">
      <inkml:brushProperty name="width" value="0.05" units="cm"/>
      <inkml:brushProperty name="height" value="0.05" units="cm"/>
    </inkml:brush>
  </inkml:definitions>
  <inkml:trace contextRef="#ctx0" brushRef="#br0">1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5.662"/>
    </inkml:context>
    <inkml:brush xml:id="br0">
      <inkml:brushProperty name="width" value="0.05" units="cm"/>
      <inkml:brushProperty name="height" value="0.05" units="cm"/>
    </inkml:brush>
  </inkml:definitions>
  <inkml:trace contextRef="#ctx0" brushRef="#br0">0 0 24575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6.614"/>
    </inkml:context>
    <inkml:brush xml:id="br0">
      <inkml:brushProperty name="width" value="0.05" units="cm"/>
      <inkml:brushProperty name="height" value="0.05" units="cm"/>
    </inkml:brush>
  </inkml:definitions>
  <inkml:trace contextRef="#ctx0" brushRef="#br0">0 0 24575,'0'4'0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8.205"/>
    </inkml:context>
    <inkml:brush xml:id="br0">
      <inkml:brushProperty name="width" value="0.05" units="cm"/>
      <inkml:brushProperty name="height" value="0.05" units="cm"/>
    </inkml:brush>
  </inkml:definitions>
  <inkml:trace contextRef="#ctx0" brushRef="#br0">0 1 24575,'0'4'0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9.095"/>
    </inkml:context>
    <inkml:brush xml:id="br0">
      <inkml:brushProperty name="width" value="0.05" units="cm"/>
      <inkml:brushProperty name="height" value="0.05" units="cm"/>
    </inkml:brush>
  </inkml:definitions>
  <inkml:trace contextRef="#ctx0" brushRef="#br0">0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29.752"/>
    </inkml:context>
    <inkml:brush xml:id="br0">
      <inkml:brushProperty name="width" value="0.05" units="cm"/>
      <inkml:brushProperty name="height" value="0.05" units="cm"/>
    </inkml:brush>
  </inkml:definitions>
  <inkml:trace contextRef="#ctx0" brushRef="#br0">0 1 24575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30.335"/>
    </inkml:context>
    <inkml:brush xml:id="br0">
      <inkml:brushProperty name="width" value="0.05" units="cm"/>
      <inkml:brushProperty name="height" value="0.05" units="cm"/>
    </inkml:brush>
  </inkml:definitions>
  <inkml:trace contextRef="#ctx0" brushRef="#br0">0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0:31.992"/>
    </inkml:context>
    <inkml:brush xml:id="br0">
      <inkml:brushProperty name="width" value="0.05" units="cm"/>
      <inkml:brushProperty name="height" value="0.05" units="cm"/>
    </inkml:brush>
  </inkml:definitions>
  <inkml:trace contextRef="#ctx0" brushRef="#br0">1 1 24575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1:38.798"/>
    </inkml:context>
    <inkml:brush xml:id="br0">
      <inkml:brushProperty name="width" value="0.05" units="cm"/>
      <inkml:brushProperty name="height" value="0.05" units="cm"/>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42.613"/>
    </inkml:context>
    <inkml:brush xml:id="br0">
      <inkml:brushProperty name="width" value="0.05" units="cm"/>
      <inkml:brushProperty name="height" value="0.05" units="cm"/>
    </inkml:brush>
  </inkml:definitions>
  <inkml:trace contextRef="#ctx0" brushRef="#br0">0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1:39.455"/>
    </inkml:context>
    <inkml:brush xml:id="br0">
      <inkml:brushProperty name="width" value="0.05" units="cm"/>
      <inkml:brushProperty name="height" value="0.05" units="cm"/>
    </inkml:brush>
  </inkml:definitions>
  <inkml:trace contextRef="#ctx0" brushRef="#br0">1 0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21:40.301"/>
    </inkml:context>
    <inkml:brush xml:id="br0">
      <inkml:brushProperty name="width" value="0.05" units="cm"/>
      <inkml:brushProperty name="height" value="0.05" units="cm"/>
    </inkml:brush>
  </inkml:definitions>
  <inkml:trace contextRef="#ctx0" brushRef="#br0">0 1 24575,'0'0'-8191</inkml:trace>
</inkml:ink>
</file>

<file path=ppt/ink/ink42.xml><?xml version="1.0" encoding="utf-8"?>
<inkml:ink xmlns:inkml="http://www.w3.org/2003/InkML">
  <inkml:definitions/>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49.128"/>
    </inkml:context>
    <inkml:brush xml:id="br0">
      <inkml:brushProperty name="width" value="0.05" units="cm"/>
      <inkml:brushProperty name="height" value="0.0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49.719"/>
    </inkml:context>
    <inkml:brush xml:id="br0">
      <inkml:brushProperty name="width" value="0.05" units="cm"/>
      <inkml:brushProperty name="height" value="0.05" units="cm"/>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51.783"/>
    </inkml:context>
    <inkml:brush xml:id="br0">
      <inkml:brushProperty name="width" value="0.05" units="cm"/>
      <inkml:brushProperty name="height" value="0.05" units="cm"/>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52.352"/>
    </inkml:context>
    <inkml:brush xml:id="br0">
      <inkml:brushProperty name="width" value="0.05" units="cm"/>
      <inkml:brushProperty name="height" value="0.05" units="cm"/>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1:19:53.047"/>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7876-1154-43A5-BEDD-DEAC41391BB9}" type="datetimeFigureOut">
              <a:rPr lang="en-IN" smtClean="0"/>
              <a:t>31-05-2022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04DF1-34C4-4D1A-BC5A-1CA71EE11CEB}" type="slidenum">
              <a:rPr lang="en-IN" smtClean="0"/>
              <a:t>‹#›</a:t>
            </a:fld>
            <a:endParaRPr lang="en-IN"/>
          </a:p>
        </p:txBody>
      </p:sp>
    </p:spTree>
    <p:extLst>
      <p:ext uri="{BB962C8B-B14F-4D97-AF65-F5344CB8AC3E}">
        <p14:creationId xmlns:p14="http://schemas.microsoft.com/office/powerpoint/2010/main" val="294279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A04DF1-34C4-4D1A-BC5A-1CA71EE11CEB}" type="slidenum">
              <a:rPr lang="en-IN" smtClean="0"/>
              <a:t>34</a:t>
            </a:fld>
            <a:endParaRPr lang="en-IN"/>
          </a:p>
        </p:txBody>
      </p:sp>
    </p:spTree>
    <p:extLst>
      <p:ext uri="{BB962C8B-B14F-4D97-AF65-F5344CB8AC3E}">
        <p14:creationId xmlns:p14="http://schemas.microsoft.com/office/powerpoint/2010/main" val="331396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130649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105361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272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611660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721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3327197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3298545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402441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174834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369183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208988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36686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381395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130796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124552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3AA41-63BE-4F45-8A37-E21E939AB20C}" type="datetimeFigureOut">
              <a:rPr lang="en-IN" smtClean="0"/>
              <a:pPr/>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B24FF-97DD-4762-9784-7B50DCE8B3B3}" type="slidenum">
              <a:rPr lang="en-IN" smtClean="0"/>
              <a:pPr/>
              <a:t>‹#›</a:t>
            </a:fld>
            <a:endParaRPr lang="en-IN"/>
          </a:p>
        </p:txBody>
      </p:sp>
    </p:spTree>
    <p:extLst>
      <p:ext uri="{BB962C8B-B14F-4D97-AF65-F5344CB8AC3E}">
        <p14:creationId xmlns:p14="http://schemas.microsoft.com/office/powerpoint/2010/main" val="232277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43AA41-63BE-4F45-8A37-E21E939AB20C}" type="datetimeFigureOut">
              <a:rPr lang="en-IN" smtClean="0"/>
              <a:pPr/>
              <a:t>31-05-2022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BB24FF-97DD-4762-9784-7B50DCE8B3B3}" type="slidenum">
              <a:rPr lang="en-IN" smtClean="0"/>
              <a:pPr/>
              <a:t>‹#›</a:t>
            </a:fld>
            <a:endParaRPr lang="en-IN"/>
          </a:p>
        </p:txBody>
      </p:sp>
    </p:spTree>
    <p:extLst>
      <p:ext uri="{BB962C8B-B14F-4D97-AF65-F5344CB8AC3E}">
        <p14:creationId xmlns:p14="http://schemas.microsoft.com/office/powerpoint/2010/main" val="400408712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customXml" Target="../ink/ink11.xml"/><Relationship Id="rId18" Type="http://schemas.openxmlformats.org/officeDocument/2006/relationships/customXml" Target="../ink/ink16.xml"/><Relationship Id="rId26" Type="http://schemas.openxmlformats.org/officeDocument/2006/relationships/customXml" Target="../ink/ink24.xml"/><Relationship Id="rId39" Type="http://schemas.openxmlformats.org/officeDocument/2006/relationships/customXml" Target="../ink/ink37.xml"/><Relationship Id="rId21" Type="http://schemas.openxmlformats.org/officeDocument/2006/relationships/customXml" Target="../ink/ink19.xml"/><Relationship Id="rId34" Type="http://schemas.openxmlformats.org/officeDocument/2006/relationships/customXml" Target="../ink/ink32.xml"/><Relationship Id="rId7" Type="http://schemas.openxmlformats.org/officeDocument/2006/relationships/customXml" Target="../ink/ink5.xml"/><Relationship Id="rId12" Type="http://schemas.openxmlformats.org/officeDocument/2006/relationships/customXml" Target="../ink/ink10.xml"/><Relationship Id="rId17" Type="http://schemas.openxmlformats.org/officeDocument/2006/relationships/customXml" Target="../ink/ink15.xml"/><Relationship Id="rId25" Type="http://schemas.openxmlformats.org/officeDocument/2006/relationships/customXml" Target="../ink/ink23.xml"/><Relationship Id="rId33" Type="http://schemas.openxmlformats.org/officeDocument/2006/relationships/customXml" Target="../ink/ink31.xml"/><Relationship Id="rId38" Type="http://schemas.openxmlformats.org/officeDocument/2006/relationships/customXml" Target="../ink/ink36.xml"/><Relationship Id="rId2" Type="http://schemas.openxmlformats.org/officeDocument/2006/relationships/customXml" Target="../ink/ink1.xml"/><Relationship Id="rId16" Type="http://schemas.openxmlformats.org/officeDocument/2006/relationships/customXml" Target="../ink/ink14.xml"/><Relationship Id="rId20" Type="http://schemas.openxmlformats.org/officeDocument/2006/relationships/customXml" Target="../ink/ink18.xml"/><Relationship Id="rId29"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9.xml"/><Relationship Id="rId24" Type="http://schemas.openxmlformats.org/officeDocument/2006/relationships/customXml" Target="../ink/ink22.xml"/><Relationship Id="rId32" Type="http://schemas.openxmlformats.org/officeDocument/2006/relationships/customXml" Target="../ink/ink30.xml"/><Relationship Id="rId37" Type="http://schemas.openxmlformats.org/officeDocument/2006/relationships/customXml" Target="../ink/ink35.xml"/><Relationship Id="rId40" Type="http://schemas.openxmlformats.org/officeDocument/2006/relationships/customXml" Target="../ink/ink38.xml"/><Relationship Id="rId5" Type="http://schemas.openxmlformats.org/officeDocument/2006/relationships/customXml" Target="../ink/ink3.xml"/><Relationship Id="rId15" Type="http://schemas.openxmlformats.org/officeDocument/2006/relationships/customXml" Target="../ink/ink13.xml"/><Relationship Id="rId23" Type="http://schemas.openxmlformats.org/officeDocument/2006/relationships/customXml" Target="../ink/ink21.xml"/><Relationship Id="rId28" Type="http://schemas.openxmlformats.org/officeDocument/2006/relationships/customXml" Target="../ink/ink26.xml"/><Relationship Id="rId36" Type="http://schemas.openxmlformats.org/officeDocument/2006/relationships/customXml" Target="../ink/ink34.xml"/><Relationship Id="rId10" Type="http://schemas.openxmlformats.org/officeDocument/2006/relationships/customXml" Target="../ink/ink8.xml"/><Relationship Id="rId19" Type="http://schemas.openxmlformats.org/officeDocument/2006/relationships/customXml" Target="../ink/ink17.xml"/><Relationship Id="rId31" Type="http://schemas.openxmlformats.org/officeDocument/2006/relationships/customXml" Target="../ink/ink29.xml"/><Relationship Id="rId4" Type="http://schemas.openxmlformats.org/officeDocument/2006/relationships/customXml" Target="../ink/ink2.xml"/><Relationship Id="rId9" Type="http://schemas.openxmlformats.org/officeDocument/2006/relationships/customXml" Target="../ink/ink7.xml"/><Relationship Id="rId14" Type="http://schemas.openxmlformats.org/officeDocument/2006/relationships/customXml" Target="../ink/ink12.xml"/><Relationship Id="rId22" Type="http://schemas.openxmlformats.org/officeDocument/2006/relationships/customXml" Target="../ink/ink20.xml"/><Relationship Id="rId27" Type="http://schemas.openxmlformats.org/officeDocument/2006/relationships/customXml" Target="../ink/ink25.xml"/><Relationship Id="rId30" Type="http://schemas.openxmlformats.org/officeDocument/2006/relationships/customXml" Target="../ink/ink28.xml"/><Relationship Id="rId35" Type="http://schemas.openxmlformats.org/officeDocument/2006/relationships/customXml" Target="../ink/ink33.xml"/><Relationship Id="rId8" Type="http://schemas.openxmlformats.org/officeDocument/2006/relationships/customXml" Target="../ink/ink6.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41.xml"/><Relationship Id="rId4" Type="http://schemas.openxmlformats.org/officeDocument/2006/relationships/customXml" Target="../ink/ink40.xml"/></Relationships>
</file>

<file path=ppt/slides/_rels/slide17.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www.copenhagenconsensus.com/sites/default/files/booklet_on_maternal_and_newborn_health_-_copenhagen_consensus-compressed.pdf" TargetMode="External"/><Relationship Id="rId1" Type="http://schemas.openxmlformats.org/officeDocument/2006/relationships/slideLayout" Target="../slideLayouts/slideLayout2.xml"/><Relationship Id="rId4" Type="http://schemas.openxmlformats.org/officeDocument/2006/relationships/hyperlink" Target="https://en.wikipedia.org/wiki/Maternal_health"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healthline.com/health/diastole-vs-systo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BC6-DCAD-E273-6D8F-308C261AA473}"/>
              </a:ext>
            </a:extLst>
          </p:cNvPr>
          <p:cNvSpPr>
            <a:spLocks noGrp="1"/>
          </p:cNvSpPr>
          <p:nvPr>
            <p:ph type="ctrTitle"/>
          </p:nvPr>
        </p:nvSpPr>
        <p:spPr>
          <a:xfrm>
            <a:off x="1507067" y="188536"/>
            <a:ext cx="7766936" cy="1301395"/>
          </a:xfrm>
        </p:spPr>
        <p:txBody>
          <a:bodyPr/>
          <a:lstStyle/>
          <a:p>
            <a:pPr algn="ctr"/>
            <a:r>
              <a:rPr lang="en-IN" sz="4400" dirty="0">
                <a:ln w="0">
                  <a:solidFill>
                    <a:schemeClr val="accent4">
                      <a:lumMod val="5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STATISTICAL ANALYSIS OF MATERNAL HEALTH RISK</a:t>
            </a:r>
          </a:p>
        </p:txBody>
      </p:sp>
      <p:sp>
        <p:nvSpPr>
          <p:cNvPr id="3" name="Subtitle 2">
            <a:extLst>
              <a:ext uri="{FF2B5EF4-FFF2-40B4-BE49-F238E27FC236}">
                <a16:creationId xmlns:a16="http://schemas.microsoft.com/office/drawing/2014/main" id="{FDA8F9E7-990A-AA51-6A16-62E244B4C6E3}"/>
              </a:ext>
            </a:extLst>
          </p:cNvPr>
          <p:cNvSpPr>
            <a:spLocks noGrp="1"/>
          </p:cNvSpPr>
          <p:nvPr>
            <p:ph type="subTitle" idx="1"/>
          </p:nvPr>
        </p:nvSpPr>
        <p:spPr>
          <a:xfrm>
            <a:off x="505739" y="1983267"/>
            <a:ext cx="10154653" cy="5037221"/>
          </a:xfrm>
        </p:spPr>
        <p:txBody>
          <a:bodyPr>
            <a:normAutofit/>
          </a:bodyPr>
          <a:lstStyle/>
          <a:p>
            <a:pPr algn="ctr"/>
            <a:r>
              <a:rPr lang="en-IN" b="1" u="sng" dirty="0">
                <a:solidFill>
                  <a:schemeClr val="tx1"/>
                </a:solidFill>
              </a:rPr>
              <a:t>PROJECT PRESENTATION SESSION 2021-2022</a:t>
            </a:r>
          </a:p>
          <a:p>
            <a:pPr algn="ctr"/>
            <a:endParaRPr lang="en-IN" dirty="0">
              <a:solidFill>
                <a:schemeClr val="tx1"/>
              </a:solidFill>
            </a:endParaRPr>
          </a:p>
          <a:p>
            <a:pPr algn="ctr"/>
            <a:endParaRPr lang="en-IN" dirty="0"/>
          </a:p>
          <a:p>
            <a:pPr algn="ctr"/>
            <a:endParaRPr lang="en-IN" dirty="0"/>
          </a:p>
          <a:p>
            <a:pPr algn="ctr"/>
            <a:endParaRPr lang="en-IN" dirty="0"/>
          </a:p>
          <a:p>
            <a:pPr algn="ctr"/>
            <a:r>
              <a:rPr lang="en-IN" b="1" u="sng" dirty="0">
                <a:solidFill>
                  <a:schemeClr val="tx1"/>
                </a:solidFill>
              </a:rPr>
              <a:t>SUBMITTED TO </a:t>
            </a:r>
          </a:p>
          <a:p>
            <a:pPr algn="ctr"/>
            <a:r>
              <a:rPr lang="en-IN" dirty="0">
                <a:solidFill>
                  <a:schemeClr val="accent5">
                    <a:lumMod val="75000"/>
                  </a:schemeClr>
                </a:solidFill>
              </a:rPr>
              <a:t>RASHTRASANT TUKDOJI MAHARAJ NAGPUR UNIVERSITY, NAGPUR</a:t>
            </a:r>
          </a:p>
          <a:p>
            <a:pPr algn="ctr"/>
            <a:r>
              <a:rPr lang="en-IN" b="1" u="sng" dirty="0">
                <a:solidFill>
                  <a:schemeClr val="tx1"/>
                </a:solidFill>
              </a:rPr>
              <a:t>SUBMITTED BY </a:t>
            </a:r>
          </a:p>
          <a:p>
            <a:pPr algn="ctr"/>
            <a:r>
              <a:rPr lang="en-IN" dirty="0">
                <a:solidFill>
                  <a:srgbClr val="C00000"/>
                </a:solidFill>
              </a:rPr>
              <a:t>Ms. VAISHNAVI P. WAGHMARE          Ms. DURGA C.HINGWE              Ms. HITESHREE GOSWAMI</a:t>
            </a:r>
          </a:p>
          <a:p>
            <a:pPr algn="ctr"/>
            <a:r>
              <a:rPr lang="en-IN" b="1" u="sng" dirty="0">
                <a:solidFill>
                  <a:schemeClr val="tx1"/>
                </a:solidFill>
              </a:rPr>
              <a:t>GUIDED BY</a:t>
            </a:r>
          </a:p>
          <a:p>
            <a:pPr algn="ctr"/>
            <a:r>
              <a:rPr lang="en-IN" dirty="0">
                <a:solidFill>
                  <a:srgbClr val="C00000"/>
                </a:solidFill>
              </a:rPr>
              <a:t>Ms. MUKTA DESHPANDE MAM</a:t>
            </a:r>
          </a:p>
          <a:p>
            <a:pPr algn="ctr"/>
            <a:r>
              <a:rPr lang="en-IN" sz="1400" b="1" dirty="0">
                <a:solidFill>
                  <a:schemeClr val="tx1"/>
                </a:solidFill>
              </a:rPr>
              <a:t>POST GRADUATION TEACHING DEPARTMENT OF STATISTICS, RTMNU, NAGPUR.</a:t>
            </a:r>
          </a:p>
          <a:p>
            <a:pPr algn="ctr"/>
            <a:endParaRPr lang="en-IN" dirty="0"/>
          </a:p>
        </p:txBody>
      </p:sp>
      <p:pic>
        <p:nvPicPr>
          <p:cNvPr id="5" name="Picture 4">
            <a:extLst>
              <a:ext uri="{FF2B5EF4-FFF2-40B4-BE49-F238E27FC236}">
                <a16:creationId xmlns:a16="http://schemas.microsoft.com/office/drawing/2014/main" id="{584BC0B1-6736-FB0B-5F47-9FDFD18C7E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3529" y="2629418"/>
            <a:ext cx="1162471" cy="1122947"/>
          </a:xfrm>
          <a:prstGeom prst="rect">
            <a:avLst/>
          </a:prstGeom>
        </p:spPr>
      </p:pic>
    </p:spTree>
    <p:extLst>
      <p:ext uri="{BB962C8B-B14F-4D97-AF65-F5344CB8AC3E}">
        <p14:creationId xmlns:p14="http://schemas.microsoft.com/office/powerpoint/2010/main" val="2882797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2194F-5EC2-705C-52AB-A3C984D34D65}"/>
              </a:ext>
            </a:extLst>
          </p:cNvPr>
          <p:cNvSpPr>
            <a:spLocks noGrp="1"/>
          </p:cNvSpPr>
          <p:nvPr>
            <p:ph idx="1"/>
          </p:nvPr>
        </p:nvSpPr>
        <p:spPr>
          <a:xfrm>
            <a:off x="715041" y="1488613"/>
            <a:ext cx="8596668" cy="3880773"/>
          </a:xfrm>
        </p:spPr>
        <p:txBody>
          <a:bodyPr>
            <a:normAutofit lnSpcReduction="10000"/>
          </a:bodyPr>
          <a:lstStyle/>
          <a:p>
            <a:pPr>
              <a:lnSpc>
                <a:spcPct val="115000"/>
              </a:lnSpc>
              <a:spcAft>
                <a:spcPts val="1000"/>
              </a:spcAft>
              <a:buFont typeface="Wingdings" panose="05000000000000000000" pitchFamily="2" charset="2"/>
              <a:buChar char="v"/>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have breathing problems or low blood glucose right after birth. High blood glucose also can increase the chance that you will have a miscarriage link or a stillborn baby.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200"/>
              </a:spcAft>
              <a:buFont typeface="Wingdings" panose="05000000000000000000" pitchFamily="2" charset="2"/>
              <a:buChar char="v"/>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At least 5% of pregnant women develop diabetes during pregnancy. This disorder is called gestational diabetes. Gestational diabetes is more common among the following: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200"/>
              </a:spcAft>
              <a:buSzPts val="1000"/>
              <a:buFont typeface="+mj-lt"/>
              <a:buAutoNum type="arabicPeriod"/>
              <a:tabLst>
                <a:tab pos="588645" algn="l"/>
              </a:tabLs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Obese women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200"/>
              </a:spcAft>
              <a:buSzPts val="1000"/>
              <a:buFont typeface="+mj-lt"/>
              <a:buAutoNum type="arabicPeriod"/>
              <a:tabLst>
                <a:tab pos="588645" algn="l"/>
              </a:tabLs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Women with a family history of diabetes</a:t>
            </a:r>
            <a:r>
              <a:rPr lang="en-IN" dirty="0">
                <a:latin typeface="Calibri" panose="020F050202020403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mj-lt"/>
              <a:buAutoNum type="arabicPeriod"/>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Unrecognized and untreated, gestational diabetes can increase the risk of health</a:t>
            </a:r>
            <a:endParaRPr lang="en-IN" dirty="0"/>
          </a:p>
        </p:txBody>
      </p:sp>
    </p:spTree>
    <p:extLst>
      <p:ext uri="{BB962C8B-B14F-4D97-AF65-F5344CB8AC3E}">
        <p14:creationId xmlns:p14="http://schemas.microsoft.com/office/powerpoint/2010/main" val="108627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D0D51-32F2-93C1-285D-393C6696E7E8}"/>
              </a:ext>
            </a:extLst>
          </p:cNvPr>
          <p:cNvSpPr>
            <a:spLocks noGrp="1"/>
          </p:cNvSpPr>
          <p:nvPr>
            <p:ph idx="1"/>
          </p:nvPr>
        </p:nvSpPr>
        <p:spPr>
          <a:xfrm>
            <a:off x="838200" y="867266"/>
            <a:ext cx="9229627" cy="5013861"/>
          </a:xfrm>
        </p:spPr>
        <p:txBody>
          <a:bodyPr>
            <a:normAutofit lnSpcReduction="10000"/>
          </a:bodyPr>
          <a:lstStyle/>
          <a:p>
            <a:pPr>
              <a:lnSpc>
                <a:spcPct val="115000"/>
              </a:lnSpc>
              <a:spcAft>
                <a:spcPts val="1200"/>
              </a:spcAft>
              <a:buFont typeface="Wingdings" panose="05000000000000000000" pitchFamily="2" charset="2"/>
              <a:buChar char="v"/>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problems for pregnant women and the </a:t>
            </a:r>
            <a:r>
              <a:rPr lang="en-IN" sz="1800" dirty="0" err="1">
                <a:effectLst/>
                <a:latin typeface="Cambria" panose="02040503050406030204" pitchFamily="18" charset="0"/>
                <a:ea typeface="Times New Roman" panose="02020603050405020304" pitchFamily="18" charset="0"/>
                <a:cs typeface="Times New Roman" panose="02020603050405020304" pitchFamily="18" charset="0"/>
              </a:rPr>
              <a:t>fetus</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and the risk of death for the </a:t>
            </a:r>
            <a:r>
              <a:rPr lang="en-IN" sz="1800" dirty="0" err="1">
                <a:effectLst/>
                <a:latin typeface="Cambria" panose="02040503050406030204" pitchFamily="18" charset="0"/>
                <a:ea typeface="Times New Roman" panose="02020603050405020304" pitchFamily="18" charset="0"/>
                <a:cs typeface="Times New Roman" panose="02020603050405020304" pitchFamily="18" charset="0"/>
              </a:rPr>
              <a:t>fetus</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200"/>
              </a:spcAft>
              <a:buFont typeface="Wingdings" panose="05000000000000000000" pitchFamily="2" charset="2"/>
              <a:buChar char="v"/>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So the standard value of blood glucose level in pregnant women should be below 140 mg/dL (7.8 mmol/L ) is considered standard. A blood sugar level of 140 mg/dL (7.8 mmol/L ) to less than 190 mg/dL (10.6 mmol/L ) indicates the need for a three-hour glucose tolerance test to diagnose gestational diabetes.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200"/>
              </a:spcAft>
              <a:buNone/>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GB" sz="1800" dirty="0">
                <a:solidFill>
                  <a:srgbClr val="000000"/>
                </a:solidFill>
                <a:effectLst/>
                <a:latin typeface="Elephant" panose="02020904090505020303" pitchFamily="18" charset="0"/>
                <a:ea typeface="Calibri" panose="020F0502020204030204" pitchFamily="34" charset="0"/>
                <a:cs typeface="Segoe UI" panose="020B0502040204020203" pitchFamily="34" charset="0"/>
              </a:rPr>
              <a:t>     HEART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During pregnancy, the amount of blood pumped by the heart (cardiac output) increases by 30 to 50%. As cardiac output increases, the heart rate at rest speeds up from a normal </a:t>
            </a:r>
            <a:r>
              <a:rPr lang="en-IN" sz="1800" dirty="0" err="1">
                <a:effectLst/>
                <a:latin typeface="Cambria" panose="02040503050406030204" pitchFamily="18" charset="0"/>
                <a:ea typeface="Times New Roman" panose="02020603050405020304" pitchFamily="18" charset="0"/>
                <a:cs typeface="Times New Roman" panose="02020603050405020304" pitchFamily="18" charset="0"/>
              </a:rPr>
              <a:t>prepregnancy</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rate of about 70 beats per minute to as high as 90 beats per minute.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GB" sz="18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296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AB90-9F52-D887-BA6D-93912FE58114}"/>
              </a:ext>
            </a:extLst>
          </p:cNvPr>
          <p:cNvSpPr>
            <a:spLocks noGrp="1"/>
          </p:cNvSpPr>
          <p:nvPr>
            <p:ph type="title"/>
          </p:nvPr>
        </p:nvSpPr>
        <p:spPr>
          <a:xfrm>
            <a:off x="875296" y="524759"/>
            <a:ext cx="8596668" cy="1320800"/>
          </a:xfrm>
        </p:spPr>
        <p:txBody>
          <a:bodyPr>
            <a:normAutofit/>
          </a:bodyPr>
          <a:lstStyle/>
          <a:p>
            <a:pPr>
              <a:lnSpc>
                <a:spcPct val="115000"/>
              </a:lnSpc>
              <a:spcAft>
                <a:spcPts val="1000"/>
              </a:spcAft>
            </a:pPr>
            <a:r>
              <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OBJECTIVE OF THE STUDY </a:t>
            </a:r>
          </a:p>
        </p:txBody>
      </p:sp>
      <p:sp>
        <p:nvSpPr>
          <p:cNvPr id="3" name="Content Placeholder 2">
            <a:extLst>
              <a:ext uri="{FF2B5EF4-FFF2-40B4-BE49-F238E27FC236}">
                <a16:creationId xmlns:a16="http://schemas.microsoft.com/office/drawing/2014/main" id="{C74FAB20-3C4F-F3AF-4A39-C1CBA905762F}"/>
              </a:ext>
            </a:extLst>
          </p:cNvPr>
          <p:cNvSpPr>
            <a:spLocks noGrp="1"/>
          </p:cNvSpPr>
          <p:nvPr>
            <p:ph idx="1"/>
          </p:nvPr>
        </p:nvSpPr>
        <p:spPr/>
        <p:txBody>
          <a:bodyPr/>
          <a:lstStyle/>
          <a:p>
            <a:pPr>
              <a:buFont typeface="Wingdings" panose="05000000000000000000" pitchFamily="2" charset="2"/>
              <a:buChar char="v"/>
            </a:pPr>
            <a:r>
              <a:rPr lang="en-GB" sz="1800" dirty="0">
                <a:effectLst/>
                <a:latin typeface="Cambria" panose="02040503050406030204" pitchFamily="18" charset="0"/>
                <a:ea typeface="Calibri" panose="020F0502020204030204" pitchFamily="34" charset="0"/>
                <a:cs typeface="Calibri" panose="020F0502020204030204" pitchFamily="34" charset="0"/>
              </a:rPr>
              <a:t>The aim of this study is to evaluate the interrelationship between variables and the factors analysis for predicting</a:t>
            </a:r>
            <a:r>
              <a:rPr lang="en-GB" sz="1800" dirty="0">
                <a:effectLst/>
                <a:latin typeface="Cambria" panose="02040503050406030204" pitchFamily="18" charset="0"/>
                <a:ea typeface="Calibri" panose="020F0502020204030204" pitchFamily="34" charset="0"/>
                <a:cs typeface="Times New Roman" panose="02020603050405020304" pitchFamily="18" charset="0"/>
              </a:rPr>
              <a:t> the health risk of pregnant women by creating a model.</a:t>
            </a:r>
            <a:br>
              <a:rPr lang="en-GB" sz="1800" dirty="0">
                <a:effectLst/>
                <a:latin typeface="Cambria" panose="02040503050406030204" pitchFamily="18" charset="0"/>
                <a:ea typeface="Calibri" panose="020F0502020204030204" pitchFamily="34" charset="0"/>
                <a:cs typeface="Times New Roman" panose="02020603050405020304" pitchFamily="18" charset="0"/>
              </a:rPr>
            </a:br>
            <a:endParaRPr lang="en-GB" sz="1800" dirty="0">
              <a:effectLst/>
              <a:latin typeface="Cambria" panose="020405030504060302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GB" sz="1800" dirty="0">
                <a:effectLst/>
                <a:latin typeface="Cambria" panose="02040503050406030204" pitchFamily="18" charset="0"/>
                <a:ea typeface="Calibri" panose="020F0502020204030204" pitchFamily="34" charset="0"/>
                <a:cs typeface="Times New Roman" panose="02020603050405020304" pitchFamily="18" charset="0"/>
              </a:rPr>
              <a:t>To </a:t>
            </a:r>
            <a:r>
              <a:rPr lang="en-GB" sz="1800" dirty="0">
                <a:latin typeface="Cambria" panose="02040503050406030204" pitchFamily="18" charset="0"/>
                <a:ea typeface="Calibri" panose="020F0502020204030204" pitchFamily="34" charset="0"/>
                <a:cs typeface="Times New Roman" panose="02020603050405020304" pitchFamily="18" charset="0"/>
              </a:rPr>
              <a:t>predict </a:t>
            </a:r>
            <a:r>
              <a:rPr lang="en-GB" sz="1800" dirty="0">
                <a:effectLst/>
                <a:latin typeface="Cambria" panose="02040503050406030204" pitchFamily="18" charset="0"/>
                <a:ea typeface="Calibri" panose="020F0502020204030204" pitchFamily="34" charset="0"/>
                <a:cs typeface="Times New Roman" panose="02020603050405020304" pitchFamily="18" charset="0"/>
              </a:rPr>
              <a:t>the maternal health risk of women, if we know the factors like age, blood pressure, blood glucose level, heart rate, and body temperature.</a:t>
            </a:r>
          </a:p>
          <a:p>
            <a:pPr>
              <a:buFont typeface="Wingdings" panose="05000000000000000000" pitchFamily="2" charset="2"/>
              <a:buChar char="v"/>
            </a:pPr>
            <a:r>
              <a:rPr lang="en-GB" sz="1800" dirty="0">
                <a:latin typeface="Cambria" panose="02040503050406030204" pitchFamily="18" charset="0"/>
                <a:cs typeface="Times New Roman" panose="02020603050405020304" pitchFamily="18" charset="0"/>
              </a:rPr>
              <a:t>To know the best health condition which are the strongest indications for health risks during pregnancy.</a:t>
            </a:r>
          </a:p>
          <a:p>
            <a:endParaRPr lang="en-IN" dirty="0"/>
          </a:p>
        </p:txBody>
      </p:sp>
    </p:spTree>
    <p:extLst>
      <p:ext uri="{BB962C8B-B14F-4D97-AF65-F5344CB8AC3E}">
        <p14:creationId xmlns:p14="http://schemas.microsoft.com/office/powerpoint/2010/main" val="198130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472F-7682-2FB5-B1D7-E47FA1D53CAC}"/>
              </a:ext>
            </a:extLst>
          </p:cNvPr>
          <p:cNvSpPr>
            <a:spLocks noGrp="1"/>
          </p:cNvSpPr>
          <p:nvPr>
            <p:ph type="title"/>
          </p:nvPr>
        </p:nvSpPr>
        <p:spPr/>
        <p:txBody>
          <a:bodyPr>
            <a:normAutofit/>
          </a:bodyPr>
          <a:lstStyle/>
          <a:p>
            <a:pPr>
              <a:lnSpc>
                <a:spcPct val="115000"/>
              </a:lnSpc>
              <a:spcAft>
                <a:spcPts val="1000"/>
              </a:spcAft>
            </a:pPr>
            <a:r>
              <a:rPr lang="en-GB"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DATA COLLECTION</a:t>
            </a:r>
            <a:endPar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B9422F-C3D7-13DE-BB03-4F90D463B6C3}"/>
              </a:ext>
            </a:extLst>
          </p:cNvPr>
          <p:cNvSpPr>
            <a:spLocks noGrp="1"/>
          </p:cNvSpPr>
          <p:nvPr>
            <p:ph idx="1"/>
          </p:nvPr>
        </p:nvSpPr>
        <p:spPr/>
        <p:txBody>
          <a:bodyPr>
            <a:normAutofit/>
          </a:bodyPr>
          <a:lstStyle/>
          <a:p>
            <a:r>
              <a:rPr lang="en-GB" dirty="0">
                <a:latin typeface="Cambria" panose="02040503050406030204" pitchFamily="18" charset="0"/>
                <a:cs typeface="Calibri" panose="020F0502020204030204" pitchFamily="34" charset="0"/>
              </a:rPr>
              <a:t>The current prospective study is carried out on the data which has been</a:t>
            </a:r>
            <a:r>
              <a:rPr lang="en-IN" dirty="0">
                <a:latin typeface="Cambria" panose="02040503050406030204" pitchFamily="18" charset="0"/>
                <a:cs typeface="Calibri" panose="020F0502020204030204" pitchFamily="34" charset="0"/>
              </a:rPr>
              <a:t> taken from </a:t>
            </a:r>
            <a:r>
              <a:rPr lang="en-GB" dirty="0">
                <a:solidFill>
                  <a:srgbClr val="92D050"/>
                </a:solidFill>
                <a:latin typeface="Cambria" panose="020405030504060302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https://www.kaggle.com/datasets</a:t>
            </a:r>
            <a:r>
              <a:rPr lang="en-IN" dirty="0">
                <a:solidFill>
                  <a:srgbClr val="92D050"/>
                </a:solidFill>
                <a:latin typeface="Cambria" panose="02040503050406030204" pitchFamily="18" charset="0"/>
                <a:cs typeface="Calibri" panose="020F0502020204030204" pitchFamily="34" charset="0"/>
              </a:rPr>
              <a:t> </a:t>
            </a:r>
            <a:r>
              <a:rPr lang="en-IN" dirty="0">
                <a:latin typeface="Cambria" panose="02040503050406030204" pitchFamily="18" charset="0"/>
                <a:cs typeface="Calibri" panose="020F0502020204030204" pitchFamily="34" charset="0"/>
              </a:rPr>
              <a:t>which </a:t>
            </a:r>
            <a:r>
              <a:rPr lang="en-GB" dirty="0">
                <a:latin typeface="Cambria" panose="02040503050406030204" pitchFamily="18" charset="0"/>
                <a:cs typeface="Calibri" panose="020F0502020204030204" pitchFamily="34" charset="0"/>
              </a:rPr>
              <a:t>was collected from different hospitals, community clinics, and maternal health care through the IoT bases risk monitoring system. Currently, Data contains 454 women with their age, systolic BP, diastolic BP, blood glucose level, heart rate, body temperature, and their respective risk levels. </a:t>
            </a:r>
            <a:r>
              <a:rPr lang="en-IN" dirty="0">
                <a:latin typeface="Cambria" panose="02040503050406030204" pitchFamily="18" charset="0"/>
                <a:cs typeface="Calibri" panose="020F0502020204030204" pitchFamily="34" charset="0"/>
              </a:rPr>
              <a:t>The risk is quantified into low, medium, and high. </a:t>
            </a:r>
            <a:endParaRPr lang="en-GB" dirty="0">
              <a:latin typeface="Cambria" panose="02040503050406030204" pitchFamily="18" charset="0"/>
              <a:cs typeface="Calibri" panose="020F0502020204030204" pitchFamily="34" charset="0"/>
            </a:endParaRPr>
          </a:p>
          <a:p>
            <a:pPr>
              <a:lnSpc>
                <a:spcPct val="115000"/>
              </a:lnSpc>
              <a:spcBef>
                <a:spcPts val="2400"/>
              </a:spcBef>
              <a:spcAft>
                <a:spcPts val="600"/>
              </a:spcAft>
            </a:pPr>
            <a:r>
              <a:rPr lang="en-IN" dirty="0">
                <a:latin typeface="Cambria" panose="02040503050406030204" pitchFamily="18" charset="0"/>
                <a:cs typeface="Calibri" panose="020F0502020204030204" pitchFamily="34" charset="0"/>
              </a:rPr>
              <a:t>In this data, we use age, systolic blood pressure, diastolic blood pressure, blood glucose levels, heart rate, and body temperature to classify the patients with a low, medium, or high risk of having pregnancy complications.</a:t>
            </a:r>
          </a:p>
          <a:p>
            <a:endParaRPr lang="en-IN" dirty="0">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068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F4C643-4BAA-A6AA-BF91-96ECDBE3037A}"/>
              </a:ext>
            </a:extLst>
          </p:cNvPr>
          <p:cNvGraphicFramePr>
            <a:graphicFrameLocks noGrp="1"/>
          </p:cNvGraphicFramePr>
          <p:nvPr>
            <p:ph idx="1"/>
            <p:extLst>
              <p:ext uri="{D42A27DB-BD31-4B8C-83A1-F6EECF244321}">
                <p14:modId xmlns:p14="http://schemas.microsoft.com/office/powerpoint/2010/main" val="1061484539"/>
              </p:ext>
            </p:extLst>
          </p:nvPr>
        </p:nvGraphicFramePr>
        <p:xfrm>
          <a:off x="3155167" y="398114"/>
          <a:ext cx="4877617" cy="4773523"/>
        </p:xfrm>
        <a:graphic>
          <a:graphicData uri="http://schemas.openxmlformats.org/drawingml/2006/table">
            <a:tbl>
              <a:tblPr firstRow="1" firstCol="1" bandRow="1">
                <a:tableStyleId>{5C22544A-7EE6-4342-B048-85BDC9FD1C3A}</a:tableStyleId>
              </a:tblPr>
              <a:tblGrid>
                <a:gridCol w="482733">
                  <a:extLst>
                    <a:ext uri="{9D8B030D-6E8A-4147-A177-3AD203B41FA5}">
                      <a16:colId xmlns:a16="http://schemas.microsoft.com/office/drawing/2014/main" val="3901373686"/>
                    </a:ext>
                  </a:extLst>
                </a:gridCol>
                <a:gridCol w="603417">
                  <a:extLst>
                    <a:ext uri="{9D8B030D-6E8A-4147-A177-3AD203B41FA5}">
                      <a16:colId xmlns:a16="http://schemas.microsoft.com/office/drawing/2014/main" val="2668637881"/>
                    </a:ext>
                  </a:extLst>
                </a:gridCol>
                <a:gridCol w="653701">
                  <a:extLst>
                    <a:ext uri="{9D8B030D-6E8A-4147-A177-3AD203B41FA5}">
                      <a16:colId xmlns:a16="http://schemas.microsoft.com/office/drawing/2014/main" val="4137218066"/>
                    </a:ext>
                  </a:extLst>
                </a:gridCol>
                <a:gridCol w="482733">
                  <a:extLst>
                    <a:ext uri="{9D8B030D-6E8A-4147-A177-3AD203B41FA5}">
                      <a16:colId xmlns:a16="http://schemas.microsoft.com/office/drawing/2014/main" val="3361799373"/>
                    </a:ext>
                  </a:extLst>
                </a:gridCol>
                <a:gridCol w="623530">
                  <a:extLst>
                    <a:ext uri="{9D8B030D-6E8A-4147-A177-3AD203B41FA5}">
                      <a16:colId xmlns:a16="http://schemas.microsoft.com/office/drawing/2014/main" val="299787214"/>
                    </a:ext>
                  </a:extLst>
                </a:gridCol>
                <a:gridCol w="613474">
                  <a:extLst>
                    <a:ext uri="{9D8B030D-6E8A-4147-A177-3AD203B41FA5}">
                      <a16:colId xmlns:a16="http://schemas.microsoft.com/office/drawing/2014/main" val="548999685"/>
                    </a:ext>
                  </a:extLst>
                </a:gridCol>
                <a:gridCol w="854840">
                  <a:extLst>
                    <a:ext uri="{9D8B030D-6E8A-4147-A177-3AD203B41FA5}">
                      <a16:colId xmlns:a16="http://schemas.microsoft.com/office/drawing/2014/main" val="830365444"/>
                    </a:ext>
                  </a:extLst>
                </a:gridCol>
                <a:gridCol w="563189">
                  <a:extLst>
                    <a:ext uri="{9D8B030D-6E8A-4147-A177-3AD203B41FA5}">
                      <a16:colId xmlns:a16="http://schemas.microsoft.com/office/drawing/2014/main" val="2565146214"/>
                    </a:ext>
                  </a:extLst>
                </a:gridCol>
              </a:tblGrid>
              <a:tr h="296378">
                <a:tc>
                  <a:txBody>
                    <a:bodyPr/>
                    <a:lstStyle/>
                    <a:p>
                      <a:pPr>
                        <a:lnSpc>
                          <a:spcPct val="115000"/>
                        </a:lnSpc>
                        <a:spcAft>
                          <a:spcPts val="1000"/>
                        </a:spcAft>
                      </a:pPr>
                      <a:r>
                        <a:rPr lang="en-IN" sz="900">
                          <a:effectLst/>
                        </a:rPr>
                        <a:t>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SystolicBP</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DiastolicBP</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BS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HeartRate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numerical repre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risk level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dirty="0" err="1">
                          <a:effectLst/>
                        </a:rPr>
                        <a:t>BodyTemp</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581448211"/>
                  </a:ext>
                </a:extLst>
              </a:tr>
              <a:tr h="144820">
                <a:tc>
                  <a:txBody>
                    <a:bodyPr/>
                    <a:lstStyle/>
                    <a:p>
                      <a:pPr>
                        <a:lnSpc>
                          <a:spcPct val="115000"/>
                        </a:lnSpc>
                        <a:spcAft>
                          <a:spcPts val="10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453677077"/>
                  </a:ext>
                </a:extLst>
              </a:tr>
              <a:tr h="144820">
                <a:tc>
                  <a:txBody>
                    <a:bodyPr/>
                    <a:lstStyle/>
                    <a:p>
                      <a:pPr algn="r">
                        <a:lnSpc>
                          <a:spcPct val="115000"/>
                        </a:lnSpc>
                        <a:spcAft>
                          <a:spcPts val="1000"/>
                        </a:spcAft>
                      </a:pPr>
                      <a:r>
                        <a:rPr lang="en-IN" sz="900">
                          <a:effectLst/>
                        </a:rPr>
                        <a:t>25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2389183884"/>
                  </a:ext>
                </a:extLst>
              </a:tr>
              <a:tr h="144820">
                <a:tc>
                  <a:txBody>
                    <a:bodyPr/>
                    <a:lstStyle/>
                    <a:p>
                      <a:pPr algn="r">
                        <a:lnSpc>
                          <a:spcPct val="115000"/>
                        </a:lnSpc>
                        <a:spcAft>
                          <a:spcPts val="1000"/>
                        </a:spcAft>
                      </a:pPr>
                      <a:r>
                        <a:rPr lang="en-IN" sz="900">
                          <a:effectLst/>
                        </a:rPr>
                        <a:t>35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2837888523"/>
                  </a:ext>
                </a:extLst>
              </a:tr>
              <a:tr h="144820">
                <a:tc>
                  <a:txBody>
                    <a:bodyPr/>
                    <a:lstStyle/>
                    <a:p>
                      <a:pPr algn="r">
                        <a:lnSpc>
                          <a:spcPct val="115000"/>
                        </a:lnSpc>
                        <a:spcAft>
                          <a:spcPts val="1000"/>
                        </a:spcAft>
                      </a:pPr>
                      <a:r>
                        <a:rPr lang="en-IN" sz="900">
                          <a:effectLst/>
                        </a:rPr>
                        <a:t>29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4134727985"/>
                  </a:ext>
                </a:extLst>
              </a:tr>
              <a:tr h="144820">
                <a:tc>
                  <a:txBody>
                    <a:bodyPr/>
                    <a:lstStyle/>
                    <a:p>
                      <a:pPr algn="r">
                        <a:lnSpc>
                          <a:spcPct val="115000"/>
                        </a:lnSpc>
                        <a:spcAft>
                          <a:spcPts val="1000"/>
                        </a:spcAft>
                      </a:pPr>
                      <a:r>
                        <a:rPr lang="en-IN" sz="900">
                          <a:effectLst/>
                        </a:rPr>
                        <a:t>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648235368"/>
                  </a:ext>
                </a:extLst>
              </a:tr>
              <a:tr h="199237">
                <a:tc>
                  <a:txBody>
                    <a:bodyPr/>
                    <a:lstStyle/>
                    <a:p>
                      <a:pPr algn="r">
                        <a:lnSpc>
                          <a:spcPct val="115000"/>
                        </a:lnSpc>
                        <a:spcAft>
                          <a:spcPts val="1000"/>
                        </a:spcAft>
                      </a:pPr>
                      <a:r>
                        <a:rPr lang="en-IN" sz="900">
                          <a:effectLst/>
                        </a:rPr>
                        <a:t>35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012863463"/>
                  </a:ext>
                </a:extLst>
              </a:tr>
              <a:tr h="144820">
                <a:tc>
                  <a:txBody>
                    <a:bodyPr/>
                    <a:lstStyle/>
                    <a:p>
                      <a:pPr algn="r">
                        <a:lnSpc>
                          <a:spcPct val="115000"/>
                        </a:lnSpc>
                        <a:spcAft>
                          <a:spcPts val="1000"/>
                        </a:spcAft>
                      </a:pPr>
                      <a:r>
                        <a:rPr lang="en-IN" sz="900">
                          <a:effectLst/>
                        </a:rPr>
                        <a:t>23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13584493"/>
                  </a:ext>
                </a:extLst>
              </a:tr>
              <a:tr h="144820">
                <a:tc>
                  <a:txBody>
                    <a:bodyPr/>
                    <a:lstStyle/>
                    <a:p>
                      <a:pPr algn="r">
                        <a:lnSpc>
                          <a:spcPct val="115000"/>
                        </a:lnSpc>
                        <a:spcAft>
                          <a:spcPts val="1000"/>
                        </a:spcAft>
                      </a:pPr>
                      <a:r>
                        <a:rPr lang="en-IN" sz="900">
                          <a:effectLst/>
                        </a:rPr>
                        <a:t>23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mid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4270143634"/>
                  </a:ext>
                </a:extLst>
              </a:tr>
              <a:tr h="144820">
                <a:tc>
                  <a:txBody>
                    <a:bodyPr/>
                    <a:lstStyle/>
                    <a:p>
                      <a:pPr algn="r">
                        <a:lnSpc>
                          <a:spcPct val="115000"/>
                        </a:lnSpc>
                        <a:spcAft>
                          <a:spcPts val="1000"/>
                        </a:spcAft>
                      </a:pPr>
                      <a:r>
                        <a:rPr lang="en-IN" sz="900">
                          <a:effectLst/>
                        </a:rPr>
                        <a:t>35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102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3333184559"/>
                  </a:ext>
                </a:extLst>
              </a:tr>
              <a:tr h="144820">
                <a:tc>
                  <a:txBody>
                    <a:bodyPr/>
                    <a:lstStyle/>
                    <a:p>
                      <a:pPr algn="r">
                        <a:lnSpc>
                          <a:spcPct val="115000"/>
                        </a:lnSpc>
                        <a:spcAft>
                          <a:spcPts val="1000"/>
                        </a:spcAft>
                      </a:pPr>
                      <a:r>
                        <a:rPr lang="en-IN" sz="900">
                          <a:effectLst/>
                        </a:rPr>
                        <a:t>32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mid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2158700410"/>
                  </a:ext>
                </a:extLst>
              </a:tr>
              <a:tr h="144820">
                <a:tc>
                  <a:txBody>
                    <a:bodyPr/>
                    <a:lstStyle/>
                    <a:p>
                      <a:pPr algn="r">
                        <a:lnSpc>
                          <a:spcPct val="115000"/>
                        </a:lnSpc>
                        <a:spcAft>
                          <a:spcPts val="1000"/>
                        </a:spcAft>
                      </a:pPr>
                      <a:r>
                        <a:rPr lang="en-IN" sz="900">
                          <a:effectLst/>
                        </a:rPr>
                        <a:t>42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3201468249"/>
                  </a:ext>
                </a:extLst>
              </a:tr>
              <a:tr h="144820">
                <a:tc>
                  <a:txBody>
                    <a:bodyPr/>
                    <a:lstStyle/>
                    <a:p>
                      <a:pPr algn="r">
                        <a:lnSpc>
                          <a:spcPct val="115000"/>
                        </a:lnSpc>
                        <a:spcAft>
                          <a:spcPts val="1000"/>
                        </a:spcAft>
                      </a:pPr>
                      <a:r>
                        <a:rPr lang="en-IN" sz="900">
                          <a:effectLst/>
                        </a:rPr>
                        <a:t>23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903844982"/>
                  </a:ext>
                </a:extLst>
              </a:tr>
              <a:tr h="144820">
                <a:tc>
                  <a:txBody>
                    <a:bodyPr/>
                    <a:lstStyle/>
                    <a:p>
                      <a:pPr algn="r">
                        <a:lnSpc>
                          <a:spcPct val="115000"/>
                        </a:lnSpc>
                        <a:spcAft>
                          <a:spcPts val="1000"/>
                        </a:spcAft>
                      </a:pPr>
                      <a:r>
                        <a:rPr lang="en-IN" sz="900">
                          <a:effectLst/>
                        </a:rPr>
                        <a:t>19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mid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231719850"/>
                  </a:ext>
                </a:extLst>
              </a:tr>
              <a:tr h="144820">
                <a:tc>
                  <a:txBody>
                    <a:bodyPr/>
                    <a:lstStyle/>
                    <a:p>
                      <a:pPr algn="r">
                        <a:lnSpc>
                          <a:spcPct val="115000"/>
                        </a:lnSpc>
                        <a:spcAft>
                          <a:spcPts val="1000"/>
                        </a:spcAft>
                      </a:pPr>
                      <a:r>
                        <a:rPr lang="en-IN" sz="900">
                          <a:effectLst/>
                        </a:rPr>
                        <a:t>25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144165120"/>
                  </a:ext>
                </a:extLst>
              </a:tr>
              <a:tr h="144820">
                <a:tc>
                  <a:txBody>
                    <a:bodyPr/>
                    <a:lstStyle/>
                    <a:p>
                      <a:pPr algn="r">
                        <a:lnSpc>
                          <a:spcPct val="115000"/>
                        </a:lnSpc>
                        <a:spcAft>
                          <a:spcPts val="1000"/>
                        </a:spcAft>
                      </a:pPr>
                      <a:r>
                        <a:rPr lang="en-IN" sz="900">
                          <a:effectLst/>
                        </a:rPr>
                        <a:t>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mid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2273540368"/>
                  </a:ext>
                </a:extLst>
              </a:tr>
              <a:tr h="144820">
                <a:tc>
                  <a:txBody>
                    <a:bodyPr/>
                    <a:lstStyle/>
                    <a:p>
                      <a:pPr algn="r">
                        <a:lnSpc>
                          <a:spcPct val="115000"/>
                        </a:lnSpc>
                        <a:spcAft>
                          <a:spcPts val="1000"/>
                        </a:spcAft>
                      </a:pPr>
                      <a:r>
                        <a:rPr lang="en-IN" sz="900">
                          <a:effectLst/>
                        </a:rPr>
                        <a:t>48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mid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2510695765"/>
                  </a:ext>
                </a:extLst>
              </a:tr>
              <a:tr h="144820">
                <a:tc>
                  <a:txBody>
                    <a:bodyPr/>
                    <a:lstStyle/>
                    <a:p>
                      <a:pPr algn="r">
                        <a:lnSpc>
                          <a:spcPct val="115000"/>
                        </a:lnSpc>
                        <a:spcAft>
                          <a:spcPts val="1000"/>
                        </a:spcAft>
                      </a:pPr>
                      <a:r>
                        <a:rPr lang="en-IN" sz="9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4053963169"/>
                  </a:ext>
                </a:extLst>
              </a:tr>
              <a:tr h="144820">
                <a:tc>
                  <a:txBody>
                    <a:bodyPr/>
                    <a:lstStyle/>
                    <a:p>
                      <a:pPr algn="r">
                        <a:lnSpc>
                          <a:spcPct val="115000"/>
                        </a:lnSpc>
                        <a:spcAft>
                          <a:spcPts val="1000"/>
                        </a:spcAft>
                      </a:pPr>
                      <a:r>
                        <a:rPr lang="en-IN" sz="900">
                          <a:effectLst/>
                        </a:rPr>
                        <a:t>50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324473042"/>
                  </a:ext>
                </a:extLst>
              </a:tr>
              <a:tr h="144820">
                <a:tc>
                  <a:txBody>
                    <a:bodyPr/>
                    <a:lstStyle/>
                    <a:p>
                      <a:pPr algn="r">
                        <a:lnSpc>
                          <a:spcPct val="115000"/>
                        </a:lnSpc>
                        <a:spcAft>
                          <a:spcPts val="1000"/>
                        </a:spcAft>
                      </a:pPr>
                      <a:r>
                        <a:rPr lang="en-IN" sz="900">
                          <a:effectLst/>
                        </a:rPr>
                        <a:t>25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2383880931"/>
                  </a:ext>
                </a:extLst>
              </a:tr>
              <a:tr h="144820">
                <a:tc>
                  <a:txBody>
                    <a:bodyPr/>
                    <a:lstStyle/>
                    <a:p>
                      <a:pPr algn="r">
                        <a:lnSpc>
                          <a:spcPct val="115000"/>
                        </a:lnSpc>
                        <a:spcAft>
                          <a:spcPts val="1000"/>
                        </a:spcAft>
                      </a:pPr>
                      <a:r>
                        <a:rPr lang="en-IN" sz="900">
                          <a:effectLst/>
                        </a:rPr>
                        <a:t>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mid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473406830"/>
                  </a:ext>
                </a:extLst>
              </a:tr>
              <a:tr h="144820">
                <a:tc>
                  <a:txBody>
                    <a:bodyPr/>
                    <a:lstStyle/>
                    <a:p>
                      <a:pPr algn="r">
                        <a:lnSpc>
                          <a:spcPct val="115000"/>
                        </a:lnSpc>
                        <a:spcAft>
                          <a:spcPts val="1000"/>
                        </a:spcAft>
                      </a:pPr>
                      <a:r>
                        <a:rPr lang="en-IN" sz="9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50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616523925"/>
                  </a:ext>
                </a:extLst>
              </a:tr>
              <a:tr h="144820">
                <a:tc>
                  <a:txBody>
                    <a:bodyPr/>
                    <a:lstStyle/>
                    <a:p>
                      <a:pPr algn="r">
                        <a:lnSpc>
                          <a:spcPct val="115000"/>
                        </a:lnSpc>
                        <a:spcAft>
                          <a:spcPts val="1000"/>
                        </a:spcAft>
                      </a:pPr>
                      <a:r>
                        <a:rPr lang="en-IN" sz="900">
                          <a:effectLst/>
                        </a:rPr>
                        <a:t>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high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077245286"/>
                  </a:ext>
                </a:extLst>
              </a:tr>
              <a:tr h="144820">
                <a:tc>
                  <a:txBody>
                    <a:bodyPr/>
                    <a:lstStyle/>
                    <a:p>
                      <a:pPr algn="r">
                        <a:lnSpc>
                          <a:spcPct val="115000"/>
                        </a:lnSpc>
                        <a:spcAft>
                          <a:spcPts val="1000"/>
                        </a:spcAft>
                      </a:pPr>
                      <a:r>
                        <a:rPr lang="en-IN" sz="900">
                          <a:effectLst/>
                        </a:rPr>
                        <a:t>50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140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mid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3497219291"/>
                  </a:ext>
                </a:extLst>
              </a:tr>
              <a:tr h="144820">
                <a:tc>
                  <a:txBody>
                    <a:bodyPr/>
                    <a:lstStyle/>
                    <a:p>
                      <a:pPr algn="r">
                        <a:lnSpc>
                          <a:spcPct val="115000"/>
                        </a:lnSpc>
                        <a:spcAft>
                          <a:spcPts val="1000"/>
                        </a:spcAft>
                      </a:pPr>
                      <a:r>
                        <a:rPr lang="en-IN" sz="900">
                          <a:effectLst/>
                        </a:rPr>
                        <a:t>21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3150005841"/>
                  </a:ext>
                </a:extLst>
              </a:tr>
              <a:tr h="144820">
                <a:tc>
                  <a:txBody>
                    <a:bodyPr/>
                    <a:lstStyle/>
                    <a:p>
                      <a:pPr algn="r">
                        <a:lnSpc>
                          <a:spcPct val="115000"/>
                        </a:lnSpc>
                        <a:spcAft>
                          <a:spcPts val="1000"/>
                        </a:spcAft>
                      </a:pPr>
                      <a:r>
                        <a:rPr lang="en-IN" sz="900">
                          <a:effectLst/>
                        </a:rPr>
                        <a:t>18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3241330518"/>
                  </a:ext>
                </a:extLst>
              </a:tr>
              <a:tr h="144820">
                <a:tc>
                  <a:txBody>
                    <a:bodyPr/>
                    <a:lstStyle/>
                    <a:p>
                      <a:pPr algn="r">
                        <a:lnSpc>
                          <a:spcPct val="115000"/>
                        </a:lnSpc>
                        <a:spcAft>
                          <a:spcPts val="1000"/>
                        </a:spcAft>
                      </a:pPr>
                      <a:r>
                        <a:rPr lang="en-IN" sz="900">
                          <a:effectLst/>
                        </a:rPr>
                        <a:t>21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120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2293727748"/>
                  </a:ext>
                </a:extLst>
              </a:tr>
              <a:tr h="144820">
                <a:tc>
                  <a:txBody>
                    <a:bodyPr/>
                    <a:lstStyle/>
                    <a:p>
                      <a:pPr algn="r">
                        <a:lnSpc>
                          <a:spcPct val="115000"/>
                        </a:lnSpc>
                        <a:spcAft>
                          <a:spcPts val="1000"/>
                        </a:spcAft>
                      </a:pPr>
                      <a:r>
                        <a:rPr lang="en-IN" sz="900">
                          <a:effectLst/>
                        </a:rPr>
                        <a:t>16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100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98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3775579096"/>
                  </a:ext>
                </a:extLst>
              </a:tr>
              <a:tr h="144820">
                <a:tc>
                  <a:txBody>
                    <a:bodyPr/>
                    <a:lstStyle/>
                    <a:p>
                      <a:pPr algn="r">
                        <a:lnSpc>
                          <a:spcPct val="115000"/>
                        </a:lnSpc>
                        <a:spcAft>
                          <a:spcPts val="1000"/>
                        </a:spcAft>
                      </a:pPr>
                      <a:r>
                        <a:rPr lang="en-IN" sz="900" dirty="0">
                          <a:effectLst/>
                        </a:rPr>
                        <a:t>19</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dirty="0">
                          <a:effectLst/>
                        </a:rPr>
                        <a:t>120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7.2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66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nSpc>
                          <a:spcPct val="115000"/>
                        </a:lnSpc>
                        <a:spcAft>
                          <a:spcPts val="1000"/>
                        </a:spcAft>
                      </a:pPr>
                      <a:r>
                        <a:rPr lang="en-IN" sz="900">
                          <a:effectLst/>
                        </a:rPr>
                        <a:t>low risk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tc>
                  <a:txBody>
                    <a:bodyPr/>
                    <a:lstStyle/>
                    <a:p>
                      <a:pPr algn="r">
                        <a:lnSpc>
                          <a:spcPct val="115000"/>
                        </a:lnSpc>
                        <a:spcAft>
                          <a:spcPts val="1000"/>
                        </a:spcAft>
                      </a:pPr>
                      <a:r>
                        <a:rPr lang="en-IN" sz="900" dirty="0">
                          <a:effectLst/>
                        </a:rPr>
                        <a:t>98</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307" marR="54307" marT="0" marB="0" anchor="b"/>
                </a:tc>
                <a:extLst>
                  <a:ext uri="{0D108BD9-81ED-4DB2-BD59-A6C34878D82A}">
                    <a16:rowId xmlns:a16="http://schemas.microsoft.com/office/drawing/2014/main" val="1760782839"/>
                  </a:ext>
                </a:extLst>
              </a:tr>
            </a:tbl>
          </a:graphicData>
        </a:graphic>
      </p:graphicFrame>
      <p:graphicFrame>
        <p:nvGraphicFramePr>
          <p:cNvPr id="5" name="Table 4">
            <a:extLst>
              <a:ext uri="{FF2B5EF4-FFF2-40B4-BE49-F238E27FC236}">
                <a16:creationId xmlns:a16="http://schemas.microsoft.com/office/drawing/2014/main" id="{4F4F0853-67A3-918D-450C-0E431F2F2812}"/>
              </a:ext>
            </a:extLst>
          </p:cNvPr>
          <p:cNvGraphicFramePr>
            <a:graphicFrameLocks noGrp="1"/>
          </p:cNvGraphicFramePr>
          <p:nvPr>
            <p:extLst>
              <p:ext uri="{D42A27DB-BD31-4B8C-83A1-F6EECF244321}">
                <p14:modId xmlns:p14="http://schemas.microsoft.com/office/powerpoint/2010/main" val="3579839962"/>
              </p:ext>
            </p:extLst>
          </p:nvPr>
        </p:nvGraphicFramePr>
        <p:xfrm>
          <a:off x="3155167" y="5338530"/>
          <a:ext cx="4877616" cy="1349502"/>
        </p:xfrm>
        <a:graphic>
          <a:graphicData uri="http://schemas.openxmlformats.org/drawingml/2006/table">
            <a:tbl>
              <a:tblPr firstRow="1" firstCol="1" bandRow="1">
                <a:tableStyleId>{5C22544A-7EE6-4342-B048-85BDC9FD1C3A}</a:tableStyleId>
              </a:tblPr>
              <a:tblGrid>
                <a:gridCol w="482733">
                  <a:extLst>
                    <a:ext uri="{9D8B030D-6E8A-4147-A177-3AD203B41FA5}">
                      <a16:colId xmlns:a16="http://schemas.microsoft.com/office/drawing/2014/main" val="4203495313"/>
                    </a:ext>
                  </a:extLst>
                </a:gridCol>
                <a:gridCol w="603417">
                  <a:extLst>
                    <a:ext uri="{9D8B030D-6E8A-4147-A177-3AD203B41FA5}">
                      <a16:colId xmlns:a16="http://schemas.microsoft.com/office/drawing/2014/main" val="2157442238"/>
                    </a:ext>
                  </a:extLst>
                </a:gridCol>
                <a:gridCol w="653701">
                  <a:extLst>
                    <a:ext uri="{9D8B030D-6E8A-4147-A177-3AD203B41FA5}">
                      <a16:colId xmlns:a16="http://schemas.microsoft.com/office/drawing/2014/main" val="3229915144"/>
                    </a:ext>
                  </a:extLst>
                </a:gridCol>
                <a:gridCol w="482733">
                  <a:extLst>
                    <a:ext uri="{9D8B030D-6E8A-4147-A177-3AD203B41FA5}">
                      <a16:colId xmlns:a16="http://schemas.microsoft.com/office/drawing/2014/main" val="1616360606"/>
                    </a:ext>
                  </a:extLst>
                </a:gridCol>
                <a:gridCol w="623530">
                  <a:extLst>
                    <a:ext uri="{9D8B030D-6E8A-4147-A177-3AD203B41FA5}">
                      <a16:colId xmlns:a16="http://schemas.microsoft.com/office/drawing/2014/main" val="2979550805"/>
                    </a:ext>
                  </a:extLst>
                </a:gridCol>
                <a:gridCol w="613473">
                  <a:extLst>
                    <a:ext uri="{9D8B030D-6E8A-4147-A177-3AD203B41FA5}">
                      <a16:colId xmlns:a16="http://schemas.microsoft.com/office/drawing/2014/main" val="3517660987"/>
                    </a:ext>
                  </a:extLst>
                </a:gridCol>
                <a:gridCol w="854840">
                  <a:extLst>
                    <a:ext uri="{9D8B030D-6E8A-4147-A177-3AD203B41FA5}">
                      <a16:colId xmlns:a16="http://schemas.microsoft.com/office/drawing/2014/main" val="3870107145"/>
                    </a:ext>
                  </a:extLst>
                </a:gridCol>
                <a:gridCol w="563189">
                  <a:extLst>
                    <a:ext uri="{9D8B030D-6E8A-4147-A177-3AD203B41FA5}">
                      <a16:colId xmlns:a16="http://schemas.microsoft.com/office/drawing/2014/main" val="3654861969"/>
                    </a:ext>
                  </a:extLst>
                </a:gridCol>
              </a:tblGrid>
              <a:tr h="0">
                <a:tc>
                  <a:txBody>
                    <a:bodyPr/>
                    <a:lstStyle/>
                    <a:p>
                      <a:pPr algn="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dirty="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100">
                          <a:effectLst/>
                        </a:rPr>
                        <a:t>low risk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60602620"/>
                  </a:ext>
                </a:extLst>
              </a:tr>
              <a:tr h="182880">
                <a:tc>
                  <a:txBody>
                    <a:bodyPr/>
                    <a:lstStyle/>
                    <a:p>
                      <a:pPr algn="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100">
                          <a:effectLst/>
                        </a:rPr>
                        <a:t>low risk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6713242"/>
                  </a:ext>
                </a:extLst>
              </a:tr>
              <a:tr h="182880">
                <a:tc>
                  <a:txBody>
                    <a:bodyPr/>
                    <a:lstStyle/>
                    <a:p>
                      <a:pPr algn="r">
                        <a:lnSpc>
                          <a:spcPct val="115000"/>
                        </a:lnSpc>
                        <a:spcAft>
                          <a:spcPts val="10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100">
                          <a:effectLst/>
                        </a:rPr>
                        <a:t>mid risk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81056826"/>
                  </a:ext>
                </a:extLst>
              </a:tr>
              <a:tr h="182880">
                <a:tc>
                  <a:txBody>
                    <a:bodyPr/>
                    <a:lstStyle/>
                    <a:p>
                      <a:pPr algn="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100">
                          <a:effectLst/>
                        </a:rPr>
                        <a:t>low risk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dirty="0">
                          <a:effectLst/>
                        </a:rPr>
                        <a:t>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81527979"/>
                  </a:ext>
                </a:extLst>
              </a:tr>
              <a:tr h="182880">
                <a:tc>
                  <a:txBody>
                    <a:bodyPr/>
                    <a:lstStyle/>
                    <a:p>
                      <a:pPr algn="r">
                        <a:lnSpc>
                          <a:spcPct val="115000"/>
                        </a:lnSpc>
                        <a:spcAft>
                          <a:spcPts val="100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100">
                          <a:effectLst/>
                        </a:rPr>
                        <a:t>low risk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03646108"/>
                  </a:ext>
                </a:extLst>
              </a:tr>
              <a:tr h="182880">
                <a:tc>
                  <a:txBody>
                    <a:bodyPr/>
                    <a:lstStyle/>
                    <a:p>
                      <a:pPr algn="r">
                        <a:lnSpc>
                          <a:spcPct val="115000"/>
                        </a:lnSpc>
                        <a:spcAft>
                          <a:spcPts val="10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100">
                          <a:effectLst/>
                        </a:rPr>
                        <a:t>mid risk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58747273"/>
                  </a:ext>
                </a:extLst>
              </a:tr>
              <a:tr h="182880">
                <a:tc>
                  <a:txBody>
                    <a:bodyPr/>
                    <a:lstStyle/>
                    <a:p>
                      <a:pPr algn="r">
                        <a:lnSpc>
                          <a:spcPct val="115000"/>
                        </a:lnSpc>
                        <a:spcAft>
                          <a:spcPts val="1000"/>
                        </a:spcAft>
                      </a:pPr>
                      <a:r>
                        <a:rPr lang="en-IN" sz="11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100">
                          <a:effectLst/>
                        </a:rPr>
                        <a:t>low risk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dirty="0">
                          <a:effectLst/>
                        </a:rPr>
                        <a:t>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5284618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95677BD-55A1-3F97-4689-8FA81EBE1DC8}"/>
                  </a:ext>
                </a:extLst>
              </p14:cNvPr>
              <p14:cNvContentPartPr/>
              <p14:nvPr/>
            </p14:nvContentPartPr>
            <p14:xfrm>
              <a:off x="3415341" y="4984299"/>
              <a:ext cx="360" cy="360"/>
            </p14:xfrm>
          </p:contentPart>
        </mc:Choice>
        <mc:Fallback xmlns="">
          <p:pic>
            <p:nvPicPr>
              <p:cNvPr id="6" name="Ink 5">
                <a:extLst>
                  <a:ext uri="{FF2B5EF4-FFF2-40B4-BE49-F238E27FC236}">
                    <a16:creationId xmlns:p14="http://schemas.microsoft.com/office/powerpoint/2010/main" xmlns="" xmlns:a16="http://schemas.microsoft.com/office/drawing/2014/main" id="{E95677BD-55A1-3F97-4689-8FA81EBE1DC8}"/>
                  </a:ext>
                </a:extLst>
              </p:cNvPr>
              <p:cNvPicPr/>
              <p:nvPr/>
            </p:nvPicPr>
            <p:blipFill>
              <a:blip r:embed="rId3"/>
              <a:stretch>
                <a:fillRect/>
              </a:stretch>
            </p:blipFill>
            <p:spPr>
              <a:xfrm>
                <a:off x="3406701" y="49756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D4B7C5B-A76C-1210-0E82-83C5894A7284}"/>
                  </a:ext>
                </a:extLst>
              </p14:cNvPr>
              <p14:cNvContentPartPr/>
              <p14:nvPr/>
            </p14:nvContentPartPr>
            <p14:xfrm>
              <a:off x="3406701" y="5073939"/>
              <a:ext cx="360" cy="360"/>
            </p14:xfrm>
          </p:contentPart>
        </mc:Choice>
        <mc:Fallback xmlns="">
          <p:pic>
            <p:nvPicPr>
              <p:cNvPr id="7" name="Ink 6">
                <a:extLst>
                  <a:ext uri="{FF2B5EF4-FFF2-40B4-BE49-F238E27FC236}">
                    <a16:creationId xmlns:p14="http://schemas.microsoft.com/office/powerpoint/2010/main" xmlns="" xmlns:a16="http://schemas.microsoft.com/office/drawing/2014/main" id="{FD4B7C5B-A76C-1210-0E82-83C5894A7284}"/>
                  </a:ext>
                </a:extLst>
              </p:cNvPr>
              <p:cNvPicPr/>
              <p:nvPr/>
            </p:nvPicPr>
            <p:blipFill>
              <a:blip r:embed="rId3"/>
              <a:stretch>
                <a:fillRect/>
              </a:stretch>
            </p:blipFill>
            <p:spPr>
              <a:xfrm>
                <a:off x="3397701" y="5064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1DF7188-CDCE-AD84-C18A-53DF5F929DFF}"/>
                  </a:ext>
                </a:extLst>
              </p14:cNvPr>
              <p14:cNvContentPartPr/>
              <p14:nvPr/>
            </p14:nvContentPartPr>
            <p14:xfrm>
              <a:off x="3397701" y="5181219"/>
              <a:ext cx="360" cy="360"/>
            </p14:xfrm>
          </p:contentPart>
        </mc:Choice>
        <mc:Fallback xmlns="">
          <p:pic>
            <p:nvPicPr>
              <p:cNvPr id="8" name="Ink 7">
                <a:extLst>
                  <a:ext uri="{FF2B5EF4-FFF2-40B4-BE49-F238E27FC236}">
                    <a16:creationId xmlns:p14="http://schemas.microsoft.com/office/powerpoint/2010/main" xmlns="" xmlns:a16="http://schemas.microsoft.com/office/drawing/2014/main" id="{01DF7188-CDCE-AD84-C18A-53DF5F929DFF}"/>
                  </a:ext>
                </a:extLst>
              </p:cNvPr>
              <p:cNvPicPr/>
              <p:nvPr/>
            </p:nvPicPr>
            <p:blipFill>
              <a:blip r:embed="rId3"/>
              <a:stretch>
                <a:fillRect/>
              </a:stretch>
            </p:blipFill>
            <p:spPr>
              <a:xfrm>
                <a:off x="3388701" y="5172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E041083-9347-61DA-5B81-7044E44F7964}"/>
                  </a:ext>
                </a:extLst>
              </p14:cNvPr>
              <p14:cNvContentPartPr/>
              <p14:nvPr/>
            </p14:nvContentPartPr>
            <p14:xfrm>
              <a:off x="3388341" y="5271219"/>
              <a:ext cx="360" cy="360"/>
            </p14:xfrm>
          </p:contentPart>
        </mc:Choice>
        <mc:Fallback xmlns="">
          <p:pic>
            <p:nvPicPr>
              <p:cNvPr id="9" name="Ink 8">
                <a:extLst>
                  <a:ext uri="{FF2B5EF4-FFF2-40B4-BE49-F238E27FC236}">
                    <a16:creationId xmlns:p14="http://schemas.microsoft.com/office/powerpoint/2010/main" xmlns="" xmlns:a16="http://schemas.microsoft.com/office/drawing/2014/main" id="{DE041083-9347-61DA-5B81-7044E44F7964}"/>
                  </a:ext>
                </a:extLst>
              </p:cNvPr>
              <p:cNvPicPr/>
              <p:nvPr/>
            </p:nvPicPr>
            <p:blipFill>
              <a:blip r:embed="rId3"/>
              <a:stretch>
                <a:fillRect/>
              </a:stretch>
            </p:blipFill>
            <p:spPr>
              <a:xfrm>
                <a:off x="3379341" y="526221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991CC351-664B-1DFF-5B03-5BEDF902AF00}"/>
                  </a:ext>
                </a:extLst>
              </p14:cNvPr>
              <p14:cNvContentPartPr/>
              <p14:nvPr/>
            </p14:nvContentPartPr>
            <p14:xfrm>
              <a:off x="4105821" y="4957299"/>
              <a:ext cx="360" cy="360"/>
            </p14:xfrm>
          </p:contentPart>
        </mc:Choice>
        <mc:Fallback xmlns="">
          <p:pic>
            <p:nvPicPr>
              <p:cNvPr id="10" name="Ink 9">
                <a:extLst>
                  <a:ext uri="{FF2B5EF4-FFF2-40B4-BE49-F238E27FC236}">
                    <a16:creationId xmlns:p14="http://schemas.microsoft.com/office/powerpoint/2010/main" xmlns="" xmlns:a16="http://schemas.microsoft.com/office/drawing/2014/main" id="{991CC351-664B-1DFF-5B03-5BEDF902AF00}"/>
                  </a:ext>
                </a:extLst>
              </p:cNvPr>
              <p:cNvPicPr/>
              <p:nvPr/>
            </p:nvPicPr>
            <p:blipFill>
              <a:blip r:embed="rId3"/>
              <a:stretch>
                <a:fillRect/>
              </a:stretch>
            </p:blipFill>
            <p:spPr>
              <a:xfrm>
                <a:off x="4096821" y="49486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C3314C77-22BD-90E1-3197-D172FB9146BA}"/>
                  </a:ext>
                </a:extLst>
              </p14:cNvPr>
              <p14:cNvContentPartPr/>
              <p14:nvPr/>
            </p14:nvContentPartPr>
            <p14:xfrm>
              <a:off x="4114821" y="5073939"/>
              <a:ext cx="360" cy="360"/>
            </p14:xfrm>
          </p:contentPart>
        </mc:Choice>
        <mc:Fallback xmlns="">
          <p:pic>
            <p:nvPicPr>
              <p:cNvPr id="11" name="Ink 10">
                <a:extLst>
                  <a:ext uri="{FF2B5EF4-FFF2-40B4-BE49-F238E27FC236}">
                    <a16:creationId xmlns:p14="http://schemas.microsoft.com/office/powerpoint/2010/main" xmlns="" xmlns:a16="http://schemas.microsoft.com/office/drawing/2014/main" id="{C3314C77-22BD-90E1-3197-D172FB9146BA}"/>
                  </a:ext>
                </a:extLst>
              </p:cNvPr>
              <p:cNvPicPr/>
              <p:nvPr/>
            </p:nvPicPr>
            <p:blipFill>
              <a:blip r:embed="rId3"/>
              <a:stretch>
                <a:fillRect/>
              </a:stretch>
            </p:blipFill>
            <p:spPr>
              <a:xfrm>
                <a:off x="4105821" y="5064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4569B0-871F-40E8-D08C-2CE2F5D6A350}"/>
                  </a:ext>
                </a:extLst>
              </p14:cNvPr>
              <p14:cNvContentPartPr/>
              <p14:nvPr/>
            </p14:nvContentPartPr>
            <p14:xfrm>
              <a:off x="4096821" y="5145939"/>
              <a:ext cx="360" cy="360"/>
            </p14:xfrm>
          </p:contentPart>
        </mc:Choice>
        <mc:Fallback xmlns="">
          <p:pic>
            <p:nvPicPr>
              <p:cNvPr id="12" name="Ink 11">
                <a:extLst>
                  <a:ext uri="{FF2B5EF4-FFF2-40B4-BE49-F238E27FC236}">
                    <a16:creationId xmlns:p14="http://schemas.microsoft.com/office/powerpoint/2010/main" xmlns="" xmlns:a16="http://schemas.microsoft.com/office/drawing/2014/main" id="{D94569B0-871F-40E8-D08C-2CE2F5D6A350}"/>
                  </a:ext>
                </a:extLst>
              </p:cNvPr>
              <p:cNvPicPr/>
              <p:nvPr/>
            </p:nvPicPr>
            <p:blipFill>
              <a:blip r:embed="rId3"/>
              <a:stretch>
                <a:fillRect/>
              </a:stretch>
            </p:blipFill>
            <p:spPr>
              <a:xfrm>
                <a:off x="4088181" y="5136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9CA01B6-68A3-62BA-B469-EDB6502ED626}"/>
                  </a:ext>
                </a:extLst>
              </p14:cNvPr>
              <p14:cNvContentPartPr/>
              <p14:nvPr/>
            </p14:nvContentPartPr>
            <p14:xfrm>
              <a:off x="4096821" y="5226219"/>
              <a:ext cx="360" cy="360"/>
            </p14:xfrm>
          </p:contentPart>
        </mc:Choice>
        <mc:Fallback xmlns="">
          <p:pic>
            <p:nvPicPr>
              <p:cNvPr id="13" name="Ink 12">
                <a:extLst>
                  <a:ext uri="{FF2B5EF4-FFF2-40B4-BE49-F238E27FC236}">
                    <a16:creationId xmlns:p14="http://schemas.microsoft.com/office/powerpoint/2010/main" xmlns="" xmlns:a16="http://schemas.microsoft.com/office/drawing/2014/main" id="{69CA01B6-68A3-62BA-B469-EDB6502ED626}"/>
                  </a:ext>
                </a:extLst>
              </p:cNvPr>
              <p:cNvPicPr/>
              <p:nvPr/>
            </p:nvPicPr>
            <p:blipFill>
              <a:blip r:embed="rId3"/>
              <a:stretch>
                <a:fillRect/>
              </a:stretch>
            </p:blipFill>
            <p:spPr>
              <a:xfrm>
                <a:off x="4088181" y="5217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21DACB9D-6CA3-806E-960D-FA83849E24EC}"/>
                  </a:ext>
                </a:extLst>
              </p14:cNvPr>
              <p14:cNvContentPartPr/>
              <p14:nvPr/>
            </p14:nvContentPartPr>
            <p14:xfrm>
              <a:off x="4096821" y="5369859"/>
              <a:ext cx="360" cy="360"/>
            </p14:xfrm>
          </p:contentPart>
        </mc:Choice>
        <mc:Fallback xmlns="">
          <p:pic>
            <p:nvPicPr>
              <p:cNvPr id="14" name="Ink 13">
                <a:extLst>
                  <a:ext uri="{FF2B5EF4-FFF2-40B4-BE49-F238E27FC236}">
                    <a16:creationId xmlns:p14="http://schemas.microsoft.com/office/powerpoint/2010/main" xmlns="" xmlns:a16="http://schemas.microsoft.com/office/drawing/2014/main" id="{21DACB9D-6CA3-806E-960D-FA83849E24EC}"/>
                  </a:ext>
                </a:extLst>
              </p:cNvPr>
              <p:cNvPicPr/>
              <p:nvPr/>
            </p:nvPicPr>
            <p:blipFill>
              <a:blip r:embed="rId3"/>
              <a:stretch>
                <a:fillRect/>
              </a:stretch>
            </p:blipFill>
            <p:spPr>
              <a:xfrm>
                <a:off x="4088181" y="53608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207D3A66-FD02-6D01-D25D-55086E5999DA}"/>
                  </a:ext>
                </a:extLst>
              </p14:cNvPr>
              <p14:cNvContentPartPr/>
              <p14:nvPr/>
            </p14:nvContentPartPr>
            <p14:xfrm>
              <a:off x="4760301" y="5002299"/>
              <a:ext cx="360" cy="360"/>
            </p14:xfrm>
          </p:contentPart>
        </mc:Choice>
        <mc:Fallback xmlns="">
          <p:pic>
            <p:nvPicPr>
              <p:cNvPr id="15" name="Ink 14">
                <a:extLst>
                  <a:ext uri="{FF2B5EF4-FFF2-40B4-BE49-F238E27FC236}">
                    <a16:creationId xmlns:p14="http://schemas.microsoft.com/office/powerpoint/2010/main" xmlns="" xmlns:a16="http://schemas.microsoft.com/office/drawing/2014/main" id="{207D3A66-FD02-6D01-D25D-55086E5999DA}"/>
                  </a:ext>
                </a:extLst>
              </p:cNvPr>
              <p:cNvPicPr/>
              <p:nvPr/>
            </p:nvPicPr>
            <p:blipFill>
              <a:blip r:embed="rId3"/>
              <a:stretch>
                <a:fillRect/>
              </a:stretch>
            </p:blipFill>
            <p:spPr>
              <a:xfrm>
                <a:off x="4751301" y="49932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E9E23EB2-C879-F28A-5071-FF5E03697E71}"/>
                  </a:ext>
                </a:extLst>
              </p14:cNvPr>
              <p14:cNvContentPartPr/>
              <p14:nvPr/>
            </p14:nvContentPartPr>
            <p14:xfrm>
              <a:off x="4760301" y="5100939"/>
              <a:ext cx="360" cy="360"/>
            </p14:xfrm>
          </p:contentPart>
        </mc:Choice>
        <mc:Fallback xmlns="">
          <p:pic>
            <p:nvPicPr>
              <p:cNvPr id="16" name="Ink 15">
                <a:extLst>
                  <a:ext uri="{FF2B5EF4-FFF2-40B4-BE49-F238E27FC236}">
                    <a16:creationId xmlns:p14="http://schemas.microsoft.com/office/powerpoint/2010/main" xmlns="" xmlns:a16="http://schemas.microsoft.com/office/drawing/2014/main" id="{E9E23EB2-C879-F28A-5071-FF5E03697E71}"/>
                  </a:ext>
                </a:extLst>
              </p:cNvPr>
              <p:cNvPicPr/>
              <p:nvPr/>
            </p:nvPicPr>
            <p:blipFill>
              <a:blip r:embed="rId3"/>
              <a:stretch>
                <a:fillRect/>
              </a:stretch>
            </p:blipFill>
            <p:spPr>
              <a:xfrm>
                <a:off x="4751301" y="5091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00C95DF2-470B-C02F-34A7-EFD9C8E68586}"/>
                  </a:ext>
                </a:extLst>
              </p14:cNvPr>
              <p14:cNvContentPartPr/>
              <p14:nvPr/>
            </p14:nvContentPartPr>
            <p14:xfrm>
              <a:off x="4760301" y="5190219"/>
              <a:ext cx="360" cy="360"/>
            </p14:xfrm>
          </p:contentPart>
        </mc:Choice>
        <mc:Fallback xmlns="">
          <p:pic>
            <p:nvPicPr>
              <p:cNvPr id="17" name="Ink 16">
                <a:extLst>
                  <a:ext uri="{FF2B5EF4-FFF2-40B4-BE49-F238E27FC236}">
                    <a16:creationId xmlns:p14="http://schemas.microsoft.com/office/powerpoint/2010/main" xmlns="" xmlns:a16="http://schemas.microsoft.com/office/drawing/2014/main" id="{00C95DF2-470B-C02F-34A7-EFD9C8E68586}"/>
                  </a:ext>
                </a:extLst>
              </p:cNvPr>
              <p:cNvPicPr/>
              <p:nvPr/>
            </p:nvPicPr>
            <p:blipFill>
              <a:blip r:embed="rId3"/>
              <a:stretch>
                <a:fillRect/>
              </a:stretch>
            </p:blipFill>
            <p:spPr>
              <a:xfrm>
                <a:off x="4751301" y="5181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62D2C957-3B97-F4E1-BEE3-01F10BDF4C82}"/>
                  </a:ext>
                </a:extLst>
              </p14:cNvPr>
              <p14:cNvContentPartPr/>
              <p14:nvPr/>
            </p14:nvContentPartPr>
            <p14:xfrm>
              <a:off x="4760301" y="5288859"/>
              <a:ext cx="360" cy="360"/>
            </p14:xfrm>
          </p:contentPart>
        </mc:Choice>
        <mc:Fallback xmlns="">
          <p:pic>
            <p:nvPicPr>
              <p:cNvPr id="18" name="Ink 17">
                <a:extLst>
                  <a:ext uri="{FF2B5EF4-FFF2-40B4-BE49-F238E27FC236}">
                    <a16:creationId xmlns:p14="http://schemas.microsoft.com/office/powerpoint/2010/main" xmlns="" xmlns:a16="http://schemas.microsoft.com/office/drawing/2014/main" id="{62D2C957-3B97-F4E1-BEE3-01F10BDF4C82}"/>
                  </a:ext>
                </a:extLst>
              </p:cNvPr>
              <p:cNvPicPr/>
              <p:nvPr/>
            </p:nvPicPr>
            <p:blipFill>
              <a:blip r:embed="rId3"/>
              <a:stretch>
                <a:fillRect/>
              </a:stretch>
            </p:blipFill>
            <p:spPr>
              <a:xfrm>
                <a:off x="4751301" y="528021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4A88966-8768-C0DC-69BA-6B49172E8AB9}"/>
                  </a:ext>
                </a:extLst>
              </p14:cNvPr>
              <p14:cNvContentPartPr/>
              <p14:nvPr/>
            </p14:nvContentPartPr>
            <p14:xfrm>
              <a:off x="5208141" y="5028939"/>
              <a:ext cx="360" cy="360"/>
            </p14:xfrm>
          </p:contentPart>
        </mc:Choice>
        <mc:Fallback xmlns="">
          <p:pic>
            <p:nvPicPr>
              <p:cNvPr id="19" name="Ink 18">
                <a:extLst>
                  <a:ext uri="{FF2B5EF4-FFF2-40B4-BE49-F238E27FC236}">
                    <a16:creationId xmlns:p14="http://schemas.microsoft.com/office/powerpoint/2010/main" xmlns="" xmlns:a16="http://schemas.microsoft.com/office/drawing/2014/main" id="{E4A88966-8768-C0DC-69BA-6B49172E8AB9}"/>
                  </a:ext>
                </a:extLst>
              </p:cNvPr>
              <p:cNvPicPr/>
              <p:nvPr/>
            </p:nvPicPr>
            <p:blipFill>
              <a:blip r:embed="rId3"/>
              <a:stretch>
                <a:fillRect/>
              </a:stretch>
            </p:blipFill>
            <p:spPr>
              <a:xfrm>
                <a:off x="5199501" y="5019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4292DE3F-8FEA-B63C-723B-267ABEC642B5}"/>
                  </a:ext>
                </a:extLst>
              </p14:cNvPr>
              <p14:cNvContentPartPr/>
              <p14:nvPr/>
            </p14:nvContentPartPr>
            <p14:xfrm>
              <a:off x="5199501" y="5109939"/>
              <a:ext cx="360" cy="360"/>
            </p14:xfrm>
          </p:contentPart>
        </mc:Choice>
        <mc:Fallback xmlns="">
          <p:pic>
            <p:nvPicPr>
              <p:cNvPr id="20" name="Ink 19">
                <a:extLst>
                  <a:ext uri="{FF2B5EF4-FFF2-40B4-BE49-F238E27FC236}">
                    <a16:creationId xmlns:p14="http://schemas.microsoft.com/office/powerpoint/2010/main" xmlns="" xmlns:a16="http://schemas.microsoft.com/office/drawing/2014/main" id="{4292DE3F-8FEA-B63C-723B-267ABEC642B5}"/>
                  </a:ext>
                </a:extLst>
              </p:cNvPr>
              <p:cNvPicPr/>
              <p:nvPr/>
            </p:nvPicPr>
            <p:blipFill>
              <a:blip r:embed="rId3"/>
              <a:stretch>
                <a:fillRect/>
              </a:stretch>
            </p:blipFill>
            <p:spPr>
              <a:xfrm>
                <a:off x="5190501" y="5100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3636FB3C-B380-46C9-5B2B-7931E6ED624D}"/>
                  </a:ext>
                </a:extLst>
              </p14:cNvPr>
              <p14:cNvContentPartPr/>
              <p14:nvPr/>
            </p14:nvContentPartPr>
            <p14:xfrm>
              <a:off x="5199501" y="5208579"/>
              <a:ext cx="360" cy="360"/>
            </p14:xfrm>
          </p:contentPart>
        </mc:Choice>
        <mc:Fallback xmlns="">
          <p:pic>
            <p:nvPicPr>
              <p:cNvPr id="21" name="Ink 20">
                <a:extLst>
                  <a:ext uri="{FF2B5EF4-FFF2-40B4-BE49-F238E27FC236}">
                    <a16:creationId xmlns:p14="http://schemas.microsoft.com/office/powerpoint/2010/main" xmlns="" xmlns:a16="http://schemas.microsoft.com/office/drawing/2014/main" id="{3636FB3C-B380-46C9-5B2B-7931E6ED624D}"/>
                  </a:ext>
                </a:extLst>
              </p:cNvPr>
              <p:cNvPicPr/>
              <p:nvPr/>
            </p:nvPicPr>
            <p:blipFill>
              <a:blip r:embed="rId3"/>
              <a:stretch>
                <a:fillRect/>
              </a:stretch>
            </p:blipFill>
            <p:spPr>
              <a:xfrm>
                <a:off x="5190501" y="5199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5D28890C-A3C6-1063-068F-70982C42C808}"/>
                  </a:ext>
                </a:extLst>
              </p14:cNvPr>
              <p14:cNvContentPartPr/>
              <p14:nvPr/>
            </p14:nvContentPartPr>
            <p14:xfrm>
              <a:off x="5181501" y="5288859"/>
              <a:ext cx="360" cy="360"/>
            </p14:xfrm>
          </p:contentPart>
        </mc:Choice>
        <mc:Fallback xmlns="">
          <p:pic>
            <p:nvPicPr>
              <p:cNvPr id="22" name="Ink 21">
                <a:extLst>
                  <a:ext uri="{FF2B5EF4-FFF2-40B4-BE49-F238E27FC236}">
                    <a16:creationId xmlns:p14="http://schemas.microsoft.com/office/powerpoint/2010/main" xmlns="" xmlns:a16="http://schemas.microsoft.com/office/drawing/2014/main" id="{5D28890C-A3C6-1063-068F-70982C42C808}"/>
                  </a:ext>
                </a:extLst>
              </p:cNvPr>
              <p:cNvPicPr/>
              <p:nvPr/>
            </p:nvPicPr>
            <p:blipFill>
              <a:blip r:embed="rId3"/>
              <a:stretch>
                <a:fillRect/>
              </a:stretch>
            </p:blipFill>
            <p:spPr>
              <a:xfrm>
                <a:off x="5172861" y="528021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48BC0C67-946B-D514-A2E9-843F4ADC214C}"/>
                  </a:ext>
                </a:extLst>
              </p14:cNvPr>
              <p14:cNvContentPartPr/>
              <p14:nvPr/>
            </p14:nvContentPartPr>
            <p14:xfrm>
              <a:off x="5199501" y="4966299"/>
              <a:ext cx="360" cy="360"/>
            </p14:xfrm>
          </p:contentPart>
        </mc:Choice>
        <mc:Fallback xmlns="">
          <p:pic>
            <p:nvPicPr>
              <p:cNvPr id="23" name="Ink 22">
                <a:extLst>
                  <a:ext uri="{FF2B5EF4-FFF2-40B4-BE49-F238E27FC236}">
                    <a16:creationId xmlns:p14="http://schemas.microsoft.com/office/powerpoint/2010/main" xmlns="" xmlns:a16="http://schemas.microsoft.com/office/drawing/2014/main" id="{48BC0C67-946B-D514-A2E9-843F4ADC214C}"/>
                  </a:ext>
                </a:extLst>
              </p:cNvPr>
              <p:cNvPicPr/>
              <p:nvPr/>
            </p:nvPicPr>
            <p:blipFill>
              <a:blip r:embed="rId3"/>
              <a:stretch>
                <a:fillRect/>
              </a:stretch>
            </p:blipFill>
            <p:spPr>
              <a:xfrm>
                <a:off x="5190501" y="49572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D8C9C17F-7747-EB24-FAD6-1DA226439515}"/>
                  </a:ext>
                </a:extLst>
              </p14:cNvPr>
              <p14:cNvContentPartPr/>
              <p14:nvPr/>
            </p14:nvContentPartPr>
            <p14:xfrm>
              <a:off x="5754981" y="4993299"/>
              <a:ext cx="360" cy="360"/>
            </p14:xfrm>
          </p:contentPart>
        </mc:Choice>
        <mc:Fallback xmlns="">
          <p:pic>
            <p:nvPicPr>
              <p:cNvPr id="24" name="Ink 23">
                <a:extLst>
                  <a:ext uri="{FF2B5EF4-FFF2-40B4-BE49-F238E27FC236}">
                    <a16:creationId xmlns:p14="http://schemas.microsoft.com/office/powerpoint/2010/main" xmlns="" xmlns:a16="http://schemas.microsoft.com/office/drawing/2014/main" id="{D8C9C17F-7747-EB24-FAD6-1DA226439515}"/>
                  </a:ext>
                </a:extLst>
              </p:cNvPr>
              <p:cNvPicPr/>
              <p:nvPr/>
            </p:nvPicPr>
            <p:blipFill>
              <a:blip r:embed="rId3"/>
              <a:stretch>
                <a:fillRect/>
              </a:stretch>
            </p:blipFill>
            <p:spPr>
              <a:xfrm>
                <a:off x="5746341" y="49846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0B55B58A-B3AE-D933-0136-6DB104E22799}"/>
                  </a:ext>
                </a:extLst>
              </p14:cNvPr>
              <p14:cNvContentPartPr/>
              <p14:nvPr/>
            </p14:nvContentPartPr>
            <p14:xfrm>
              <a:off x="5754981" y="5109939"/>
              <a:ext cx="360" cy="360"/>
            </p14:xfrm>
          </p:contentPart>
        </mc:Choice>
        <mc:Fallback xmlns="">
          <p:pic>
            <p:nvPicPr>
              <p:cNvPr id="25" name="Ink 24">
                <a:extLst>
                  <a:ext uri="{FF2B5EF4-FFF2-40B4-BE49-F238E27FC236}">
                    <a16:creationId xmlns:p14="http://schemas.microsoft.com/office/powerpoint/2010/main" xmlns="" xmlns:a16="http://schemas.microsoft.com/office/drawing/2014/main" id="{0B55B58A-B3AE-D933-0136-6DB104E22799}"/>
                  </a:ext>
                </a:extLst>
              </p:cNvPr>
              <p:cNvPicPr/>
              <p:nvPr/>
            </p:nvPicPr>
            <p:blipFill>
              <a:blip r:embed="rId3"/>
              <a:stretch>
                <a:fillRect/>
              </a:stretch>
            </p:blipFill>
            <p:spPr>
              <a:xfrm>
                <a:off x="5746341" y="5100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C231BD7-3E25-E54D-2787-B2E8F1CB3467}"/>
                  </a:ext>
                </a:extLst>
              </p14:cNvPr>
              <p14:cNvContentPartPr/>
              <p14:nvPr/>
            </p14:nvContentPartPr>
            <p14:xfrm>
              <a:off x="5754981" y="5208579"/>
              <a:ext cx="360" cy="360"/>
            </p14:xfrm>
          </p:contentPart>
        </mc:Choice>
        <mc:Fallback xmlns="">
          <p:pic>
            <p:nvPicPr>
              <p:cNvPr id="26" name="Ink 25">
                <a:extLst>
                  <a:ext uri="{FF2B5EF4-FFF2-40B4-BE49-F238E27FC236}">
                    <a16:creationId xmlns:p14="http://schemas.microsoft.com/office/powerpoint/2010/main" xmlns="" xmlns:a16="http://schemas.microsoft.com/office/drawing/2014/main" id="{3C231BD7-3E25-E54D-2787-B2E8F1CB3467}"/>
                  </a:ext>
                </a:extLst>
              </p:cNvPr>
              <p:cNvPicPr/>
              <p:nvPr/>
            </p:nvPicPr>
            <p:blipFill>
              <a:blip r:embed="rId3"/>
              <a:stretch>
                <a:fillRect/>
              </a:stretch>
            </p:blipFill>
            <p:spPr>
              <a:xfrm>
                <a:off x="5746341" y="5199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85D299B9-D1F0-9A91-C0C0-97BADED1B2CB}"/>
                  </a:ext>
                </a:extLst>
              </p14:cNvPr>
              <p14:cNvContentPartPr/>
              <p14:nvPr/>
            </p14:nvContentPartPr>
            <p14:xfrm>
              <a:off x="5764341" y="5297859"/>
              <a:ext cx="360" cy="360"/>
            </p14:xfrm>
          </p:contentPart>
        </mc:Choice>
        <mc:Fallback xmlns="">
          <p:pic>
            <p:nvPicPr>
              <p:cNvPr id="27" name="Ink 26">
                <a:extLst>
                  <a:ext uri="{FF2B5EF4-FFF2-40B4-BE49-F238E27FC236}">
                    <a16:creationId xmlns:p14="http://schemas.microsoft.com/office/powerpoint/2010/main" xmlns="" xmlns:a16="http://schemas.microsoft.com/office/drawing/2014/main" id="{85D299B9-D1F0-9A91-C0C0-97BADED1B2CB}"/>
                  </a:ext>
                </a:extLst>
              </p:cNvPr>
              <p:cNvPicPr/>
              <p:nvPr/>
            </p:nvPicPr>
            <p:blipFill>
              <a:blip r:embed="rId3"/>
              <a:stretch>
                <a:fillRect/>
              </a:stretch>
            </p:blipFill>
            <p:spPr>
              <a:xfrm>
                <a:off x="5755341" y="52888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4B2E599B-AB2E-C515-A71D-99315D3C8063}"/>
                  </a:ext>
                </a:extLst>
              </p14:cNvPr>
              <p14:cNvContentPartPr/>
              <p14:nvPr/>
            </p14:nvContentPartPr>
            <p14:xfrm>
              <a:off x="5745981" y="4930659"/>
              <a:ext cx="360" cy="360"/>
            </p14:xfrm>
          </p:contentPart>
        </mc:Choice>
        <mc:Fallback xmlns="">
          <p:pic>
            <p:nvPicPr>
              <p:cNvPr id="28" name="Ink 27">
                <a:extLst>
                  <a:ext uri="{FF2B5EF4-FFF2-40B4-BE49-F238E27FC236}">
                    <a16:creationId xmlns:p14="http://schemas.microsoft.com/office/powerpoint/2010/main" xmlns="" xmlns:a16="http://schemas.microsoft.com/office/drawing/2014/main" id="{4B2E599B-AB2E-C515-A71D-99315D3C8063}"/>
                  </a:ext>
                </a:extLst>
              </p:cNvPr>
              <p:cNvPicPr/>
              <p:nvPr/>
            </p:nvPicPr>
            <p:blipFill>
              <a:blip r:embed="rId3"/>
              <a:stretch>
                <a:fillRect/>
              </a:stretch>
            </p:blipFill>
            <p:spPr>
              <a:xfrm>
                <a:off x="5737341" y="49216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F6639CFB-3709-E164-0993-D9D7A7DCF018}"/>
                  </a:ext>
                </a:extLst>
              </p14:cNvPr>
              <p14:cNvContentPartPr/>
              <p14:nvPr/>
            </p14:nvContentPartPr>
            <p14:xfrm>
              <a:off x="6517461" y="4903659"/>
              <a:ext cx="360" cy="360"/>
            </p14:xfrm>
          </p:contentPart>
        </mc:Choice>
        <mc:Fallback xmlns="">
          <p:pic>
            <p:nvPicPr>
              <p:cNvPr id="29" name="Ink 28">
                <a:extLst>
                  <a:ext uri="{FF2B5EF4-FFF2-40B4-BE49-F238E27FC236}">
                    <a16:creationId xmlns:p14="http://schemas.microsoft.com/office/powerpoint/2010/main" xmlns="" xmlns:a16="http://schemas.microsoft.com/office/drawing/2014/main" id="{F6639CFB-3709-E164-0993-D9D7A7DCF018}"/>
                  </a:ext>
                </a:extLst>
              </p:cNvPr>
              <p:cNvPicPr/>
              <p:nvPr/>
            </p:nvPicPr>
            <p:blipFill>
              <a:blip r:embed="rId3"/>
              <a:stretch>
                <a:fillRect/>
              </a:stretch>
            </p:blipFill>
            <p:spPr>
              <a:xfrm>
                <a:off x="6508461" y="48946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B02519BC-931A-DE64-8BCE-0033216946F3}"/>
                  </a:ext>
                </a:extLst>
              </p14:cNvPr>
              <p14:cNvContentPartPr/>
              <p14:nvPr/>
            </p14:nvContentPartPr>
            <p14:xfrm>
              <a:off x="6499101" y="4993299"/>
              <a:ext cx="360" cy="360"/>
            </p14:xfrm>
          </p:contentPart>
        </mc:Choice>
        <mc:Fallback xmlns="">
          <p:pic>
            <p:nvPicPr>
              <p:cNvPr id="30" name="Ink 29">
                <a:extLst>
                  <a:ext uri="{FF2B5EF4-FFF2-40B4-BE49-F238E27FC236}">
                    <a16:creationId xmlns:p14="http://schemas.microsoft.com/office/powerpoint/2010/main" xmlns="" xmlns:a16="http://schemas.microsoft.com/office/drawing/2014/main" id="{B02519BC-931A-DE64-8BCE-0033216946F3}"/>
                  </a:ext>
                </a:extLst>
              </p:cNvPr>
              <p:cNvPicPr/>
              <p:nvPr/>
            </p:nvPicPr>
            <p:blipFill>
              <a:blip r:embed="rId3"/>
              <a:stretch>
                <a:fillRect/>
              </a:stretch>
            </p:blipFill>
            <p:spPr>
              <a:xfrm>
                <a:off x="6490461" y="49846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290331CA-0C04-2427-E727-E91F773115CF}"/>
                  </a:ext>
                </a:extLst>
              </p14:cNvPr>
              <p14:cNvContentPartPr/>
              <p14:nvPr/>
            </p14:nvContentPartPr>
            <p14:xfrm>
              <a:off x="6508101" y="5136579"/>
              <a:ext cx="360" cy="360"/>
            </p14:xfrm>
          </p:contentPart>
        </mc:Choice>
        <mc:Fallback xmlns="">
          <p:pic>
            <p:nvPicPr>
              <p:cNvPr id="31" name="Ink 30">
                <a:extLst>
                  <a:ext uri="{FF2B5EF4-FFF2-40B4-BE49-F238E27FC236}">
                    <a16:creationId xmlns:p14="http://schemas.microsoft.com/office/powerpoint/2010/main" xmlns="" xmlns:a16="http://schemas.microsoft.com/office/drawing/2014/main" id="{290331CA-0C04-2427-E727-E91F773115CF}"/>
                  </a:ext>
                </a:extLst>
              </p:cNvPr>
              <p:cNvPicPr/>
              <p:nvPr/>
            </p:nvPicPr>
            <p:blipFill>
              <a:blip r:embed="rId3"/>
              <a:stretch>
                <a:fillRect/>
              </a:stretch>
            </p:blipFill>
            <p:spPr>
              <a:xfrm>
                <a:off x="6499101" y="5127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CBEF991D-BAE5-C6CB-E818-14F22BC74F92}"/>
                  </a:ext>
                </a:extLst>
              </p14:cNvPr>
              <p14:cNvContentPartPr/>
              <p14:nvPr/>
            </p14:nvContentPartPr>
            <p14:xfrm>
              <a:off x="6481461" y="5253219"/>
              <a:ext cx="360" cy="360"/>
            </p14:xfrm>
          </p:contentPart>
        </mc:Choice>
        <mc:Fallback xmlns="">
          <p:pic>
            <p:nvPicPr>
              <p:cNvPr id="32" name="Ink 31">
                <a:extLst>
                  <a:ext uri="{FF2B5EF4-FFF2-40B4-BE49-F238E27FC236}">
                    <a16:creationId xmlns:p14="http://schemas.microsoft.com/office/powerpoint/2010/main" xmlns="" xmlns:a16="http://schemas.microsoft.com/office/drawing/2014/main" id="{CBEF991D-BAE5-C6CB-E818-14F22BC74F92}"/>
                  </a:ext>
                </a:extLst>
              </p:cNvPr>
              <p:cNvPicPr/>
              <p:nvPr/>
            </p:nvPicPr>
            <p:blipFill>
              <a:blip r:embed="rId3"/>
              <a:stretch>
                <a:fillRect/>
              </a:stretch>
            </p:blipFill>
            <p:spPr>
              <a:xfrm>
                <a:off x="6472461" y="5244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8D29B10C-A962-9CB9-FF5B-5DF6D7EF281E}"/>
                  </a:ext>
                </a:extLst>
              </p14:cNvPr>
              <p14:cNvContentPartPr/>
              <p14:nvPr/>
            </p14:nvContentPartPr>
            <p14:xfrm>
              <a:off x="6956661" y="4966299"/>
              <a:ext cx="360" cy="360"/>
            </p14:xfrm>
          </p:contentPart>
        </mc:Choice>
        <mc:Fallback xmlns="">
          <p:pic>
            <p:nvPicPr>
              <p:cNvPr id="33" name="Ink 32">
                <a:extLst>
                  <a:ext uri="{FF2B5EF4-FFF2-40B4-BE49-F238E27FC236}">
                    <a16:creationId xmlns:p14="http://schemas.microsoft.com/office/powerpoint/2010/main" xmlns="" xmlns:a16="http://schemas.microsoft.com/office/drawing/2014/main" id="{8D29B10C-A962-9CB9-FF5B-5DF6D7EF281E}"/>
                  </a:ext>
                </a:extLst>
              </p:cNvPr>
              <p:cNvPicPr/>
              <p:nvPr/>
            </p:nvPicPr>
            <p:blipFill>
              <a:blip r:embed="rId3"/>
              <a:stretch>
                <a:fillRect/>
              </a:stretch>
            </p:blipFill>
            <p:spPr>
              <a:xfrm>
                <a:off x="6947661" y="49572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5754B20C-C2D3-B666-C522-5BE15753F032}"/>
                  </a:ext>
                </a:extLst>
              </p14:cNvPr>
              <p14:cNvContentPartPr/>
              <p14:nvPr/>
            </p14:nvContentPartPr>
            <p14:xfrm>
              <a:off x="6956661" y="5028939"/>
              <a:ext cx="360" cy="360"/>
            </p14:xfrm>
          </p:contentPart>
        </mc:Choice>
        <mc:Fallback xmlns="">
          <p:pic>
            <p:nvPicPr>
              <p:cNvPr id="34" name="Ink 33">
                <a:extLst>
                  <a:ext uri="{FF2B5EF4-FFF2-40B4-BE49-F238E27FC236}">
                    <a16:creationId xmlns:p14="http://schemas.microsoft.com/office/powerpoint/2010/main" xmlns="" xmlns:a16="http://schemas.microsoft.com/office/drawing/2014/main" id="{5754B20C-C2D3-B666-C522-5BE15753F032}"/>
                  </a:ext>
                </a:extLst>
              </p:cNvPr>
              <p:cNvPicPr/>
              <p:nvPr/>
            </p:nvPicPr>
            <p:blipFill>
              <a:blip r:embed="rId3"/>
              <a:stretch>
                <a:fillRect/>
              </a:stretch>
            </p:blipFill>
            <p:spPr>
              <a:xfrm>
                <a:off x="6947661" y="5019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F500A91B-6A17-18D8-C70F-8F1A6232262A}"/>
                  </a:ext>
                </a:extLst>
              </p14:cNvPr>
              <p14:cNvContentPartPr/>
              <p14:nvPr/>
            </p14:nvContentPartPr>
            <p14:xfrm>
              <a:off x="6974301" y="5109939"/>
              <a:ext cx="360" cy="360"/>
            </p14:xfrm>
          </p:contentPart>
        </mc:Choice>
        <mc:Fallback xmlns="">
          <p:pic>
            <p:nvPicPr>
              <p:cNvPr id="35" name="Ink 34">
                <a:extLst>
                  <a:ext uri="{FF2B5EF4-FFF2-40B4-BE49-F238E27FC236}">
                    <a16:creationId xmlns:p14="http://schemas.microsoft.com/office/powerpoint/2010/main" xmlns="" xmlns:a16="http://schemas.microsoft.com/office/drawing/2014/main" id="{F500A91B-6A17-18D8-C70F-8F1A6232262A}"/>
                  </a:ext>
                </a:extLst>
              </p:cNvPr>
              <p:cNvPicPr/>
              <p:nvPr/>
            </p:nvPicPr>
            <p:blipFill>
              <a:blip r:embed="rId3"/>
              <a:stretch>
                <a:fillRect/>
              </a:stretch>
            </p:blipFill>
            <p:spPr>
              <a:xfrm>
                <a:off x="6965661" y="51009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80405F68-2B6E-1183-A3D8-7057FA780A03}"/>
                  </a:ext>
                </a:extLst>
              </p14:cNvPr>
              <p14:cNvContentPartPr/>
              <p14:nvPr/>
            </p14:nvContentPartPr>
            <p14:xfrm>
              <a:off x="6974301" y="5199579"/>
              <a:ext cx="360" cy="360"/>
            </p14:xfrm>
          </p:contentPart>
        </mc:Choice>
        <mc:Fallback xmlns="">
          <p:pic>
            <p:nvPicPr>
              <p:cNvPr id="36" name="Ink 35">
                <a:extLst>
                  <a:ext uri="{FF2B5EF4-FFF2-40B4-BE49-F238E27FC236}">
                    <a16:creationId xmlns:p14="http://schemas.microsoft.com/office/powerpoint/2010/main" xmlns="" xmlns:a16="http://schemas.microsoft.com/office/drawing/2014/main" id="{80405F68-2B6E-1183-A3D8-7057FA780A03}"/>
                  </a:ext>
                </a:extLst>
              </p:cNvPr>
              <p:cNvPicPr/>
              <p:nvPr/>
            </p:nvPicPr>
            <p:blipFill>
              <a:blip r:embed="rId3"/>
              <a:stretch>
                <a:fillRect/>
              </a:stretch>
            </p:blipFill>
            <p:spPr>
              <a:xfrm>
                <a:off x="6965661" y="5190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7" name="Ink 36">
                <a:extLst>
                  <a:ext uri="{FF2B5EF4-FFF2-40B4-BE49-F238E27FC236}">
                    <a16:creationId xmlns:a16="http://schemas.microsoft.com/office/drawing/2014/main" id="{E9ACF640-ADE8-1635-BFF5-945F137BD027}"/>
                  </a:ext>
                </a:extLst>
              </p14:cNvPr>
              <p14:cNvContentPartPr/>
              <p14:nvPr/>
            </p14:nvContentPartPr>
            <p14:xfrm>
              <a:off x="6956661" y="5271219"/>
              <a:ext cx="360" cy="360"/>
            </p14:xfrm>
          </p:contentPart>
        </mc:Choice>
        <mc:Fallback xmlns="">
          <p:pic>
            <p:nvPicPr>
              <p:cNvPr id="37" name="Ink 36">
                <a:extLst>
                  <a:ext uri="{FF2B5EF4-FFF2-40B4-BE49-F238E27FC236}">
                    <a16:creationId xmlns:p14="http://schemas.microsoft.com/office/powerpoint/2010/main" xmlns="" xmlns:a16="http://schemas.microsoft.com/office/drawing/2014/main" id="{E9ACF640-ADE8-1635-BFF5-945F137BD027}"/>
                  </a:ext>
                </a:extLst>
              </p:cNvPr>
              <p:cNvPicPr/>
              <p:nvPr/>
            </p:nvPicPr>
            <p:blipFill>
              <a:blip r:embed="rId3"/>
              <a:stretch>
                <a:fillRect/>
              </a:stretch>
            </p:blipFill>
            <p:spPr>
              <a:xfrm>
                <a:off x="6947661" y="526221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8" name="Ink 37">
                <a:extLst>
                  <a:ext uri="{FF2B5EF4-FFF2-40B4-BE49-F238E27FC236}">
                    <a16:creationId xmlns:a16="http://schemas.microsoft.com/office/drawing/2014/main" id="{0099B957-1469-605C-2A4D-E4AA2443422C}"/>
                  </a:ext>
                </a:extLst>
              </p14:cNvPr>
              <p14:cNvContentPartPr/>
              <p14:nvPr/>
            </p14:nvContentPartPr>
            <p14:xfrm>
              <a:off x="7700781" y="4966299"/>
              <a:ext cx="360" cy="1800"/>
            </p14:xfrm>
          </p:contentPart>
        </mc:Choice>
        <mc:Fallback xmlns="">
          <p:pic>
            <p:nvPicPr>
              <p:cNvPr id="38" name="Ink 37">
                <a:extLst>
                  <a:ext uri="{FF2B5EF4-FFF2-40B4-BE49-F238E27FC236}">
                    <a16:creationId xmlns:p14="http://schemas.microsoft.com/office/powerpoint/2010/main" xmlns="" xmlns:a16="http://schemas.microsoft.com/office/drawing/2014/main" id="{0099B957-1469-605C-2A4D-E4AA2443422C}"/>
                  </a:ext>
                </a:extLst>
              </p:cNvPr>
              <p:cNvPicPr/>
              <p:nvPr/>
            </p:nvPicPr>
            <p:blipFill>
              <a:blip r:embed="rId3"/>
              <a:stretch>
                <a:fillRect/>
              </a:stretch>
            </p:blipFill>
            <p:spPr>
              <a:xfrm>
                <a:off x="7691781" y="4957299"/>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E136741A-C23C-96D0-2DA4-27B4083BD5AA}"/>
                  </a:ext>
                </a:extLst>
              </p14:cNvPr>
              <p14:cNvContentPartPr/>
              <p14:nvPr/>
            </p14:nvContentPartPr>
            <p14:xfrm>
              <a:off x="7700781" y="5046939"/>
              <a:ext cx="360" cy="1800"/>
            </p14:xfrm>
          </p:contentPart>
        </mc:Choice>
        <mc:Fallback xmlns="">
          <p:pic>
            <p:nvPicPr>
              <p:cNvPr id="39" name="Ink 38">
                <a:extLst>
                  <a:ext uri="{FF2B5EF4-FFF2-40B4-BE49-F238E27FC236}">
                    <a16:creationId xmlns:p14="http://schemas.microsoft.com/office/powerpoint/2010/main" xmlns="" xmlns:a16="http://schemas.microsoft.com/office/drawing/2014/main" id="{E136741A-C23C-96D0-2DA4-27B4083BD5AA}"/>
                  </a:ext>
                </a:extLst>
              </p:cNvPr>
              <p:cNvPicPr/>
              <p:nvPr/>
            </p:nvPicPr>
            <p:blipFill>
              <a:blip r:embed="rId3"/>
              <a:stretch>
                <a:fillRect/>
              </a:stretch>
            </p:blipFill>
            <p:spPr>
              <a:xfrm>
                <a:off x="7691781" y="5038299"/>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0" name="Ink 39">
                <a:extLst>
                  <a:ext uri="{FF2B5EF4-FFF2-40B4-BE49-F238E27FC236}">
                    <a16:creationId xmlns:a16="http://schemas.microsoft.com/office/drawing/2014/main" id="{F0A22ACE-FD26-67B8-0E63-1BF084E0FFB7}"/>
                  </a:ext>
                </a:extLst>
              </p14:cNvPr>
              <p14:cNvContentPartPr/>
              <p14:nvPr/>
            </p14:nvContentPartPr>
            <p14:xfrm>
              <a:off x="7691421" y="5127579"/>
              <a:ext cx="360" cy="360"/>
            </p14:xfrm>
          </p:contentPart>
        </mc:Choice>
        <mc:Fallback xmlns="">
          <p:pic>
            <p:nvPicPr>
              <p:cNvPr id="40" name="Ink 39">
                <a:extLst>
                  <a:ext uri="{FF2B5EF4-FFF2-40B4-BE49-F238E27FC236}">
                    <a16:creationId xmlns:p14="http://schemas.microsoft.com/office/powerpoint/2010/main" xmlns="" xmlns:a16="http://schemas.microsoft.com/office/drawing/2014/main" id="{F0A22ACE-FD26-67B8-0E63-1BF084E0FFB7}"/>
                  </a:ext>
                </a:extLst>
              </p:cNvPr>
              <p:cNvPicPr/>
              <p:nvPr/>
            </p:nvPicPr>
            <p:blipFill>
              <a:blip r:embed="rId3"/>
              <a:stretch>
                <a:fillRect/>
              </a:stretch>
            </p:blipFill>
            <p:spPr>
              <a:xfrm>
                <a:off x="7682421" y="5118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EA20E946-4895-97FA-FCEA-531BA6DE69D0}"/>
                  </a:ext>
                </a:extLst>
              </p14:cNvPr>
              <p14:cNvContentPartPr/>
              <p14:nvPr/>
            </p14:nvContentPartPr>
            <p14:xfrm>
              <a:off x="7691421" y="5217219"/>
              <a:ext cx="360" cy="360"/>
            </p14:xfrm>
          </p:contentPart>
        </mc:Choice>
        <mc:Fallback xmlns="">
          <p:pic>
            <p:nvPicPr>
              <p:cNvPr id="41" name="Ink 40">
                <a:extLst>
                  <a:ext uri="{FF2B5EF4-FFF2-40B4-BE49-F238E27FC236}">
                    <a16:creationId xmlns:p14="http://schemas.microsoft.com/office/powerpoint/2010/main" xmlns="" xmlns:a16="http://schemas.microsoft.com/office/drawing/2014/main" id="{EA20E946-4895-97FA-FCEA-531BA6DE69D0}"/>
                  </a:ext>
                </a:extLst>
              </p:cNvPr>
              <p:cNvPicPr/>
              <p:nvPr/>
            </p:nvPicPr>
            <p:blipFill>
              <a:blip r:embed="rId3"/>
              <a:stretch>
                <a:fillRect/>
              </a:stretch>
            </p:blipFill>
            <p:spPr>
              <a:xfrm>
                <a:off x="7682421" y="52085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2" name="Ink 41">
                <a:extLst>
                  <a:ext uri="{FF2B5EF4-FFF2-40B4-BE49-F238E27FC236}">
                    <a16:creationId xmlns:a16="http://schemas.microsoft.com/office/drawing/2014/main" id="{4AED3576-4E44-1D7F-6CDE-486D866C26D7}"/>
                  </a:ext>
                </a:extLst>
              </p14:cNvPr>
              <p14:cNvContentPartPr/>
              <p14:nvPr/>
            </p14:nvContentPartPr>
            <p14:xfrm>
              <a:off x="7700781" y="5297859"/>
              <a:ext cx="360" cy="360"/>
            </p14:xfrm>
          </p:contentPart>
        </mc:Choice>
        <mc:Fallback xmlns="">
          <p:pic>
            <p:nvPicPr>
              <p:cNvPr id="42" name="Ink 41">
                <a:extLst>
                  <a:ext uri="{FF2B5EF4-FFF2-40B4-BE49-F238E27FC236}">
                    <a16:creationId xmlns:p14="http://schemas.microsoft.com/office/powerpoint/2010/main" xmlns="" xmlns:a16="http://schemas.microsoft.com/office/drawing/2014/main" id="{4AED3576-4E44-1D7F-6CDE-486D866C26D7}"/>
                  </a:ext>
                </a:extLst>
              </p:cNvPr>
              <p:cNvPicPr/>
              <p:nvPr/>
            </p:nvPicPr>
            <p:blipFill>
              <a:blip r:embed="rId3"/>
              <a:stretch>
                <a:fillRect/>
              </a:stretch>
            </p:blipFill>
            <p:spPr>
              <a:xfrm>
                <a:off x="7691781" y="52888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90D9B043-20E2-AF76-C3BF-894968667BA9}"/>
                  </a:ext>
                </a:extLst>
              </p14:cNvPr>
              <p14:cNvContentPartPr/>
              <p14:nvPr/>
            </p14:nvContentPartPr>
            <p14:xfrm>
              <a:off x="6499101" y="5055939"/>
              <a:ext cx="360" cy="360"/>
            </p14:xfrm>
          </p:contentPart>
        </mc:Choice>
        <mc:Fallback xmlns="">
          <p:pic>
            <p:nvPicPr>
              <p:cNvPr id="43" name="Ink 42">
                <a:extLst>
                  <a:ext uri="{FF2B5EF4-FFF2-40B4-BE49-F238E27FC236}">
                    <a16:creationId xmlns:p14="http://schemas.microsoft.com/office/powerpoint/2010/main" xmlns="" xmlns:a16="http://schemas.microsoft.com/office/drawing/2014/main" id="{90D9B043-20E2-AF76-C3BF-894968667BA9}"/>
                  </a:ext>
                </a:extLst>
              </p:cNvPr>
              <p:cNvPicPr/>
              <p:nvPr/>
            </p:nvPicPr>
            <p:blipFill>
              <a:blip r:embed="rId3"/>
              <a:stretch>
                <a:fillRect/>
              </a:stretch>
            </p:blipFill>
            <p:spPr>
              <a:xfrm>
                <a:off x="6490461" y="5047299"/>
                <a:ext cx="18000" cy="18000"/>
              </a:xfrm>
              <a:prstGeom prst="rect">
                <a:avLst/>
              </a:prstGeom>
            </p:spPr>
          </p:pic>
        </mc:Fallback>
      </mc:AlternateContent>
    </p:spTree>
    <p:extLst>
      <p:ext uri="{BB962C8B-B14F-4D97-AF65-F5344CB8AC3E}">
        <p14:creationId xmlns:p14="http://schemas.microsoft.com/office/powerpoint/2010/main" val="1312826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9257-BDBD-6DC2-9A52-A0FB9B3177B8}"/>
              </a:ext>
            </a:extLst>
          </p:cNvPr>
          <p:cNvSpPr>
            <a:spLocks noGrp="1"/>
          </p:cNvSpPr>
          <p:nvPr>
            <p:ph type="title"/>
          </p:nvPr>
        </p:nvSpPr>
        <p:spPr/>
        <p:txBody>
          <a:bodyPr/>
          <a:lstStyle/>
          <a:p>
            <a:pPr>
              <a:lnSpc>
                <a:spcPct val="115000"/>
              </a:lnSpc>
              <a:spcAft>
                <a:spcPts val="1000"/>
              </a:spcAft>
            </a:pPr>
            <a:r>
              <a:rPr lang="en-GB"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DATA  ANALYSIS</a:t>
            </a:r>
            <a:br>
              <a:rPr lang="en-IN" sz="2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endParaRPr lang="en-IN" sz="2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541DF-F156-1E26-2077-0EEFCAE05592}"/>
              </a:ext>
            </a:extLst>
          </p:cNvPr>
          <p:cNvSpPr>
            <a:spLocks noGrp="1"/>
          </p:cNvSpPr>
          <p:nvPr>
            <p:ph idx="1"/>
          </p:nvPr>
        </p:nvSpPr>
        <p:spPr>
          <a:xfrm>
            <a:off x="611346" y="2009760"/>
            <a:ext cx="8596668" cy="3880773"/>
          </a:xfrm>
        </p:spPr>
        <p:txBody>
          <a:bodyPr>
            <a:normAutofit lnSpcReduction="10000"/>
          </a:bodyPr>
          <a:lstStyle/>
          <a:p>
            <a:pPr>
              <a:lnSpc>
                <a:spcPct val="115000"/>
              </a:lnSpc>
              <a:spcAft>
                <a:spcPts val="1000"/>
              </a:spcAft>
              <a:buFont typeface="Wingdings" panose="05000000000000000000" pitchFamily="2" charset="2"/>
              <a:buChar char="v"/>
              <a:tabLst>
                <a:tab pos="1962150" algn="l"/>
              </a:tabLs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The data is summarized, clean, and then </a:t>
            </a:r>
            <a:r>
              <a:rPr lang="en-IN" sz="1800" dirty="0" err="1">
                <a:effectLst/>
                <a:latin typeface="Cambria" panose="02040503050406030204" pitchFamily="18" charset="0"/>
                <a:ea typeface="Times New Roman" panose="02020603050405020304" pitchFamily="18" charset="0"/>
                <a:cs typeface="Times New Roman" panose="02020603050405020304" pitchFamily="18" charset="0"/>
              </a:rPr>
              <a:t>analyzed</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The Analysis of data is done by using some statistical tools and technical tools like MS-EXCEL and SPSS. The following Statistical tools are used for data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1962150" algn="l"/>
              </a:tabLs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1962150" algn="l"/>
              </a:tabLs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1).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1962150" algn="l"/>
              </a:tabLs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2). Descriptive Statistics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1962150" algn="l"/>
              </a:tabLs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3). Correlation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1962150" algn="l"/>
              </a:tabLs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4). Principle Component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8113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CC290EE-4A56-33C6-8C5C-75F18B90AA13}"/>
                  </a:ext>
                </a:extLst>
              </p14:cNvPr>
              <p14:cNvContentPartPr/>
              <p14:nvPr/>
            </p14:nvContentPartPr>
            <p14:xfrm>
              <a:off x="1819461" y="2250099"/>
              <a:ext cx="360" cy="360"/>
            </p14:xfrm>
          </p:contentPart>
        </mc:Choice>
        <mc:Fallback xmlns="">
          <p:pic>
            <p:nvPicPr>
              <p:cNvPr id="4" name="Ink 3">
                <a:extLst>
                  <a:ext uri="{FF2B5EF4-FFF2-40B4-BE49-F238E27FC236}">
                    <a16:creationId xmlns:p14="http://schemas.microsoft.com/office/powerpoint/2010/main" xmlns="" xmlns:a16="http://schemas.microsoft.com/office/drawing/2014/main" id="{3CC290EE-4A56-33C6-8C5C-75F18B90AA13}"/>
                  </a:ext>
                </a:extLst>
              </p:cNvPr>
              <p:cNvPicPr/>
              <p:nvPr/>
            </p:nvPicPr>
            <p:blipFill>
              <a:blip r:embed="rId3"/>
              <a:stretch>
                <a:fillRect/>
              </a:stretch>
            </p:blipFill>
            <p:spPr>
              <a:xfrm>
                <a:off x="1810821" y="22414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E76EB58-2E82-BB0F-30ED-BDCAAC822D03}"/>
                  </a:ext>
                </a:extLst>
              </p14:cNvPr>
              <p14:cNvContentPartPr/>
              <p14:nvPr/>
            </p14:nvContentPartPr>
            <p14:xfrm>
              <a:off x="2500941" y="1550979"/>
              <a:ext cx="360" cy="360"/>
            </p14:xfrm>
          </p:contentPart>
        </mc:Choice>
        <mc:Fallback xmlns="">
          <p:pic>
            <p:nvPicPr>
              <p:cNvPr id="5" name="Ink 4">
                <a:extLst>
                  <a:ext uri="{FF2B5EF4-FFF2-40B4-BE49-F238E27FC236}">
                    <a16:creationId xmlns:p14="http://schemas.microsoft.com/office/powerpoint/2010/main" xmlns="" xmlns:a16="http://schemas.microsoft.com/office/drawing/2014/main" id="{4E76EB58-2E82-BB0F-30ED-BDCAAC822D03}"/>
                  </a:ext>
                </a:extLst>
              </p:cNvPr>
              <p:cNvPicPr/>
              <p:nvPr/>
            </p:nvPicPr>
            <p:blipFill>
              <a:blip r:embed="rId3"/>
              <a:stretch>
                <a:fillRect/>
              </a:stretch>
            </p:blipFill>
            <p:spPr>
              <a:xfrm>
                <a:off x="2492301" y="15419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E4A0B2D-40AA-C4A3-1E5B-9EB9F40BDA9A}"/>
                  </a:ext>
                </a:extLst>
              </p14:cNvPr>
              <p14:cNvContentPartPr/>
              <p14:nvPr/>
            </p14:nvContentPartPr>
            <p14:xfrm>
              <a:off x="2070741" y="2070459"/>
              <a:ext cx="360" cy="360"/>
            </p14:xfrm>
          </p:contentPart>
        </mc:Choice>
        <mc:Fallback xmlns="">
          <p:pic>
            <p:nvPicPr>
              <p:cNvPr id="6" name="Ink 5">
                <a:extLst>
                  <a:ext uri="{FF2B5EF4-FFF2-40B4-BE49-F238E27FC236}">
                    <a16:creationId xmlns:p14="http://schemas.microsoft.com/office/powerpoint/2010/main" xmlns="" xmlns:a16="http://schemas.microsoft.com/office/drawing/2014/main" id="{3E4A0B2D-40AA-C4A3-1E5B-9EB9F40BDA9A}"/>
                  </a:ext>
                </a:extLst>
              </p:cNvPr>
              <p:cNvPicPr/>
              <p:nvPr/>
            </p:nvPicPr>
            <p:blipFill>
              <a:blip r:embed="rId3"/>
              <a:stretch>
                <a:fillRect/>
              </a:stretch>
            </p:blipFill>
            <p:spPr>
              <a:xfrm>
                <a:off x="2061741" y="2061819"/>
                <a:ext cx="18000" cy="18000"/>
              </a:xfrm>
              <a:prstGeom prst="rect">
                <a:avLst/>
              </a:prstGeom>
            </p:spPr>
          </p:pic>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F06AE1-5AE0-766B-5F39-0F0F53A4C74D}"/>
                  </a:ext>
                </a:extLst>
              </p:cNvPr>
              <p:cNvSpPr txBox="1"/>
              <p:nvPr/>
            </p:nvSpPr>
            <p:spPr>
              <a:xfrm>
                <a:off x="1039906" y="783502"/>
                <a:ext cx="6096000" cy="5016501"/>
              </a:xfrm>
              <a:prstGeom prst="rect">
                <a:avLst/>
              </a:prstGeom>
              <a:noFill/>
            </p:spPr>
            <p:txBody>
              <a:bodyPr wrap="square">
                <a:spAutoFit/>
              </a:bodyPr>
              <a:lstStyle/>
              <a:p>
                <a:pPr>
                  <a:lnSpc>
                    <a:spcPct val="115000"/>
                  </a:lnSpc>
                  <a:spcBef>
                    <a:spcPct val="0"/>
                  </a:spcBef>
                  <a:spcAft>
                    <a:spcPts val="1000"/>
                  </a:spcAft>
                </a:pPr>
                <a:r>
                  <a:rPr lang="en-GB" sz="3200" b="1" dirty="0">
                    <a:ln w="9525">
                      <a:solidFill>
                        <a:schemeClr val="bg1"/>
                      </a:solidFill>
                      <a:prstDash val="solid"/>
                    </a:ln>
                    <a:effectLst>
                      <a:outerShdw blurRad="12700" dist="38100" dir="2700000" algn="tl" rotWithShape="0">
                        <a:schemeClr val="bg1">
                          <a:lumMod val="50000"/>
                        </a:schemeClr>
                      </a:outerShdw>
                    </a:effectLst>
                    <a:latin typeface="Elephant" panose="02020904090505020303" pitchFamily="18" charset="0"/>
                    <a:ea typeface="+mj-ea"/>
                    <a:cs typeface="Times New Roman" panose="02020603050405020304" pitchFamily="18" charset="0"/>
                  </a:rPr>
                  <a:t>Analysis using Regression</a:t>
                </a:r>
                <a:endParaRPr lang="en-IN" sz="3200" b="1" dirty="0">
                  <a:ln w="9525">
                    <a:solidFill>
                      <a:schemeClr val="bg1"/>
                    </a:solidFill>
                    <a:prstDash val="solid"/>
                  </a:ln>
                  <a:effectLst>
                    <a:outerShdw blurRad="12700" dist="38100" dir="2700000" algn="tl" rotWithShape="0">
                      <a:schemeClr val="bg1">
                        <a:lumMod val="50000"/>
                      </a:schemeClr>
                    </a:outerShdw>
                  </a:effectLst>
                  <a:latin typeface="Elephant" panose="02020904090505020303" pitchFamily="18" charset="0"/>
                  <a:ea typeface="+mj-ea"/>
                  <a:cs typeface="Times New Roman" panose="02020603050405020304" pitchFamily="18" charset="0"/>
                </a:endParaRPr>
              </a:p>
              <a:p>
                <a:pPr>
                  <a:lnSpc>
                    <a:spcPct val="115000"/>
                  </a:lnSpc>
                  <a:spcAft>
                    <a:spcPts val="1000"/>
                  </a:spcAft>
                </a:pP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To test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𝑉𝑆</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 </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𝑉𝑆</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 </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03</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𝑉𝑆</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13</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04</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𝑉𝑆</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14</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05</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𝑉𝑆</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15</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06</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5</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𝑉𝑆</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16</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5</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If p&lt; 0.01 ,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2000">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is rejected at 5% level of significance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4="http://schemas.microsoft.com/office/drawing/2010/main" xmlns="" xmlns:a16="http://schemas.microsoft.com/office/drawing/2014/main" id="{2BF06AE1-5AE0-766B-5F39-0F0F53A4C74D}"/>
                  </a:ext>
                </a:extLst>
              </p:cNvPr>
              <p:cNvSpPr txBox="1">
                <a:spLocks noRot="1" noChangeAspect="1" noMove="1" noResize="1" noEditPoints="1" noAdjustHandles="1" noChangeArrowheads="1" noChangeShapeType="1" noTextEdit="1"/>
              </p:cNvSpPr>
              <p:nvPr/>
            </p:nvSpPr>
            <p:spPr>
              <a:xfrm>
                <a:off x="1039906" y="783502"/>
                <a:ext cx="6096000" cy="5016501"/>
              </a:xfrm>
              <a:prstGeom prst="rect">
                <a:avLst/>
              </a:prstGeom>
              <a:blipFill>
                <a:blip r:embed="rId6"/>
                <a:stretch>
                  <a:fillRect l="-1100" b="-1338"/>
                </a:stretch>
              </a:blipFill>
            </p:spPr>
            <p:txBody>
              <a:bodyPr/>
              <a:lstStyle/>
              <a:p>
                <a:r>
                  <a:rPr lang="en-IN">
                    <a:noFill/>
                  </a:rPr>
                  <a:t> </a:t>
                </a:r>
              </a:p>
            </p:txBody>
          </p:sp>
        </mc:Fallback>
      </mc:AlternateContent>
    </p:spTree>
    <p:extLst>
      <p:ext uri="{BB962C8B-B14F-4D97-AF65-F5344CB8AC3E}">
        <p14:creationId xmlns:p14="http://schemas.microsoft.com/office/powerpoint/2010/main" val="189739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137C-1C83-ACF2-1A9D-48848ED8C0CD}"/>
              </a:ext>
            </a:extLst>
          </p:cNvPr>
          <p:cNvSpPr>
            <a:spLocks noGrp="1"/>
          </p:cNvSpPr>
          <p:nvPr>
            <p:ph idx="1"/>
          </p:nvPr>
        </p:nvSpPr>
        <p:spPr>
          <a:xfrm>
            <a:off x="775447" y="552636"/>
            <a:ext cx="10515600" cy="4351338"/>
          </a:xfrm>
        </p:spPr>
        <p:txBody>
          <a:bodyPr/>
          <a:lstStyle/>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SUMMARY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D4DE5428-751E-6F83-6A4E-645CD1B97689}"/>
              </a:ext>
            </a:extLst>
          </p:cNvPr>
          <p:cNvGraphicFramePr>
            <a:graphicFrameLocks noGrp="1"/>
          </p:cNvGraphicFramePr>
          <p:nvPr>
            <p:extLst>
              <p:ext uri="{D42A27DB-BD31-4B8C-83A1-F6EECF244321}">
                <p14:modId xmlns:p14="http://schemas.microsoft.com/office/powerpoint/2010/main" val="3009344363"/>
              </p:ext>
            </p:extLst>
          </p:nvPr>
        </p:nvGraphicFramePr>
        <p:xfrm>
          <a:off x="1039905" y="968189"/>
          <a:ext cx="2340610" cy="1964543"/>
        </p:xfrm>
        <a:graphic>
          <a:graphicData uri="http://schemas.openxmlformats.org/drawingml/2006/table">
            <a:tbl>
              <a:tblPr firstRow="1" firstCol="1" bandRow="1">
                <a:tableStyleId>{5C22544A-7EE6-4342-B048-85BDC9FD1C3A}</a:tableStyleId>
              </a:tblPr>
              <a:tblGrid>
                <a:gridCol w="1149985">
                  <a:extLst>
                    <a:ext uri="{9D8B030D-6E8A-4147-A177-3AD203B41FA5}">
                      <a16:colId xmlns:a16="http://schemas.microsoft.com/office/drawing/2014/main" val="3362910866"/>
                    </a:ext>
                  </a:extLst>
                </a:gridCol>
                <a:gridCol w="1190625">
                  <a:extLst>
                    <a:ext uri="{9D8B030D-6E8A-4147-A177-3AD203B41FA5}">
                      <a16:colId xmlns:a16="http://schemas.microsoft.com/office/drawing/2014/main" val="4051688764"/>
                    </a:ext>
                  </a:extLst>
                </a:gridCol>
              </a:tblGrid>
              <a:tr h="200717">
                <a:tc>
                  <a:txBody>
                    <a:bodyPr/>
                    <a:lstStyle/>
                    <a:p>
                      <a:pPr>
                        <a:lnSpc>
                          <a:spcPct val="115000"/>
                        </a:lnSpc>
                      </a:pPr>
                      <a:endParaRPr lang="en-IN"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7042401"/>
                  </a:ext>
                </a:extLst>
              </a:tr>
              <a:tr h="255427">
                <a:tc gridSpan="2">
                  <a:txBody>
                    <a:bodyPr/>
                    <a:lstStyle/>
                    <a:p>
                      <a:pPr algn="ctr">
                        <a:lnSpc>
                          <a:spcPct val="115000"/>
                        </a:lnSpc>
                        <a:spcAft>
                          <a:spcPts val="1000"/>
                        </a:spcAft>
                      </a:pPr>
                      <a:r>
                        <a:rPr lang="en-IN" sz="1400">
                          <a:effectLst/>
                        </a:rPr>
                        <a:t>Regression Statistics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extLst>
                  <a:ext uri="{0D108BD9-81ED-4DB2-BD59-A6C34878D82A}">
                    <a16:rowId xmlns:a16="http://schemas.microsoft.com/office/drawing/2014/main" val="2543876281"/>
                  </a:ext>
                </a:extLst>
              </a:tr>
              <a:tr h="344603">
                <a:tc>
                  <a:txBody>
                    <a:bodyPr/>
                    <a:lstStyle/>
                    <a:p>
                      <a:pPr>
                        <a:lnSpc>
                          <a:spcPct val="115000"/>
                        </a:lnSpc>
                        <a:spcAft>
                          <a:spcPts val="1000"/>
                        </a:spcAft>
                      </a:pPr>
                      <a:r>
                        <a:rPr lang="en-IN" sz="1100">
                          <a:effectLst/>
                        </a:rPr>
                        <a:t>Multiple 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0.58526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8666638"/>
                  </a:ext>
                </a:extLst>
              </a:tr>
              <a:tr h="245954">
                <a:tc>
                  <a:txBody>
                    <a:bodyPr/>
                    <a:lstStyle/>
                    <a:p>
                      <a:pPr>
                        <a:lnSpc>
                          <a:spcPct val="115000"/>
                        </a:lnSpc>
                        <a:spcAft>
                          <a:spcPts val="1000"/>
                        </a:spcAft>
                      </a:pPr>
                      <a:r>
                        <a:rPr lang="en-IN" sz="1100">
                          <a:effectLst/>
                        </a:rPr>
                        <a:t>R Square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0.34253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10809154"/>
                  </a:ext>
                </a:extLst>
              </a:tr>
              <a:tr h="413936">
                <a:tc>
                  <a:txBody>
                    <a:bodyPr/>
                    <a:lstStyle/>
                    <a:p>
                      <a:pPr>
                        <a:lnSpc>
                          <a:spcPct val="115000"/>
                        </a:lnSpc>
                        <a:spcAft>
                          <a:spcPts val="1000"/>
                        </a:spcAft>
                      </a:pPr>
                      <a:r>
                        <a:rPr lang="en-IN" sz="1100">
                          <a:effectLst/>
                        </a:rPr>
                        <a:t>Adjusted R Square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0.335159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5273468"/>
                  </a:ext>
                </a:extLst>
              </a:tr>
              <a:tr h="229957">
                <a:tc>
                  <a:txBody>
                    <a:bodyPr/>
                    <a:lstStyle/>
                    <a:p>
                      <a:pPr>
                        <a:lnSpc>
                          <a:spcPct val="115000"/>
                        </a:lnSpc>
                        <a:spcAft>
                          <a:spcPts val="1000"/>
                        </a:spcAft>
                      </a:pPr>
                      <a:r>
                        <a:rPr lang="en-IN" sz="1100">
                          <a:effectLst/>
                        </a:rPr>
                        <a:t>Standard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a:effectLst/>
                        </a:rPr>
                        <a:t>0.339674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836239"/>
                  </a:ext>
                </a:extLst>
              </a:tr>
              <a:tr h="273949">
                <a:tc>
                  <a:txBody>
                    <a:bodyPr/>
                    <a:lstStyle/>
                    <a:p>
                      <a:pPr>
                        <a:lnSpc>
                          <a:spcPct val="115000"/>
                        </a:lnSpc>
                        <a:spcAft>
                          <a:spcPts val="1000"/>
                        </a:spcAft>
                      </a:pPr>
                      <a:r>
                        <a:rPr lang="en-IN" sz="1100">
                          <a:effectLst/>
                        </a:rPr>
                        <a:t>Observations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100" dirty="0">
                          <a:effectLst/>
                        </a:rPr>
                        <a:t>452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43973316"/>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8106C5-E806-0489-2C2D-1E8284B73742}"/>
                  </a:ext>
                </a:extLst>
              </p:cNvPr>
              <p:cNvSpPr txBox="1"/>
              <p:nvPr/>
            </p:nvSpPr>
            <p:spPr>
              <a:xfrm>
                <a:off x="1066800" y="3171097"/>
                <a:ext cx="6096000" cy="390300"/>
              </a:xfrm>
              <a:prstGeom prst="rect">
                <a:avLst/>
              </a:prstGeom>
              <a:noFill/>
            </p:spPr>
            <p:txBody>
              <a:bodyPr wrap="square">
                <a:spAutoFit/>
              </a:bodyPr>
              <a:lstStyle/>
              <a:p>
                <a:pPr>
                  <a:lnSpc>
                    <a:spcPct val="115000"/>
                  </a:lnSpc>
                  <a:spcAft>
                    <a:spcPts val="1000"/>
                  </a:spcAft>
                </a:pPr>
                <a14:m>
                  <m:oMath xmlns:m="http://schemas.openxmlformats.org/officeDocument/2006/math">
                    <m:sSup>
                      <m:sSup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=0.34256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4="http://schemas.microsoft.com/office/drawing/2010/main" xmlns="" xmlns:a16="http://schemas.microsoft.com/office/drawing/2014/main" id="{508106C5-E806-0489-2C2D-1E8284B73742}"/>
                  </a:ext>
                </a:extLst>
              </p:cNvPr>
              <p:cNvSpPr txBox="1">
                <a:spLocks noRot="1" noChangeAspect="1" noMove="1" noResize="1" noEditPoints="1" noAdjustHandles="1" noChangeArrowheads="1" noChangeShapeType="1" noTextEdit="1"/>
              </p:cNvSpPr>
              <p:nvPr/>
            </p:nvSpPr>
            <p:spPr>
              <a:xfrm>
                <a:off x="1066800" y="3171097"/>
                <a:ext cx="6096000" cy="390300"/>
              </a:xfrm>
              <a:prstGeom prst="rect">
                <a:avLst/>
              </a:prstGeom>
              <a:blipFill>
                <a:blip r:embed="rId2"/>
                <a:stretch>
                  <a:fillRect t="-1563" b="-25000"/>
                </a:stretch>
              </a:blipFill>
            </p:spPr>
            <p:txBody>
              <a:bodyPr/>
              <a:lstStyle/>
              <a:p>
                <a:r>
                  <a:rPr lang="en-IN">
                    <a:noFill/>
                  </a:rPr>
                  <a:t> </a:t>
                </a:r>
              </a:p>
            </p:txBody>
          </p:sp>
        </mc:Fallback>
      </mc:AlternateContent>
      <p:graphicFrame>
        <p:nvGraphicFramePr>
          <p:cNvPr id="7" name="Table 6">
            <a:extLst>
              <a:ext uri="{FF2B5EF4-FFF2-40B4-BE49-F238E27FC236}">
                <a16:creationId xmlns:a16="http://schemas.microsoft.com/office/drawing/2014/main" id="{63D5A22C-AAEE-39F7-213D-4CE97B16C192}"/>
              </a:ext>
            </a:extLst>
          </p:cNvPr>
          <p:cNvGraphicFramePr>
            <a:graphicFrameLocks noGrp="1"/>
          </p:cNvGraphicFramePr>
          <p:nvPr>
            <p:extLst>
              <p:ext uri="{D42A27DB-BD31-4B8C-83A1-F6EECF244321}">
                <p14:modId xmlns:p14="http://schemas.microsoft.com/office/powerpoint/2010/main" val="989740884"/>
              </p:ext>
            </p:extLst>
          </p:nvPr>
        </p:nvGraphicFramePr>
        <p:xfrm>
          <a:off x="1066800" y="3759330"/>
          <a:ext cx="5850890" cy="1717548"/>
        </p:xfrm>
        <a:graphic>
          <a:graphicData uri="http://schemas.openxmlformats.org/drawingml/2006/table">
            <a:tbl>
              <a:tblPr firstRow="1" firstCol="1" bandRow="1">
                <a:tableStyleId>{5C22544A-7EE6-4342-B048-85BDC9FD1C3A}</a:tableStyleId>
              </a:tblPr>
              <a:tblGrid>
                <a:gridCol w="923925">
                  <a:extLst>
                    <a:ext uri="{9D8B030D-6E8A-4147-A177-3AD203B41FA5}">
                      <a16:colId xmlns:a16="http://schemas.microsoft.com/office/drawing/2014/main" val="2007122101"/>
                    </a:ext>
                  </a:extLst>
                </a:gridCol>
                <a:gridCol w="609600">
                  <a:extLst>
                    <a:ext uri="{9D8B030D-6E8A-4147-A177-3AD203B41FA5}">
                      <a16:colId xmlns:a16="http://schemas.microsoft.com/office/drawing/2014/main" val="1772108332"/>
                    </a:ext>
                  </a:extLst>
                </a:gridCol>
                <a:gridCol w="931769">
                  <a:extLst>
                    <a:ext uri="{9D8B030D-6E8A-4147-A177-3AD203B41FA5}">
                      <a16:colId xmlns:a16="http://schemas.microsoft.com/office/drawing/2014/main" val="245100027"/>
                    </a:ext>
                  </a:extLst>
                </a:gridCol>
                <a:gridCol w="1129553">
                  <a:extLst>
                    <a:ext uri="{9D8B030D-6E8A-4147-A177-3AD203B41FA5}">
                      <a16:colId xmlns:a16="http://schemas.microsoft.com/office/drawing/2014/main" val="3312761379"/>
                    </a:ext>
                  </a:extLst>
                </a:gridCol>
                <a:gridCol w="367553">
                  <a:extLst>
                    <a:ext uri="{9D8B030D-6E8A-4147-A177-3AD203B41FA5}">
                      <a16:colId xmlns:a16="http://schemas.microsoft.com/office/drawing/2014/main" val="4175073234"/>
                    </a:ext>
                  </a:extLst>
                </a:gridCol>
                <a:gridCol w="1888490">
                  <a:extLst>
                    <a:ext uri="{9D8B030D-6E8A-4147-A177-3AD203B41FA5}">
                      <a16:colId xmlns:a16="http://schemas.microsoft.com/office/drawing/2014/main" val="328656928"/>
                    </a:ext>
                  </a:extLst>
                </a:gridCol>
              </a:tblGrid>
              <a:tr h="190500">
                <a:tc>
                  <a:txBody>
                    <a:bodyPr/>
                    <a:lstStyle/>
                    <a:p>
                      <a:pPr>
                        <a:lnSpc>
                          <a:spcPct val="115000"/>
                        </a:lnSpc>
                        <a:spcAft>
                          <a:spcPts val="1000"/>
                        </a:spcAft>
                      </a:pPr>
                      <a:r>
                        <a:rPr lang="en-IN" sz="1400">
                          <a:effectLst/>
                        </a:rPr>
                        <a:t>ANOVA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IN"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7377429"/>
                  </a:ext>
                </a:extLst>
              </a:tr>
              <a:tr h="229235">
                <a:tc>
                  <a:txBody>
                    <a:bodyPr/>
                    <a:lstStyle/>
                    <a:p>
                      <a:pPr algn="ctr">
                        <a:lnSpc>
                          <a:spcPct val="115000"/>
                        </a:lnSpc>
                        <a:spcAft>
                          <a:spcPts val="100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400">
                          <a:effectLst/>
                        </a:rPr>
                        <a:t>df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400">
                          <a:effectLst/>
                        </a:rPr>
                        <a:t>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400">
                          <a:effectLst/>
                        </a:rPr>
                        <a:t>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4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400">
                          <a:effectLst/>
                        </a:rPr>
                        <a:t>Significance 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86031718"/>
                  </a:ext>
                </a:extLst>
              </a:tr>
              <a:tr h="306705">
                <a:tc>
                  <a:txBody>
                    <a:bodyPr/>
                    <a:lstStyle/>
                    <a:p>
                      <a:pPr>
                        <a:lnSpc>
                          <a:spcPct val="115000"/>
                        </a:lnSpc>
                        <a:spcAft>
                          <a:spcPts val="1000"/>
                        </a:spcAft>
                      </a:pPr>
                      <a:r>
                        <a:rPr lang="en-IN" sz="1400">
                          <a:effectLst/>
                        </a:rPr>
                        <a:t>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26.80901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5.361801101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1.24873E-38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0486129"/>
                  </a:ext>
                </a:extLst>
              </a:tr>
              <a:tr h="240665">
                <a:tc>
                  <a:txBody>
                    <a:bodyPr/>
                    <a:lstStyle/>
                    <a:p>
                      <a:pPr>
                        <a:lnSpc>
                          <a:spcPct val="115000"/>
                        </a:lnSpc>
                        <a:spcAft>
                          <a:spcPts val="1000"/>
                        </a:spcAft>
                      </a:pPr>
                      <a:r>
                        <a:rPr lang="en-IN" sz="1400">
                          <a:effectLst/>
                        </a:rPr>
                        <a:t>Residual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446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51.45869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0.115378237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31873331"/>
                  </a:ext>
                </a:extLst>
              </a:tr>
              <a:tr h="220345">
                <a:tc>
                  <a:txBody>
                    <a:bodyPr/>
                    <a:lstStyle/>
                    <a:p>
                      <a:pPr>
                        <a:lnSpc>
                          <a:spcPct val="115000"/>
                        </a:lnSpc>
                        <a:spcAft>
                          <a:spcPts val="1000"/>
                        </a:spcAft>
                      </a:pPr>
                      <a:r>
                        <a:rPr lang="en-IN" sz="14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451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1000"/>
                        </a:spcAft>
                      </a:pPr>
                      <a:r>
                        <a:rPr lang="en-IN" sz="1400">
                          <a:effectLst/>
                        </a:rPr>
                        <a:t>78.2677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1000"/>
                        </a:spcAft>
                      </a:pP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7248854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097" name="Ink 30">
                <a:extLst>
                  <a:ext uri="{FF2B5EF4-FFF2-40B4-BE49-F238E27FC236}">
                    <a16:creationId xmlns:a16="http://schemas.microsoft.com/office/drawing/2014/main" id="{C9777573-C922-1ADE-EC8C-A47E9F1ADCFE}"/>
                  </a:ext>
                </a:extLst>
              </p14:cNvPr>
              <p14:cNvContentPartPr>
                <a14:cpLocks xmlns:a14="http://schemas.microsoft.com/office/drawing/2010/main" noRot="1" noChangeAspect="1" noEditPoints="1" noChangeArrowheads="1" noChangeShapeType="1"/>
              </p14:cNvContentPartPr>
              <p14:nvPr/>
            </p14:nvContentPartPr>
            <p14:xfrm>
              <a:off x="-731745" y="6420785"/>
              <a:ext cx="920750" cy="920750"/>
            </p14:xfrm>
          </p:contentPart>
        </mc:Choice>
        <mc:Fallback xmlns="">
          <p:pic>
            <p:nvPicPr>
              <p:cNvPr id="4097" name="Ink 30">
                <a:extLst>
                  <a:ext uri="{FF2B5EF4-FFF2-40B4-BE49-F238E27FC236}">
                    <a16:creationId xmlns:p14="http://schemas.microsoft.com/office/powerpoint/2010/main" xmlns="" xmlns:a16="http://schemas.microsoft.com/office/drawing/2014/main" id="{C9777573-C922-1ADE-EC8C-A47E9F1ADCFE}"/>
                  </a:ext>
                </a:extLst>
              </p:cNvPr>
              <p:cNvPicPr>
                <a:picLocks noRot="1" noChangeAspect="1" noEditPoints="1" noChangeArrowheads="1" noChangeShapeType="1"/>
              </p:cNvPicPr>
              <p:nvPr/>
            </p:nvPicPr>
            <p:blipFill>
              <a:blip r:embed="rId4"/>
              <a:stretch>
                <a:fillRect/>
              </a:stretch>
            </p:blipFill>
            <p:spPr>
              <a:xfrm>
                <a:off x="0" y="0"/>
                <a:ext cx="0" cy="0"/>
              </a:xfrm>
              <a:prstGeom prst="rect">
                <a:avLst/>
              </a:prstGeom>
            </p:spPr>
          </p:pic>
        </mc:Fallback>
      </mc:AlternateContent>
      <p:sp>
        <p:nvSpPr>
          <p:cNvPr id="11" name="Rectangle 5">
            <a:extLst>
              <a:ext uri="{FF2B5EF4-FFF2-40B4-BE49-F238E27FC236}">
                <a16:creationId xmlns:a16="http://schemas.microsoft.com/office/drawing/2014/main" id="{931E2E5F-E379-D91F-2038-C197585C79D6}"/>
              </a:ext>
            </a:extLst>
          </p:cNvPr>
          <p:cNvSpPr>
            <a:spLocks noChangeArrowheads="1"/>
          </p:cNvSpPr>
          <p:nvPr/>
        </p:nvSpPr>
        <p:spPr bwMode="auto">
          <a:xfrm>
            <a:off x="1039905" y="56194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Therefore </a:t>
            </a:r>
            <a:r>
              <a:rPr kumimoji="0" lang="en-GB" altLang="en-US" sz="2000" b="0" i="1" u="none" strike="noStrike" cap="none" normalizeH="0" baseline="0" dirty="0" err="1">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FCal</a:t>
            </a:r>
            <a:r>
              <a:rPr kumimoji="0" lang="en-GB"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1.24873E-38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CF2A80A3-E524-33DF-16C5-F110A697FE37}"/>
              </a:ext>
            </a:extLst>
          </p:cNvPr>
          <p:cNvSpPr>
            <a:spLocks noChangeArrowheads="1"/>
          </p:cNvSpPr>
          <p:nvPr/>
        </p:nvSpPr>
        <p:spPr bwMode="auto">
          <a:xfrm>
            <a:off x="1066800" y="6048648"/>
            <a:ext cx="2767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1" u="none" strike="noStrike" cap="none" normalizeH="0" baseline="0" dirty="0" err="1">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FCal</a:t>
            </a:r>
            <a:r>
              <a:rPr kumimoji="0" lang="en-GB"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is Highly significant.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2277ECCA-6948-DDB9-4AF0-4AC2D5E540C1}"/>
              </a:ext>
            </a:extLst>
          </p:cNvPr>
          <p:cNvSpPr>
            <a:spLocks noChangeArrowheads="1"/>
          </p:cNvSpPr>
          <p:nvPr/>
        </p:nvSpPr>
        <p:spPr bwMode="auto">
          <a:xfrm>
            <a:off x="1039905" y="64207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12389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333E2C-58EC-DDA5-4A02-D37B43038E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631" y="764864"/>
            <a:ext cx="9645794" cy="3203821"/>
          </a:xfrm>
          <a:prstGeom prst="rect">
            <a:avLst/>
          </a:prstGeom>
          <a:noFill/>
          <a:ln w="19050">
            <a:solidFill>
              <a:schemeClr val="tx1"/>
            </a:solidFill>
          </a:ln>
        </p:spPr>
      </p:pic>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A374FA04-19D4-8B66-C19B-50EA5E268E36}"/>
                  </a:ext>
                </a:extLst>
              </p:cNvPr>
              <p:cNvSpPr txBox="1">
                <a:spLocks/>
              </p:cNvSpPr>
              <p:nvPr/>
            </p:nvSpPr>
            <p:spPr>
              <a:xfrm>
                <a:off x="923726" y="4247090"/>
                <a:ext cx="8585846" cy="2092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solidFill>
                      <a:schemeClr val="tx1"/>
                    </a:solidFill>
                  </a:rPr>
                  <a:t>This section of the table gives a multiple regression equation :</a:t>
                </a:r>
              </a:p>
              <a:p>
                <a:r>
                  <a:rPr lang="en-IN" dirty="0">
                    <a:solidFill>
                      <a:schemeClr val="tx1"/>
                    </a:solidFill>
                    <a:latin typeface="Cambria" panose="02040503050406030204" pitchFamily="18" charset="0"/>
                    <a:cs typeface="Times New Roman" panose="02020603050405020304" pitchFamily="18" charset="0"/>
                  </a:rPr>
                  <a:t>Y=</a:t>
                </a:r>
                <a14:m>
                  <m:oMath xmlns:m="http://schemas.openxmlformats.org/officeDocument/2006/math">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0</m:t>
                        </m:r>
                      </m:sub>
                    </m:sSub>
                    <m:r>
                      <a:rPr lang="en-IN">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1</m:t>
                        </m:r>
                      </m:sub>
                    </m:sSub>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𝑥</m:t>
                        </m:r>
                      </m:e>
                      <m:sub>
                        <m:r>
                          <a:rPr lang="en-IN">
                            <a:solidFill>
                              <a:schemeClr val="tx1"/>
                            </a:solidFill>
                            <a:latin typeface="Cambria Math" panose="02040503050406030204" pitchFamily="18" charset="0"/>
                          </a:rPr>
                          <m:t>1</m:t>
                        </m:r>
                      </m:sub>
                    </m:sSub>
                    <m:r>
                      <a:rPr lang="en-IN">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2</m:t>
                        </m:r>
                      </m:sub>
                    </m:sSub>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𝑥</m:t>
                        </m:r>
                      </m:e>
                      <m:sub>
                        <m:r>
                          <a:rPr lang="en-IN">
                            <a:solidFill>
                              <a:schemeClr val="tx1"/>
                            </a:solidFill>
                            <a:latin typeface="Cambria Math" panose="02040503050406030204" pitchFamily="18" charset="0"/>
                          </a:rPr>
                          <m:t>2</m:t>
                        </m:r>
                      </m:sub>
                    </m:sSub>
                    <m:r>
                      <a:rPr lang="en-IN">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3</m:t>
                        </m:r>
                      </m:sub>
                    </m:sSub>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𝑥</m:t>
                        </m:r>
                      </m:e>
                      <m:sub>
                        <m:r>
                          <a:rPr lang="en-IN">
                            <a:solidFill>
                              <a:schemeClr val="tx1"/>
                            </a:solidFill>
                            <a:latin typeface="Cambria Math" panose="02040503050406030204" pitchFamily="18" charset="0"/>
                          </a:rPr>
                          <m:t>3</m:t>
                        </m:r>
                      </m:sub>
                    </m:sSub>
                    <m:r>
                      <a:rPr lang="en-IN">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4</m:t>
                        </m:r>
                      </m:sub>
                    </m:sSub>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𝑥</m:t>
                        </m:r>
                      </m:e>
                      <m:sub>
                        <m:r>
                          <a:rPr lang="en-IN">
                            <a:solidFill>
                              <a:schemeClr val="tx1"/>
                            </a:solidFill>
                            <a:latin typeface="Cambria Math" panose="02040503050406030204" pitchFamily="18" charset="0"/>
                          </a:rPr>
                          <m:t>4</m:t>
                        </m:r>
                      </m:sub>
                    </m:sSub>
                    <m:r>
                      <a:rPr lang="en-IN">
                        <a:solidFill>
                          <a:schemeClr val="tx1"/>
                        </a:solidFill>
                        <a:latin typeface="Cambria Math" panose="02040503050406030204" pitchFamily="18" charset="0"/>
                      </a:rPr>
                      <m:t>+</m:t>
                    </m:r>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5</m:t>
                        </m:r>
                      </m:sub>
                    </m:sSub>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𝑥</m:t>
                        </m:r>
                      </m:e>
                      <m:sub>
                        <m:r>
                          <a:rPr lang="en-IN">
                            <a:solidFill>
                              <a:schemeClr val="tx1"/>
                            </a:solidFill>
                            <a:latin typeface="Cambria Math" panose="02040503050406030204" pitchFamily="18" charset="0"/>
                          </a:rPr>
                          <m:t>5</m:t>
                        </m:r>
                      </m:sub>
                    </m:sSub>
                    <m:r>
                      <a:rPr lang="en-IN" smtClean="0">
                        <a:solidFill>
                          <a:schemeClr val="tx1"/>
                        </a:solidFill>
                        <a:latin typeface="Cambria Math" panose="02040503050406030204" pitchFamily="18" charset="0"/>
                      </a:rPr>
                      <m:t>+</m:t>
                    </m:r>
                    <m:r>
                      <m:rPr>
                        <m:sty m:val="p"/>
                      </m:rPr>
                      <a:rPr lang="el-GR" i="1" smtClean="0">
                        <a:solidFill>
                          <a:schemeClr val="tx1"/>
                        </a:solidFill>
                        <a:latin typeface="Cambria Math" panose="02040503050406030204" pitchFamily="18" charset="0"/>
                      </a:rPr>
                      <m:t>ε</m:t>
                    </m:r>
                    <m:r>
                      <a:rPr lang="en-IN" i="1" smtClean="0">
                        <a:solidFill>
                          <a:schemeClr val="tx1"/>
                        </a:solidFill>
                        <a:latin typeface="Cambria Math" panose="02040503050406030204" pitchFamily="18" charset="0"/>
                      </a:rPr>
                      <m:t> </m:t>
                    </m:r>
                  </m:oMath>
                </a14:m>
                <a:endParaRPr lang="en-IN" dirty="0">
                  <a:solidFill>
                    <a:schemeClr val="tx1"/>
                  </a:solidFill>
                  <a:latin typeface="Cambria" panose="02040503050406030204" pitchFamily="18" charset="0"/>
                  <a:cs typeface="Times New Roman" panose="02020603050405020304" pitchFamily="18" charset="0"/>
                </a:endParaRPr>
              </a:p>
              <a:p>
                <a:r>
                  <a:rPr lang="en-IN" dirty="0">
                    <a:solidFill>
                      <a:schemeClr val="tx1"/>
                    </a:solidFill>
                    <a:latin typeface="Cambria" panose="02040503050406030204" pitchFamily="18" charset="0"/>
                    <a:cs typeface="Times New Roman" panose="02020603050405020304" pitchFamily="18" charset="0"/>
                  </a:rPr>
                  <a:t>Y=dependent variable</a:t>
                </a:r>
              </a:p>
              <a:p>
                <a14:m>
                  <m:oMath xmlns:m="http://schemas.openxmlformats.org/officeDocument/2006/math">
                    <m:sSub>
                      <m:sSubPr>
                        <m:ctrlPr>
                          <a:rPr lang="en-IN" i="1" smtClean="0">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0</m:t>
                        </m:r>
                      </m:sub>
                    </m:sSub>
                  </m:oMath>
                </a14:m>
                <a:r>
                  <a:rPr lang="en-IN" dirty="0">
                    <a:solidFill>
                      <a:schemeClr val="tx1"/>
                    </a:solidFill>
                    <a:latin typeface="Cambria" panose="02040503050406030204" pitchFamily="18" charset="0"/>
                    <a:cs typeface="Times New Roman" panose="02020603050405020304" pitchFamily="18" charset="0"/>
                  </a:rPr>
                  <a:t>=slope</a:t>
                </a:r>
              </a:p>
              <a:p>
                <a14:m>
                  <m:oMath xmlns:m="http://schemas.openxmlformats.org/officeDocument/2006/math">
                    <m:sSub>
                      <m:sSubPr>
                        <m:ctrlPr>
                          <a:rPr lang="en-IN" i="1" smtClean="0">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1</m:t>
                        </m:r>
                      </m:sub>
                    </m:sSub>
                    <m:r>
                      <a:rPr lang="en-IN" i="1" smtClean="0">
                        <a:solidFill>
                          <a:schemeClr val="tx1"/>
                        </a:solidFill>
                        <a:latin typeface="Cambria Math" panose="02040503050406030204" pitchFamily="18" charset="0"/>
                      </a:rPr>
                      <m:t>….</m:t>
                    </m:r>
                  </m:oMath>
                </a14:m>
                <a:r>
                  <a:rPr lang="en-IN" dirty="0">
                    <a:solidFill>
                      <a:schemeClr val="tx1"/>
                    </a:solidFill>
                  </a:rPr>
                  <a:t> </a:t>
                </a:r>
                <a14:m>
                  <m:oMath xmlns:m="http://schemas.openxmlformats.org/officeDocument/2006/math">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𝛽</m:t>
                        </m:r>
                      </m:e>
                      <m:sub>
                        <m:r>
                          <a:rPr lang="en-IN">
                            <a:solidFill>
                              <a:schemeClr val="tx1"/>
                            </a:solidFill>
                            <a:latin typeface="Cambria Math" panose="02040503050406030204" pitchFamily="18" charset="0"/>
                          </a:rPr>
                          <m:t>5</m:t>
                        </m:r>
                      </m:sub>
                    </m:sSub>
                  </m:oMath>
                </a14:m>
                <a:r>
                  <a:rPr lang="en-IN" dirty="0">
                    <a:solidFill>
                      <a:schemeClr val="tx1"/>
                    </a:solidFill>
                    <a:latin typeface="Cambria" panose="02040503050406030204" pitchFamily="18" charset="0"/>
                    <a:cs typeface="Times New Roman" panose="02020603050405020304" pitchFamily="18" charset="0"/>
                  </a:rPr>
                  <a:t> =intercept</a:t>
                </a:r>
              </a:p>
              <a:p>
                <a:endParaRPr lang="en-IN" dirty="0">
                  <a:solidFill>
                    <a:schemeClr val="tx1"/>
                  </a:solidFill>
                  <a:latin typeface="Cambria" panose="02040503050406030204" pitchFamily="18" charset="0"/>
                  <a:cs typeface="Times New Roman" panose="02020603050405020304" pitchFamily="18" charset="0"/>
                </a:endParaRPr>
              </a:p>
              <a:p>
                <a:endParaRPr lang="en-IN" sz="2200" dirty="0"/>
              </a:p>
              <a:p>
                <a:endParaRPr lang="en-IN" dirty="0"/>
              </a:p>
            </p:txBody>
          </p:sp>
        </mc:Choice>
        <mc:Fallback>
          <p:sp>
            <p:nvSpPr>
              <p:cNvPr id="3" name="Subtitle 2">
                <a:extLst>
                  <a:ext uri="{FF2B5EF4-FFF2-40B4-BE49-F238E27FC236}">
                    <a16:creationId xmlns:a16="http://schemas.microsoft.com/office/drawing/2014/main" id="{A374FA04-19D4-8B66-C19B-50EA5E268E36}"/>
                  </a:ext>
                </a:extLst>
              </p:cNvPr>
              <p:cNvSpPr txBox="1">
                <a:spLocks noRot="1" noChangeAspect="1" noMove="1" noResize="1" noEditPoints="1" noAdjustHandles="1" noChangeArrowheads="1" noChangeShapeType="1" noTextEdit="1"/>
              </p:cNvSpPr>
              <p:nvPr/>
            </p:nvSpPr>
            <p:spPr>
              <a:xfrm>
                <a:off x="923726" y="4247090"/>
                <a:ext cx="8585846" cy="2092750"/>
              </a:xfrm>
              <a:prstGeom prst="rect">
                <a:avLst/>
              </a:prstGeom>
              <a:blipFill>
                <a:blip r:embed="rId3"/>
                <a:stretch>
                  <a:fillRect l="-213" t="-2041"/>
                </a:stretch>
              </a:blipFill>
            </p:spPr>
            <p:txBody>
              <a:bodyPr/>
              <a:lstStyle/>
              <a:p>
                <a:r>
                  <a:rPr lang="en-IN">
                    <a:noFill/>
                  </a:rPr>
                  <a:t> </a:t>
                </a:r>
              </a:p>
            </p:txBody>
          </p:sp>
        </mc:Fallback>
      </mc:AlternateContent>
    </p:spTree>
    <p:extLst>
      <p:ext uri="{BB962C8B-B14F-4D97-AF65-F5344CB8AC3E}">
        <p14:creationId xmlns:p14="http://schemas.microsoft.com/office/powerpoint/2010/main" val="2332033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2AC0584-A749-F8C3-A538-A4DC4A3E21E6}"/>
                  </a:ext>
                </a:extLst>
              </p:cNvPr>
              <p:cNvSpPr txBox="1">
                <a:spLocks noGrp="1"/>
              </p:cNvSpPr>
              <p:nvPr>
                <p:ph idx="1"/>
              </p:nvPr>
            </p:nvSpPr>
            <p:spPr>
              <a:xfrm>
                <a:off x="676836" y="606424"/>
                <a:ext cx="10515600" cy="4086055"/>
              </a:xfrm>
              <a:prstGeom prst="rect">
                <a:avLst/>
              </a:prstGeom>
              <a:noFill/>
            </p:spPr>
            <p:txBody>
              <a:bodyPr wrap="square">
                <a:spAutoFit/>
              </a:bodyPr>
              <a:lstStyle/>
              <a:p>
                <a:pPr marL="0" indent="0">
                  <a:lnSpc>
                    <a:spcPct val="115000"/>
                  </a:lnSpc>
                  <a:spcAft>
                    <a:spcPts val="1000"/>
                  </a:spcAft>
                  <a:buNone/>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From the above table, the result is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Out of 6 Values  4 are significant.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As those 4 have p&lt; 0.01 as follows: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14:m>
                  <m:oMath xmlns:m="http://schemas.openxmlformats.org/officeDocument/2006/math">
                    <m:r>
                      <a:rPr lang="en-IN" sz="20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1.19868E-09  Is significant.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 0.056709249  is insignificant.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=0.001169274 is significant.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=0.622183771 is insignificant.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Content Placeholder 3">
                <a:extLst>
                  <a:ext uri="{FF2B5EF4-FFF2-40B4-BE49-F238E27FC236}">
                    <a16:creationId xmlns:a14="http://schemas.microsoft.com/office/drawing/2010/main" xmlns="" xmlns:a16="http://schemas.microsoft.com/office/drawing/2014/main" id="{32AC0584-A749-F8C3-A538-A4DC4A3E21E6}"/>
                  </a:ext>
                </a:extLst>
              </p:cNvPr>
              <p:cNvSpPr txBox="1">
                <a:spLocks noGrp="1" noRot="1" noChangeAspect="1" noMove="1" noResize="1" noEditPoints="1" noAdjustHandles="1" noChangeArrowheads="1" noChangeShapeType="1" noTextEdit="1"/>
              </p:cNvSpPr>
              <p:nvPr>
                <p:ph idx="1"/>
              </p:nvPr>
            </p:nvSpPr>
            <p:spPr>
              <a:xfrm>
                <a:off x="676836" y="606424"/>
                <a:ext cx="10515600" cy="4086055"/>
              </a:xfrm>
              <a:prstGeom prst="rect">
                <a:avLst/>
              </a:prstGeom>
              <a:blipFill>
                <a:blip r:embed="rId2"/>
                <a:stretch>
                  <a:fillRect l="-580" t="-447" b="-13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077550-BF7B-4BB0-5B10-790C2BED1E80}"/>
                  </a:ext>
                </a:extLst>
              </p:cNvPr>
              <p:cNvSpPr txBox="1"/>
              <p:nvPr/>
            </p:nvSpPr>
            <p:spPr>
              <a:xfrm>
                <a:off x="676836" y="4825993"/>
                <a:ext cx="6096000" cy="1736501"/>
              </a:xfrm>
              <a:prstGeom prst="rect">
                <a:avLst/>
              </a:prstGeom>
              <a:noFill/>
            </p:spPr>
            <p:txBody>
              <a:bodyPr wrap="square">
                <a:spAutoFit/>
              </a:bodyPr>
              <a:lstStyle/>
              <a:p>
                <a:pPr marL="342900" indent="-342900">
                  <a:lnSpc>
                    <a:spcPct val="115000"/>
                  </a:lnSpc>
                  <a:spcAft>
                    <a:spcPts val="1000"/>
                  </a:spcAft>
                  <a:buFont typeface="Wingdings" panose="05000000000000000000" pitchFamily="2" charset="2"/>
                  <a:buChar char="v"/>
                </a:pPr>
                <a14:m>
                  <m:oMath xmlns:m="http://schemas.openxmlformats.org/officeDocument/2006/math">
                    <m:sSub>
                      <m:sSubPr>
                        <m:ctrlP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4</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 2.14447E-27  is significant.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v"/>
                </a:pP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5</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=0.001706513 is significant.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v"/>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Therefore 4 regression coefficients are highly significant</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4="http://schemas.microsoft.com/office/drawing/2010/main" xmlns="" xmlns:a16="http://schemas.microsoft.com/office/drawing/2014/main" id="{82077550-BF7B-4BB0-5B10-790C2BED1E80}"/>
                  </a:ext>
                </a:extLst>
              </p:cNvPr>
              <p:cNvSpPr txBox="1">
                <a:spLocks noRot="1" noChangeAspect="1" noMove="1" noResize="1" noEditPoints="1" noAdjustHandles="1" noChangeArrowheads="1" noChangeShapeType="1" noTextEdit="1"/>
              </p:cNvSpPr>
              <p:nvPr/>
            </p:nvSpPr>
            <p:spPr>
              <a:xfrm>
                <a:off x="676836" y="4825993"/>
                <a:ext cx="6096000" cy="1736501"/>
              </a:xfrm>
              <a:prstGeom prst="rect">
                <a:avLst/>
              </a:prstGeom>
              <a:blipFill>
                <a:blip r:embed="rId3"/>
                <a:stretch>
                  <a:fillRect l="-900" t="-1404" b="-4912"/>
                </a:stretch>
              </a:blipFill>
            </p:spPr>
            <p:txBody>
              <a:bodyPr/>
              <a:lstStyle/>
              <a:p>
                <a:r>
                  <a:rPr lang="en-IN">
                    <a:noFill/>
                  </a:rPr>
                  <a:t> </a:t>
                </a:r>
              </a:p>
            </p:txBody>
          </p:sp>
        </mc:Fallback>
      </mc:AlternateContent>
    </p:spTree>
    <p:extLst>
      <p:ext uri="{BB962C8B-B14F-4D97-AF65-F5344CB8AC3E}">
        <p14:creationId xmlns:p14="http://schemas.microsoft.com/office/powerpoint/2010/main" val="422225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23D2-C9F3-E2E9-3CDD-C025A2617DEB}"/>
              </a:ext>
            </a:extLst>
          </p:cNvPr>
          <p:cNvSpPr>
            <a:spLocks noGrp="1"/>
          </p:cNvSpPr>
          <p:nvPr>
            <p:ph type="title"/>
          </p:nvPr>
        </p:nvSpPr>
        <p:spPr>
          <a:xfrm>
            <a:off x="545358" y="722722"/>
            <a:ext cx="8596668" cy="1320800"/>
          </a:xfrm>
        </p:spPr>
        <p:txBody>
          <a:bodyPr/>
          <a:lstStyle/>
          <a:p>
            <a:r>
              <a:rPr lang="en-IN" sz="29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BBED37A-6B83-4538-8AFC-52B28BBB9620}"/>
              </a:ext>
            </a:extLst>
          </p:cNvPr>
          <p:cNvSpPr>
            <a:spLocks noGrp="1"/>
          </p:cNvSpPr>
          <p:nvPr>
            <p:ph idx="1"/>
          </p:nvPr>
        </p:nvSpPr>
        <p:spPr>
          <a:xfrm>
            <a:off x="677334" y="1419726"/>
            <a:ext cx="8596668" cy="4162927"/>
          </a:xfrm>
        </p:spPr>
        <p:txBody>
          <a:bodyPr>
            <a:normAutofit fontScale="85000" lnSpcReduction="20000"/>
          </a:bodyPr>
          <a:lstStyle/>
          <a:p>
            <a:pPr>
              <a:buNone/>
            </a:pPr>
            <a:endParaRPr lang="en-IN" sz="2000" b="1" dirty="0">
              <a:latin typeface="Bahnschrift SemiBold SemiConden" panose="020B0502040204020203" pitchFamily="34" charset="0"/>
            </a:endParaRPr>
          </a:p>
          <a:p>
            <a:pPr marL="0" indent="0">
              <a:buNone/>
            </a:pPr>
            <a:r>
              <a:rPr lang="en-IN" sz="2000" b="1" dirty="0">
                <a:latin typeface="Bahnschrift SemiBold SemiConden" panose="020B0502040204020203" pitchFamily="34" charset="0"/>
              </a:rPr>
              <a:t>              </a:t>
            </a:r>
          </a:p>
          <a:p>
            <a:pPr marL="0" indent="0">
              <a:buNone/>
            </a:pPr>
            <a:r>
              <a:rPr lang="en-IN" sz="2000" b="1" dirty="0">
                <a:latin typeface="Bahnschrift SemiBold SemiConden" panose="020B0502040204020203" pitchFamily="34" charset="0"/>
              </a:rPr>
              <a:t> 1.Introduction                 </a:t>
            </a:r>
          </a:p>
          <a:p>
            <a:pPr>
              <a:buNone/>
            </a:pPr>
            <a:r>
              <a:rPr lang="en-IN" sz="2000" b="1" dirty="0">
                <a:latin typeface="Bahnschrift SemiBold SemiConden" panose="020B0502040204020203" pitchFamily="34" charset="0"/>
              </a:rPr>
              <a:t> 2.FACTOR AFFECTING ON MATERNAL HEALTH</a:t>
            </a:r>
          </a:p>
          <a:p>
            <a:pPr>
              <a:buNone/>
            </a:pPr>
            <a:r>
              <a:rPr lang="en-US" sz="2000" b="1" dirty="0">
                <a:latin typeface="Bahnschrift SemiBold SemiConden" panose="020B0502040204020203" pitchFamily="34" charset="0"/>
              </a:rPr>
              <a:t>         a)Age</a:t>
            </a:r>
          </a:p>
          <a:p>
            <a:pPr>
              <a:buNone/>
            </a:pPr>
            <a:r>
              <a:rPr lang="en-US" sz="2000" b="1" dirty="0">
                <a:latin typeface="Bahnschrift SemiBold SemiConden" panose="020B0502040204020203" pitchFamily="34" charset="0"/>
              </a:rPr>
              <a:t>         b) Blood pressure</a:t>
            </a:r>
          </a:p>
          <a:p>
            <a:pPr>
              <a:buNone/>
            </a:pPr>
            <a:r>
              <a:rPr lang="en-US" sz="2000" b="1" dirty="0">
                <a:latin typeface="Bahnschrift SemiBold SemiConden" panose="020B0502040204020203" pitchFamily="34" charset="0"/>
              </a:rPr>
              <a:t>         c) Blood glucose level</a:t>
            </a:r>
          </a:p>
          <a:p>
            <a:pPr>
              <a:buNone/>
            </a:pPr>
            <a:r>
              <a:rPr lang="en-US" sz="2000" b="1" dirty="0">
                <a:latin typeface="Bahnschrift SemiBold SemiConden" panose="020B0502040204020203" pitchFamily="34" charset="0"/>
              </a:rPr>
              <a:t>         d) Heart rate</a:t>
            </a:r>
            <a:endParaRPr lang="en-IN" sz="2000" b="1" dirty="0">
              <a:latin typeface="Bahnschrift SemiBold SemiConden" panose="020B0502040204020203" pitchFamily="34" charset="0"/>
            </a:endParaRPr>
          </a:p>
          <a:p>
            <a:pPr>
              <a:buNone/>
            </a:pPr>
            <a:r>
              <a:rPr lang="en-IN" sz="2000" b="1" dirty="0">
                <a:latin typeface="Bahnschrift SemiBold SemiConden" panose="020B0502040204020203" pitchFamily="34" charset="0"/>
              </a:rPr>
              <a:t> 3.COLLECTION OF DATA</a:t>
            </a:r>
          </a:p>
          <a:p>
            <a:pPr>
              <a:buNone/>
            </a:pPr>
            <a:r>
              <a:rPr lang="en-IN" sz="2000" b="1" dirty="0">
                <a:latin typeface="Bahnschrift SemiBold SemiConden" panose="020B0502040204020203" pitchFamily="34" charset="0"/>
              </a:rPr>
              <a:t>4.DATA ANALYSIS</a:t>
            </a:r>
          </a:p>
          <a:p>
            <a:pPr>
              <a:buNone/>
            </a:pPr>
            <a:r>
              <a:rPr lang="en-IN" sz="2000" b="1" dirty="0">
                <a:latin typeface="Bahnschrift SemiBold SemiConden" panose="020B0502040204020203" pitchFamily="34" charset="0"/>
              </a:rPr>
              <a:t>5.CONCLUSION </a:t>
            </a:r>
          </a:p>
          <a:p>
            <a:pPr>
              <a:buNone/>
            </a:pPr>
            <a:r>
              <a:rPr lang="en-IN" sz="2000" b="1" dirty="0">
                <a:latin typeface="Bahnschrift SemiBold SemiConden" panose="020B0502040204020203" pitchFamily="34" charset="0"/>
              </a:rPr>
              <a:t>6.REFERENCES</a:t>
            </a:r>
          </a:p>
        </p:txBody>
      </p:sp>
    </p:spTree>
    <p:extLst>
      <p:ext uri="{BB962C8B-B14F-4D97-AF65-F5344CB8AC3E}">
        <p14:creationId xmlns:p14="http://schemas.microsoft.com/office/powerpoint/2010/main" val="45059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0B783B-4AB1-1C1F-0CD4-9070B25E11E4}"/>
                  </a:ext>
                </a:extLst>
              </p:cNvPr>
              <p:cNvSpPr>
                <a:spLocks noGrp="1"/>
              </p:cNvSpPr>
              <p:nvPr>
                <p:ph idx="1"/>
              </p:nvPr>
            </p:nvSpPr>
            <p:spPr>
              <a:xfrm>
                <a:off x="578224" y="758824"/>
                <a:ext cx="10515600" cy="5698537"/>
              </a:xfrm>
            </p:spPr>
            <p:txBody>
              <a:bodyPr>
                <a:normAutofit lnSpcReduction="10000"/>
              </a:bodyPr>
              <a:lstStyle/>
              <a:p>
                <a:pPr>
                  <a:lnSpc>
                    <a:spcPct val="135000"/>
                  </a:lnSpc>
                  <a:spcAft>
                    <a:spcPts val="1000"/>
                  </a:spcAft>
                  <a:buFont typeface="Wingdings" panose="05000000000000000000" pitchFamily="2" charset="2"/>
                  <a:buChar char="v"/>
                  <a:tabLst>
                    <a:tab pos="1962150" algn="l"/>
                  </a:tabLst>
                </a:pPr>
                <a:r>
                  <a:rPr lang="en-IN" sz="2000" dirty="0">
                    <a:latin typeface="Cambria" panose="02040503050406030204" pitchFamily="18" charset="0"/>
                    <a:cs typeface="Times New Roman" panose="02020603050405020304" pitchFamily="18" charset="0"/>
                  </a:rPr>
                  <a:t>The regression model can be fitted as,</a:t>
                </a:r>
              </a:p>
              <a:p>
                <a:pPr>
                  <a:lnSpc>
                    <a:spcPct val="135000"/>
                  </a:lnSpc>
                  <a:spcAft>
                    <a:spcPts val="1000"/>
                  </a:spcAft>
                  <a:buFont typeface="Wingdings" panose="05000000000000000000" pitchFamily="2" charset="2"/>
                  <a:buChar char="v"/>
                  <a:tabLst>
                    <a:tab pos="1962150" algn="l"/>
                  </a:tabLst>
                </a:pPr>
                <a:r>
                  <a:rPr lang="en-IN" sz="2000" dirty="0">
                    <a:latin typeface="Cambria" panose="02040503050406030204" pitchFamily="18" charset="0"/>
                    <a:cs typeface="Times New Roman" panose="02020603050405020304" pitchFamily="18" charset="0"/>
                  </a:rPr>
                  <a:t>Y=</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𝛽</m:t>
                        </m:r>
                      </m:e>
                      <m:sub>
                        <m:r>
                          <a:rPr lang="en-IN" sz="2000">
                            <a:latin typeface="Cambria Math" panose="02040503050406030204" pitchFamily="18" charset="0"/>
                          </a:rPr>
                          <m:t>0</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𝛽</m:t>
                        </m:r>
                      </m:e>
                      <m:sub>
                        <m:r>
                          <a:rPr lang="en-IN" sz="2000">
                            <a:latin typeface="Cambria Math" panose="02040503050406030204" pitchFamily="18" charset="0"/>
                          </a:rPr>
                          <m:t>1</m:t>
                        </m:r>
                      </m:sub>
                    </m:sSub>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1</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𝛽</m:t>
                        </m:r>
                      </m:e>
                      <m:sub>
                        <m:r>
                          <a:rPr lang="en-IN" sz="2000">
                            <a:latin typeface="Cambria Math" panose="02040503050406030204" pitchFamily="18" charset="0"/>
                          </a:rPr>
                          <m:t>2</m:t>
                        </m:r>
                      </m:sub>
                    </m:sSub>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2</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𝛽</m:t>
                        </m:r>
                      </m:e>
                      <m:sub>
                        <m:r>
                          <a:rPr lang="en-IN" sz="2000">
                            <a:latin typeface="Cambria Math" panose="02040503050406030204" pitchFamily="18" charset="0"/>
                          </a:rPr>
                          <m:t>3</m:t>
                        </m:r>
                      </m:sub>
                    </m:sSub>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3</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𝛽</m:t>
                        </m:r>
                      </m:e>
                      <m:sub>
                        <m:r>
                          <a:rPr lang="en-IN" sz="2000">
                            <a:latin typeface="Cambria Math" panose="02040503050406030204" pitchFamily="18" charset="0"/>
                          </a:rPr>
                          <m:t>4</m:t>
                        </m:r>
                      </m:sub>
                    </m:sSub>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4</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𝛽</m:t>
                        </m:r>
                      </m:e>
                      <m:sub>
                        <m:r>
                          <a:rPr lang="en-IN" sz="2000">
                            <a:latin typeface="Cambria Math" panose="02040503050406030204" pitchFamily="18" charset="0"/>
                          </a:rPr>
                          <m:t>5</m:t>
                        </m:r>
                      </m:sub>
                    </m:sSub>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5</m:t>
                        </m:r>
                      </m:sub>
                    </m:sSub>
                  </m:oMath>
                </a14:m>
                <a:endParaRPr lang="en-IN" sz="2000" dirty="0">
                  <a:latin typeface="Cambria" panose="02040503050406030204" pitchFamily="18" charset="0"/>
                  <a:cs typeface="Times New Roman" panose="02020603050405020304" pitchFamily="18" charset="0"/>
                </a:endParaRPr>
              </a:p>
              <a:p>
                <a:pPr>
                  <a:lnSpc>
                    <a:spcPct val="135000"/>
                  </a:lnSpc>
                  <a:spcAft>
                    <a:spcPts val="1000"/>
                  </a:spcAft>
                  <a:buFont typeface="Wingdings" panose="05000000000000000000" pitchFamily="2" charset="2"/>
                  <a:buChar char="v"/>
                  <a:tabLst>
                    <a:tab pos="1962150" algn="l"/>
                  </a:tabLst>
                </a:pPr>
                <a:r>
                  <a:rPr lang="en-IN" sz="2000" dirty="0">
                    <a:latin typeface="Cambria" panose="02040503050406030204" pitchFamily="18" charset="0"/>
                    <a:cs typeface="Times New Roman" panose="02020603050405020304" pitchFamily="18" charset="0"/>
                  </a:rPr>
                  <a:t>Y= - 1.109842774 - 0.002508516</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 </m:t>
                        </m:r>
                        <m:r>
                          <a:rPr lang="en-IN" sz="2000">
                            <a:latin typeface="Cambria Math" panose="02040503050406030204" pitchFamily="18" charset="0"/>
                          </a:rPr>
                          <m:t>𝑥</m:t>
                        </m:r>
                      </m:e>
                      <m:sub>
                        <m:r>
                          <a:rPr lang="en-IN" sz="2000">
                            <a:latin typeface="Cambria Math" panose="02040503050406030204" pitchFamily="18" charset="0"/>
                          </a:rPr>
                          <m:t>1</m:t>
                        </m:r>
                      </m:sub>
                    </m:sSub>
                  </m:oMath>
                </a14:m>
                <a:r>
                  <a:rPr lang="en-IN" sz="2000" dirty="0">
                    <a:latin typeface="Cambria" panose="02040503050406030204" pitchFamily="18" charset="0"/>
                    <a:cs typeface="Times New Roman" panose="02020603050405020304" pitchFamily="18" charset="0"/>
                  </a:rPr>
                  <a:t> + 0.004897176</a:t>
                </a:r>
                <a14:m>
                  <m:oMath xmlns:m="http://schemas.openxmlformats.org/officeDocument/2006/math">
                    <m:r>
                      <a:rPr lang="en-IN" sz="2000">
                        <a:latin typeface="Cambria Math" panose="02040503050406030204" pitchFamily="18" charset="0"/>
                      </a:rPr>
                      <m:t> </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2</m:t>
                        </m:r>
                      </m:sub>
                    </m:sSub>
                  </m:oMath>
                </a14:m>
                <a:r>
                  <a:rPr lang="en-IN" sz="2000" dirty="0">
                    <a:latin typeface="Cambria" panose="02040503050406030204" pitchFamily="18" charset="0"/>
                    <a:cs typeface="Times New Roman" panose="02020603050405020304" pitchFamily="18" charset="0"/>
                  </a:rPr>
                  <a:t> -  0.000939638</a:t>
                </a:r>
                <a14:m>
                  <m:oMath xmlns:m="http://schemas.openxmlformats.org/officeDocument/2006/math">
                    <m:r>
                      <a:rPr lang="en-IN" sz="2000">
                        <a:latin typeface="Cambria Math" panose="02040503050406030204" pitchFamily="18" charset="0"/>
                      </a:rPr>
                      <m:t> </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3</m:t>
                        </m:r>
                      </m:sub>
                    </m:sSub>
                  </m:oMath>
                </a14:m>
                <a:r>
                  <a:rPr lang="en-IN" sz="2000" dirty="0">
                    <a:latin typeface="Cambria" panose="02040503050406030204" pitchFamily="18" charset="0"/>
                    <a:cs typeface="Times New Roman" panose="02020603050405020304" pitchFamily="18" charset="0"/>
                  </a:rPr>
                  <a:t>+ 0.07358892</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 </m:t>
                        </m:r>
                        <m:r>
                          <a:rPr lang="en-IN" sz="2000">
                            <a:latin typeface="Cambria Math" panose="02040503050406030204" pitchFamily="18" charset="0"/>
                          </a:rPr>
                          <m:t>𝑥</m:t>
                        </m:r>
                      </m:e>
                      <m:sub>
                        <m:r>
                          <a:rPr lang="en-IN" sz="2000">
                            <a:latin typeface="Cambria Math" panose="02040503050406030204" pitchFamily="18" charset="0"/>
                          </a:rPr>
                          <m:t>4</m:t>
                        </m:r>
                      </m:sub>
                    </m:sSub>
                  </m:oMath>
                </a14:m>
                <a:r>
                  <a:rPr lang="en-IN" sz="2000" dirty="0">
                    <a:latin typeface="Cambria" panose="02040503050406030204" pitchFamily="18" charset="0"/>
                    <a:cs typeface="Times New Roman" panose="02020603050405020304" pitchFamily="18" charset="0"/>
                  </a:rPr>
                  <a:t>+ 0.006266529 </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5</m:t>
                        </m:r>
                      </m:sub>
                    </m:sSub>
                  </m:oMath>
                </a14:m>
                <a:r>
                  <a:rPr lang="en-IN" sz="2000" dirty="0">
                    <a:latin typeface="Cambria" panose="02040503050406030204" pitchFamily="18" charset="0"/>
                    <a:cs typeface="Times New Roman" panose="02020603050405020304" pitchFamily="18" charset="0"/>
                  </a:rPr>
                  <a:t>       ------------------------(1)</a:t>
                </a:r>
              </a:p>
              <a:p>
                <a:pPr marL="0" indent="0">
                  <a:lnSpc>
                    <a:spcPct val="135000"/>
                  </a:lnSpc>
                  <a:spcAft>
                    <a:spcPts val="1000"/>
                  </a:spcAft>
                  <a:buNone/>
                  <a:tabLst>
                    <a:tab pos="1962150" algn="l"/>
                  </a:tabLst>
                </a:pPr>
                <a:r>
                  <a:rPr lang="en-GB" sz="2000" dirty="0">
                    <a:latin typeface="Cambria" panose="02040503050406030204" pitchFamily="18" charset="0"/>
                    <a:cs typeface="Times New Roman" panose="02020603050405020304" pitchFamily="18" charset="0"/>
                  </a:rPr>
                  <a:t>  Factor analysis: </a:t>
                </a:r>
                <a:endParaRPr lang="en-IN" sz="2000" dirty="0">
                  <a:latin typeface="Cambria" panose="02040503050406030204" pitchFamily="18" charset="0"/>
                  <a:cs typeface="Times New Roman" panose="02020603050405020304" pitchFamily="18" charset="0"/>
                </a:endParaRPr>
              </a:p>
              <a:p>
                <a:pPr>
                  <a:lnSpc>
                    <a:spcPct val="135000"/>
                  </a:lnSpc>
                  <a:spcAft>
                    <a:spcPts val="1000"/>
                  </a:spcAft>
                  <a:buFont typeface="Wingdings" panose="05000000000000000000" pitchFamily="2" charset="2"/>
                  <a:buChar char="v"/>
                  <a:tabLst>
                    <a:tab pos="1962150" algn="l"/>
                  </a:tabLst>
                </a:pPr>
                <a:r>
                  <a:rPr lang="en-IN" sz="2000" dirty="0">
                    <a:latin typeface="Cambria" panose="02040503050406030204" pitchFamily="18" charset="0"/>
                    <a:cs typeface="Times New Roman" panose="02020603050405020304" pitchFamily="18" charset="0"/>
                  </a:rPr>
                  <a:t>We Define the </a:t>
                </a:r>
                <a:r>
                  <a:rPr lang="en-IN" sz="2000" dirty="0" err="1">
                    <a:latin typeface="Cambria" panose="02040503050406030204" pitchFamily="18" charset="0"/>
                    <a:cs typeface="Times New Roman" panose="02020603050405020304" pitchFamily="18" charset="0"/>
                  </a:rPr>
                  <a:t>Varibles</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1</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2</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3</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4</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5</m:t>
                        </m:r>
                      </m:sub>
                    </m:sSub>
                  </m:oMath>
                </a14:m>
                <a:r>
                  <a:rPr lang="en-IN" sz="2000" dirty="0">
                    <a:latin typeface="Cambria" panose="02040503050406030204" pitchFamily="18" charset="0"/>
                    <a:cs typeface="Times New Roman" panose="02020603050405020304" pitchFamily="18" charset="0"/>
                  </a:rPr>
                  <a:t> as follows</a:t>
                </a:r>
              </a:p>
              <a:p>
                <a:pPr>
                  <a:lnSpc>
                    <a:spcPct val="135000"/>
                  </a:lnSpc>
                  <a:spcAft>
                    <a:spcPts val="1000"/>
                  </a:spcAft>
                  <a:buFont typeface="+mj-lt"/>
                  <a:buAutoNum type="arabicPeriod"/>
                  <a:tabLst>
                    <a:tab pos="1962150" algn="l"/>
                  </a:tabLst>
                </a:pPr>
                <a14:m>
                  <m:oMath xmlns:m="http://schemas.openxmlformats.org/officeDocument/2006/math">
                    <m:sSub>
                      <m:sSubPr>
                        <m:ctrlPr>
                          <a:rPr lang="en-IN" sz="2000" i="1">
                            <a:latin typeface="Cambria Math" panose="02040503050406030204" pitchFamily="18" charset="0"/>
                          </a:rPr>
                        </m:ctrlPr>
                      </m:sSubPr>
                      <m:e>
                        <m:r>
                          <a:rPr lang="en-GB" sz="2000">
                            <a:latin typeface="Cambria Math" panose="02040503050406030204" pitchFamily="18" charset="0"/>
                          </a:rPr>
                          <m:t>𝑥</m:t>
                        </m:r>
                      </m:e>
                      <m:sub>
                        <m:r>
                          <a:rPr lang="en-GB" sz="2000">
                            <a:latin typeface="Cambria Math" panose="02040503050406030204" pitchFamily="18" charset="0"/>
                          </a:rPr>
                          <m:t>1</m:t>
                        </m:r>
                      </m:sub>
                    </m:sSub>
                    <m:r>
                      <a:rPr lang="en-GB" sz="2000">
                        <a:latin typeface="Cambria Math" panose="02040503050406030204" pitchFamily="18" charset="0"/>
                      </a:rPr>
                      <m:t> </m:t>
                    </m:r>
                  </m:oMath>
                </a14:m>
                <a:r>
                  <a:rPr lang="en-GB" sz="2000" dirty="0">
                    <a:latin typeface="Cambria" panose="02040503050406030204" pitchFamily="18" charset="0"/>
                    <a:cs typeface="Times New Roman" panose="02020603050405020304" pitchFamily="18" charset="0"/>
                  </a:rPr>
                  <a:t>= Age </a:t>
                </a:r>
                <a14:m>
                  <m:oMath xmlns:m="http://schemas.openxmlformats.org/officeDocument/2006/math">
                    <m:sSub>
                      <m:sSubPr>
                        <m:ctrlPr>
                          <a:rPr lang="en-IN" sz="2000" i="1">
                            <a:latin typeface="Cambria Math" panose="02040503050406030204" pitchFamily="18" charset="0"/>
                          </a:rPr>
                        </m:ctrlPr>
                      </m:sSubPr>
                      <m:e>
                        <m:r>
                          <a:rPr lang="en-IN" sz="2000" b="0" i="0" smtClean="0">
                            <a:latin typeface="Cambria Math" panose="02040503050406030204" pitchFamily="18" charset="0"/>
                          </a:rPr>
                          <m:t>                                                                         </m:t>
                        </m:r>
                        <m:r>
                          <a:rPr lang="en-IN" sz="2000" b="0" i="0" smtClean="0">
                            <a:solidFill>
                              <a:srgbClr val="92D050"/>
                            </a:solidFill>
                            <a:latin typeface="Cambria Math" panose="02040503050406030204" pitchFamily="18" charset="0"/>
                          </a:rPr>
                          <m:t>4.</m:t>
                        </m:r>
                        <m:r>
                          <a:rPr lang="en-IN" sz="2000" b="0" i="0" smtClean="0">
                            <a:latin typeface="Cambria Math" panose="02040503050406030204" pitchFamily="18" charset="0"/>
                          </a:rPr>
                          <m:t>    </m:t>
                        </m:r>
                        <m:r>
                          <a:rPr lang="en-GB" sz="2000">
                            <a:latin typeface="Cambria Math" panose="02040503050406030204" pitchFamily="18" charset="0"/>
                          </a:rPr>
                          <m:t>𝑥</m:t>
                        </m:r>
                      </m:e>
                      <m:sub>
                        <m:r>
                          <a:rPr lang="en-GB" sz="2000">
                            <a:latin typeface="Cambria Math" panose="02040503050406030204" pitchFamily="18" charset="0"/>
                          </a:rPr>
                          <m:t>4</m:t>
                        </m:r>
                      </m:sub>
                    </m:sSub>
                    <m:r>
                      <a:rPr lang="en-GB" sz="2000">
                        <a:latin typeface="Cambria Math" panose="02040503050406030204" pitchFamily="18" charset="0"/>
                      </a:rPr>
                      <m:t> </m:t>
                    </m:r>
                  </m:oMath>
                </a14:m>
                <a:r>
                  <a:rPr lang="en-GB" sz="2000" dirty="0">
                    <a:latin typeface="Cambria" panose="02040503050406030204" pitchFamily="18" charset="0"/>
                    <a:cs typeface="Times New Roman" panose="02020603050405020304" pitchFamily="18" charset="0"/>
                  </a:rPr>
                  <a:t>= Blood sugar</a:t>
                </a:r>
                <a:endParaRPr lang="en-IN" sz="2000" dirty="0">
                  <a:latin typeface="Cambria" panose="02040503050406030204" pitchFamily="18" charset="0"/>
                  <a:cs typeface="Times New Roman" panose="02020603050405020304" pitchFamily="18" charset="0"/>
                </a:endParaRPr>
              </a:p>
              <a:p>
                <a:pPr>
                  <a:lnSpc>
                    <a:spcPct val="135000"/>
                  </a:lnSpc>
                  <a:spcAft>
                    <a:spcPts val="1000"/>
                  </a:spcAft>
                  <a:buFont typeface="+mj-lt"/>
                  <a:buAutoNum type="arabicPeriod"/>
                  <a:tabLst>
                    <a:tab pos="1962150" algn="l"/>
                  </a:tabLst>
                </a:pPr>
                <a14:m>
                  <m:oMath xmlns:m="http://schemas.openxmlformats.org/officeDocument/2006/math">
                    <m:sSub>
                      <m:sSubPr>
                        <m:ctrlPr>
                          <a:rPr lang="en-IN" sz="2000" i="1">
                            <a:latin typeface="Cambria Math" panose="02040503050406030204" pitchFamily="18" charset="0"/>
                          </a:rPr>
                        </m:ctrlPr>
                      </m:sSubPr>
                      <m:e>
                        <m:r>
                          <a:rPr lang="en-GB" sz="2000">
                            <a:latin typeface="Cambria Math" panose="02040503050406030204" pitchFamily="18" charset="0"/>
                          </a:rPr>
                          <m:t>𝑥</m:t>
                        </m:r>
                      </m:e>
                      <m:sub>
                        <m:r>
                          <a:rPr lang="en-GB" sz="2000">
                            <a:latin typeface="Cambria Math" panose="02040503050406030204" pitchFamily="18" charset="0"/>
                          </a:rPr>
                          <m:t>2</m:t>
                        </m:r>
                      </m:sub>
                    </m:sSub>
                    <m:r>
                      <a:rPr lang="en-GB" sz="2000">
                        <a:latin typeface="Cambria Math" panose="02040503050406030204" pitchFamily="18" charset="0"/>
                      </a:rPr>
                      <m:t> </m:t>
                    </m:r>
                  </m:oMath>
                </a14:m>
                <a:r>
                  <a:rPr lang="en-GB" sz="2000" dirty="0">
                    <a:latin typeface="Cambria" panose="02040503050406030204" pitchFamily="18" charset="0"/>
                    <a:cs typeface="Times New Roman" panose="02020603050405020304" pitchFamily="18" charset="0"/>
                  </a:rPr>
                  <a:t>= Systolic BP                                                            </a:t>
                </a:r>
                <a:r>
                  <a:rPr lang="en-GB" sz="2000" dirty="0">
                    <a:solidFill>
                      <a:srgbClr val="92D050"/>
                    </a:solidFill>
                    <a:latin typeface="Cambria" panose="02040503050406030204" pitchFamily="18" charset="0"/>
                    <a:cs typeface="Times New Roman" panose="02020603050405020304" pitchFamily="18" charset="0"/>
                  </a:rPr>
                  <a:t>5.    </a:t>
                </a:r>
                <a14:m>
                  <m:oMath xmlns:m="http://schemas.openxmlformats.org/officeDocument/2006/math">
                    <m:sSub>
                      <m:sSubPr>
                        <m:ctrlPr>
                          <a:rPr lang="en-IN" sz="2000" i="1">
                            <a:latin typeface="Cambria Math" panose="02040503050406030204" pitchFamily="18" charset="0"/>
                          </a:rPr>
                        </m:ctrlPr>
                      </m:sSubPr>
                      <m:e>
                        <m:r>
                          <a:rPr lang="en-GB" sz="2000">
                            <a:latin typeface="Cambria Math" panose="02040503050406030204" pitchFamily="18" charset="0"/>
                          </a:rPr>
                          <m:t>𝑥</m:t>
                        </m:r>
                      </m:e>
                      <m:sub>
                        <m:r>
                          <a:rPr lang="en-GB" sz="2000">
                            <a:latin typeface="Cambria Math" panose="02040503050406030204" pitchFamily="18" charset="0"/>
                          </a:rPr>
                          <m:t>5</m:t>
                        </m:r>
                      </m:sub>
                    </m:sSub>
                  </m:oMath>
                </a14:m>
                <a:r>
                  <a:rPr lang="en-GB" sz="2000" dirty="0">
                    <a:latin typeface="Cambria" panose="02040503050406030204" pitchFamily="18" charset="0"/>
                    <a:cs typeface="Times New Roman" panose="02020603050405020304" pitchFamily="18" charset="0"/>
                  </a:rPr>
                  <a:t> = Heart Rate</a:t>
                </a:r>
                <a:endParaRPr lang="en-IN" sz="2000" dirty="0">
                  <a:solidFill>
                    <a:srgbClr val="92D050"/>
                  </a:solidFill>
                  <a:latin typeface="Cambria" panose="02040503050406030204" pitchFamily="18" charset="0"/>
                  <a:cs typeface="Times New Roman" panose="02020603050405020304" pitchFamily="18" charset="0"/>
                </a:endParaRPr>
              </a:p>
              <a:p>
                <a:pPr>
                  <a:lnSpc>
                    <a:spcPct val="135000"/>
                  </a:lnSpc>
                  <a:spcAft>
                    <a:spcPts val="1000"/>
                  </a:spcAft>
                  <a:buFont typeface="+mj-lt"/>
                  <a:buAutoNum type="arabicPeriod"/>
                  <a:tabLst>
                    <a:tab pos="1962150" algn="l"/>
                  </a:tabLst>
                </a:pPr>
                <a14:m>
                  <m:oMath xmlns:m="http://schemas.openxmlformats.org/officeDocument/2006/math">
                    <m:sSub>
                      <m:sSubPr>
                        <m:ctrlPr>
                          <a:rPr lang="en-IN" sz="2000" i="1" smtClean="0">
                            <a:latin typeface="Cambria Math" panose="02040503050406030204" pitchFamily="18" charset="0"/>
                          </a:rPr>
                        </m:ctrlPr>
                      </m:sSubPr>
                      <m:e>
                        <m:r>
                          <a:rPr lang="en-GB" sz="2000">
                            <a:latin typeface="Cambria Math" panose="02040503050406030204" pitchFamily="18" charset="0"/>
                          </a:rPr>
                          <m:t>𝑥</m:t>
                        </m:r>
                      </m:e>
                      <m:sub>
                        <m:r>
                          <a:rPr lang="en-GB" sz="2000">
                            <a:latin typeface="Cambria Math" panose="02040503050406030204" pitchFamily="18" charset="0"/>
                          </a:rPr>
                          <m:t>3</m:t>
                        </m:r>
                      </m:sub>
                    </m:sSub>
                  </m:oMath>
                </a14:m>
                <a:r>
                  <a:rPr lang="en-GB" sz="2000" dirty="0">
                    <a:latin typeface="Cambria" panose="02040503050406030204" pitchFamily="18" charset="0"/>
                    <a:cs typeface="Times New Roman" panose="02020603050405020304" pitchFamily="18" charset="0"/>
                  </a:rPr>
                  <a:t> = Diastolic BP</a:t>
                </a:r>
                <a:endParaRPr lang="en-IN" sz="2000" dirty="0">
                  <a:latin typeface="Cambria" panose="02040503050406030204" pitchFamily="18" charset="0"/>
                  <a:cs typeface="Times New Roman" panose="02020603050405020304" pitchFamily="18" charset="0"/>
                </a:endParaRPr>
              </a:p>
              <a:p>
                <a:pPr>
                  <a:lnSpc>
                    <a:spcPct val="135000"/>
                  </a:lnSpc>
                  <a:spcAft>
                    <a:spcPts val="1000"/>
                  </a:spcAft>
                  <a:buFont typeface="+mj-lt"/>
                  <a:buAutoNum type="arabicPeriod"/>
                  <a:tabLst>
                    <a:tab pos="1962150" algn="l"/>
                  </a:tabLst>
                </a:pPr>
                <a:endParaRPr lang="en-IN" sz="2000" dirty="0">
                  <a:latin typeface="Cambria" panose="02040503050406030204" pitchFamily="18" charset="0"/>
                  <a:cs typeface="Times New Roman" panose="02020603050405020304" pitchFamily="18" charset="0"/>
                </a:endParaRPr>
              </a:p>
              <a:p>
                <a:endParaRPr lang="en-IN" sz="2400" dirty="0"/>
              </a:p>
            </p:txBody>
          </p:sp>
        </mc:Choice>
        <mc:Fallback>
          <p:sp>
            <p:nvSpPr>
              <p:cNvPr id="3" name="Content Placeholder 2">
                <a:extLst>
                  <a:ext uri="{FF2B5EF4-FFF2-40B4-BE49-F238E27FC236}">
                    <a16:creationId xmlns:a16="http://schemas.microsoft.com/office/drawing/2014/main" id="{690B783B-4AB1-1C1F-0CD4-9070B25E11E4}"/>
                  </a:ext>
                </a:extLst>
              </p:cNvPr>
              <p:cNvSpPr>
                <a:spLocks noGrp="1" noRot="1" noChangeAspect="1" noMove="1" noResize="1" noEditPoints="1" noAdjustHandles="1" noChangeArrowheads="1" noChangeShapeType="1" noTextEdit="1"/>
              </p:cNvSpPr>
              <p:nvPr>
                <p:ph idx="1"/>
              </p:nvPr>
            </p:nvSpPr>
            <p:spPr>
              <a:xfrm>
                <a:off x="578224" y="758824"/>
                <a:ext cx="10515600" cy="5698537"/>
              </a:xfrm>
              <a:blipFill>
                <a:blip r:embed="rId2"/>
                <a:stretch>
                  <a:fillRect l="-290" r="-406"/>
                </a:stretch>
              </a:blipFill>
            </p:spPr>
            <p:txBody>
              <a:bodyPr/>
              <a:lstStyle/>
              <a:p>
                <a:r>
                  <a:rPr lang="en-IN">
                    <a:noFill/>
                  </a:rPr>
                  <a:t> </a:t>
                </a:r>
              </a:p>
            </p:txBody>
          </p:sp>
        </mc:Fallback>
      </mc:AlternateContent>
    </p:spTree>
    <p:extLst>
      <p:ext uri="{BB962C8B-B14F-4D97-AF65-F5344CB8AC3E}">
        <p14:creationId xmlns:p14="http://schemas.microsoft.com/office/powerpoint/2010/main" val="237901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B1CEE-94CF-E596-B303-94B9F0ABA9A4}"/>
              </a:ext>
            </a:extLst>
          </p:cNvPr>
          <p:cNvSpPr>
            <a:spLocks noGrp="1"/>
          </p:cNvSpPr>
          <p:nvPr>
            <p:ph idx="1"/>
          </p:nvPr>
        </p:nvSpPr>
        <p:spPr>
          <a:xfrm>
            <a:off x="517078" y="1321588"/>
            <a:ext cx="8596668" cy="4863011"/>
          </a:xfrm>
        </p:spPr>
        <p:txBody>
          <a:bodyPr/>
          <a:lstStyle/>
          <a:p>
            <a:pPr>
              <a:lnSpc>
                <a:spcPct val="115000"/>
              </a:lnSpc>
              <a:spcAft>
                <a:spcPts val="1000"/>
              </a:spcAft>
              <a:buFont typeface="Wingdings" panose="05000000000000000000" pitchFamily="2" charset="2"/>
              <a:buChar char="v"/>
              <a:tabLst>
                <a:tab pos="1962150" algn="l"/>
              </a:tabLst>
            </a:pPr>
            <a:r>
              <a:rPr lang="en-IN" sz="2000" dirty="0">
                <a:latin typeface="Cambria" panose="02040503050406030204" pitchFamily="18" charset="0"/>
                <a:cs typeface="Times New Roman" panose="02020603050405020304" pitchFamily="18" charset="0"/>
              </a:rPr>
              <a:t>Hence if the p-value is less than 0.01 then it is statistically significant and indicates strong evidence for the alternative hypothesis. </a:t>
            </a:r>
          </a:p>
          <a:p>
            <a:pPr>
              <a:lnSpc>
                <a:spcPct val="115000"/>
              </a:lnSpc>
              <a:spcAft>
                <a:spcPts val="1000"/>
              </a:spcAft>
              <a:buFont typeface="Wingdings" panose="05000000000000000000" pitchFamily="2" charset="2"/>
              <a:buChar char="v"/>
              <a:tabLst>
                <a:tab pos="1962150" algn="l"/>
              </a:tabLst>
            </a:pPr>
            <a:r>
              <a:rPr lang="en-IN" sz="2000" dirty="0">
                <a:latin typeface="Cambria" panose="02040503050406030204" pitchFamily="18" charset="0"/>
                <a:cs typeface="Times New Roman" panose="02020603050405020304" pitchFamily="18" charset="0"/>
              </a:rPr>
              <a:t>That means we will reject the null hypothesis  if p-value is Less than 0.01</a:t>
            </a:r>
          </a:p>
          <a:p>
            <a:pPr>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9E18654-3015-B263-0772-D67956094EED}"/>
              </a:ext>
            </a:extLst>
          </p:cNvPr>
          <p:cNvSpPr txBox="1"/>
          <p:nvPr/>
        </p:nvSpPr>
        <p:spPr>
          <a:xfrm>
            <a:off x="1157141" y="673401"/>
            <a:ext cx="6103854" cy="927498"/>
          </a:xfrm>
          <a:prstGeom prst="rect">
            <a:avLst/>
          </a:prstGeom>
          <a:noFill/>
        </p:spPr>
        <p:txBody>
          <a:bodyPr wrap="square">
            <a:spAutoFit/>
          </a:bodyPr>
          <a:lstStyle/>
          <a:p>
            <a:pPr>
              <a:lnSpc>
                <a:spcPct val="135000"/>
              </a:lnSpc>
              <a:spcAft>
                <a:spcPts val="1000"/>
              </a:spcAft>
              <a:buFont typeface="+mj-lt"/>
              <a:buAutoNum type="arabicPeriod"/>
              <a:tabLst>
                <a:tab pos="1962150" algn="l"/>
              </a:tabLst>
            </a:pPr>
            <a:endParaRPr lang="en-GB" sz="1800" dirty="0">
              <a:latin typeface="Cambria" panose="02040503050406030204" pitchFamily="18" charset="0"/>
              <a:cs typeface="Times New Roman" panose="02020603050405020304" pitchFamily="18" charset="0"/>
            </a:endParaRPr>
          </a:p>
          <a:p>
            <a:pPr>
              <a:lnSpc>
                <a:spcPct val="135000"/>
              </a:lnSpc>
              <a:spcAft>
                <a:spcPts val="1000"/>
              </a:spcAft>
              <a:buFont typeface="+mj-lt"/>
              <a:buAutoNum type="arabicPeriod"/>
              <a:tabLst>
                <a:tab pos="1962150" algn="l"/>
              </a:tabLst>
            </a:pPr>
            <a:endParaRPr lang="en-IN" sz="1800"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6233540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628B6-084A-4EF6-9E5D-169F2BA4F6A6}"/>
              </a:ext>
            </a:extLst>
          </p:cNvPr>
          <p:cNvSpPr>
            <a:spLocks noGrp="1"/>
          </p:cNvSpPr>
          <p:nvPr>
            <p:ph idx="1"/>
          </p:nvPr>
        </p:nvSpPr>
        <p:spPr>
          <a:xfrm>
            <a:off x="662491" y="432779"/>
            <a:ext cx="10515600" cy="4635034"/>
          </a:xfrm>
        </p:spPr>
        <p:txBody>
          <a:bodyPr/>
          <a:lstStyle/>
          <a:p>
            <a:pPr marL="0" indent="0">
              <a:lnSpc>
                <a:spcPct val="115000"/>
              </a:lnSpc>
              <a:spcBef>
                <a:spcPct val="0"/>
              </a:spcBef>
              <a:spcAft>
                <a:spcPts val="1000"/>
              </a:spcAft>
              <a:buNone/>
            </a:pPr>
            <a:r>
              <a:rPr lang="en-GB"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ea typeface="+mj-ea"/>
                <a:cs typeface="Times New Roman" panose="02020603050405020304" pitchFamily="18" charset="0"/>
              </a:rPr>
              <a:t>Residual plot</a:t>
            </a:r>
            <a:endPar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ea typeface="+mj-ea"/>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78DDF3B2-0E85-4F5E-8A3D-D712FC333109}"/>
              </a:ext>
            </a:extLst>
          </p:cNvPr>
          <p:cNvGraphicFramePr/>
          <p:nvPr>
            <p:extLst>
              <p:ext uri="{D42A27DB-BD31-4B8C-83A1-F6EECF244321}">
                <p14:modId xmlns:p14="http://schemas.microsoft.com/office/powerpoint/2010/main" val="3304226254"/>
              </p:ext>
            </p:extLst>
          </p:nvPr>
        </p:nvGraphicFramePr>
        <p:xfrm>
          <a:off x="393551" y="1317813"/>
          <a:ext cx="4828898" cy="23020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C4D6A32-C129-D397-7E6A-89997CEA047F}"/>
              </a:ext>
            </a:extLst>
          </p:cNvPr>
          <p:cNvGraphicFramePr/>
          <p:nvPr>
            <p:extLst>
              <p:ext uri="{D42A27DB-BD31-4B8C-83A1-F6EECF244321}">
                <p14:modId xmlns:p14="http://schemas.microsoft.com/office/powerpoint/2010/main" val="2600426470"/>
              </p:ext>
            </p:extLst>
          </p:nvPr>
        </p:nvGraphicFramePr>
        <p:xfrm>
          <a:off x="5354425" y="1272092"/>
          <a:ext cx="4534293" cy="23478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3">
            <a:extLst>
              <a:ext uri="{FF2B5EF4-FFF2-40B4-BE49-F238E27FC236}">
                <a16:creationId xmlns:a16="http://schemas.microsoft.com/office/drawing/2014/main" id="{9D2D750D-22D5-66EC-8BA5-AF8A0A7E071D}"/>
              </a:ext>
            </a:extLst>
          </p:cNvPr>
          <p:cNvGraphicFramePr>
            <a:graphicFrameLocks/>
          </p:cNvGraphicFramePr>
          <p:nvPr>
            <p:extLst>
              <p:ext uri="{D42A27DB-BD31-4B8C-83A1-F6EECF244321}">
                <p14:modId xmlns:p14="http://schemas.microsoft.com/office/powerpoint/2010/main" val="589617983"/>
              </p:ext>
            </p:extLst>
          </p:nvPr>
        </p:nvGraphicFramePr>
        <p:xfrm>
          <a:off x="393550" y="3767931"/>
          <a:ext cx="4828899" cy="25997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6B081933-44F7-7122-C59D-488CE32C19B0}"/>
              </a:ext>
            </a:extLst>
          </p:cNvPr>
          <p:cNvGraphicFramePr/>
          <p:nvPr>
            <p:extLst>
              <p:ext uri="{D42A27DB-BD31-4B8C-83A1-F6EECF244321}">
                <p14:modId xmlns:p14="http://schemas.microsoft.com/office/powerpoint/2010/main" val="2315009680"/>
              </p:ext>
            </p:extLst>
          </p:nvPr>
        </p:nvGraphicFramePr>
        <p:xfrm>
          <a:off x="5345010" y="3767931"/>
          <a:ext cx="4543708" cy="259976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79952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EDD5A924-007D-4F55-3F36-2044D67ED5EA}"/>
              </a:ext>
            </a:extLst>
          </p:cNvPr>
          <p:cNvGraphicFramePr/>
          <p:nvPr>
            <p:extLst>
              <p:ext uri="{D42A27DB-BD31-4B8C-83A1-F6EECF244321}">
                <p14:modId xmlns:p14="http://schemas.microsoft.com/office/powerpoint/2010/main" val="2463200918"/>
              </p:ext>
            </p:extLst>
          </p:nvPr>
        </p:nvGraphicFramePr>
        <p:xfrm>
          <a:off x="300318" y="446405"/>
          <a:ext cx="4893852" cy="29063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9F8E00D7-8E46-9DAB-258A-4FDD6FA43CC9}"/>
              </a:ext>
            </a:extLst>
          </p:cNvPr>
          <p:cNvGraphicFramePr/>
          <p:nvPr>
            <p:extLst>
              <p:ext uri="{D42A27DB-BD31-4B8C-83A1-F6EECF244321}">
                <p14:modId xmlns:p14="http://schemas.microsoft.com/office/powerpoint/2010/main" val="3281509660"/>
              </p:ext>
            </p:extLst>
          </p:nvPr>
        </p:nvGraphicFramePr>
        <p:xfrm>
          <a:off x="5440325" y="409550"/>
          <a:ext cx="5457061" cy="29063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3">
            <a:extLst>
              <a:ext uri="{FF2B5EF4-FFF2-40B4-BE49-F238E27FC236}">
                <a16:creationId xmlns:a16="http://schemas.microsoft.com/office/drawing/2014/main" id="{46D09E34-CF68-014D-C5B6-874395C84BC8}"/>
              </a:ext>
            </a:extLst>
          </p:cNvPr>
          <p:cNvGraphicFramePr>
            <a:graphicFrameLocks noGrp="1"/>
          </p:cNvGraphicFramePr>
          <p:nvPr>
            <p:ph idx="1"/>
            <p:extLst>
              <p:ext uri="{D42A27DB-BD31-4B8C-83A1-F6EECF244321}">
                <p14:modId xmlns:p14="http://schemas.microsoft.com/office/powerpoint/2010/main" val="431492475"/>
              </p:ext>
            </p:extLst>
          </p:nvPr>
        </p:nvGraphicFramePr>
        <p:xfrm>
          <a:off x="300317" y="3639671"/>
          <a:ext cx="4893853" cy="290639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8063D51A-5DC8-1CC5-213A-E0EDE6AB4D1F}"/>
              </a:ext>
            </a:extLst>
          </p:cNvPr>
          <p:cNvGraphicFramePr/>
          <p:nvPr>
            <p:extLst>
              <p:ext uri="{D42A27DB-BD31-4B8C-83A1-F6EECF244321}">
                <p14:modId xmlns:p14="http://schemas.microsoft.com/office/powerpoint/2010/main" val="520735705"/>
              </p:ext>
            </p:extLst>
          </p:nvPr>
        </p:nvGraphicFramePr>
        <p:xfrm>
          <a:off x="5440325" y="3639671"/>
          <a:ext cx="5457061" cy="29063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7752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AA7635-181A-2B70-F8F1-E50798A26AE1}"/>
                  </a:ext>
                </a:extLst>
              </p:cNvPr>
              <p:cNvSpPr>
                <a:spLocks noGrp="1"/>
              </p:cNvSpPr>
              <p:nvPr>
                <p:ph idx="1"/>
              </p:nvPr>
            </p:nvSpPr>
            <p:spPr>
              <a:xfrm>
                <a:off x="767023" y="489884"/>
                <a:ext cx="10515600" cy="4351338"/>
              </a:xfrm>
            </p:spPr>
            <p:txBody>
              <a:bodyPr/>
              <a:lstStyle/>
              <a:p>
                <a:pPr marL="342900" lvl="0" indent="-342900">
                  <a:lnSpc>
                    <a:spcPct val="115000"/>
                  </a:lnSpc>
                  <a:buFont typeface="+mj-lt"/>
                  <a:buAutoNum type="arabicPeriod"/>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we are accepting alternative hypothesis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11</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Reject Alternative hypothesis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12 </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and accept null hypothesis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02</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Accept alternative hypothesis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13</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Reject Alternative hypothesis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14 </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and accept null hypothesis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04</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Accept alternative hypothesis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15</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2000" dirty="0">
                    <a:effectLst/>
                    <a:latin typeface="Cambria" panose="02040503050406030204" pitchFamily="18" charset="0"/>
                    <a:ea typeface="Times New Roman" panose="02020603050405020304" pitchFamily="18" charset="0"/>
                    <a:cs typeface="Times New Roman" panose="02020603050405020304" pitchFamily="18" charset="0"/>
                  </a:rPr>
                  <a:t>Accept alternative hypothesis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16</m:t>
                        </m:r>
                      </m:sub>
                    </m:sSub>
                  </m:oMath>
                </a14:m>
                <a:r>
                  <a:rPr lang="en-IN" sz="20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4="http://schemas.microsoft.com/office/drawing/2010/main" xmlns="" xmlns:a16="http://schemas.microsoft.com/office/drawing/2014/main" id="{04AA7635-181A-2B70-F8F1-E50798A26AE1}"/>
                  </a:ext>
                </a:extLst>
              </p:cNvPr>
              <p:cNvSpPr>
                <a:spLocks noGrp="1" noRot="1" noChangeAspect="1" noMove="1" noResize="1" noEditPoints="1" noAdjustHandles="1" noChangeArrowheads="1" noChangeShapeType="1" noTextEdit="1"/>
              </p:cNvSpPr>
              <p:nvPr>
                <p:ph idx="1"/>
              </p:nvPr>
            </p:nvSpPr>
            <p:spPr>
              <a:xfrm>
                <a:off x="767023" y="489884"/>
                <a:ext cx="10515600" cy="4351338"/>
              </a:xfrm>
              <a:blipFill>
                <a:blip r:embed="rId2"/>
                <a:stretch>
                  <a:fillRect l="-290" t="-420"/>
                </a:stretch>
              </a:blipFill>
            </p:spPr>
            <p:txBody>
              <a:bodyPr/>
              <a:lstStyle/>
              <a:p>
                <a:r>
                  <a:rPr lang="en-IN">
                    <a:noFill/>
                  </a:rPr>
                  <a:t> </a:t>
                </a:r>
              </a:p>
            </p:txBody>
          </p:sp>
        </mc:Fallback>
      </mc:AlternateContent>
    </p:spTree>
    <p:extLst>
      <p:ext uri="{BB962C8B-B14F-4D97-AF65-F5344CB8AC3E}">
        <p14:creationId xmlns:p14="http://schemas.microsoft.com/office/powerpoint/2010/main" val="127567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94A7-FD77-9CEA-B0FF-B090D55C8668}"/>
              </a:ext>
            </a:extLst>
          </p:cNvPr>
          <p:cNvSpPr>
            <a:spLocks noGrp="1"/>
          </p:cNvSpPr>
          <p:nvPr>
            <p:ph type="title"/>
          </p:nvPr>
        </p:nvSpPr>
        <p:spPr>
          <a:xfrm>
            <a:off x="838200" y="320302"/>
            <a:ext cx="10515600" cy="1325563"/>
          </a:xfrm>
        </p:spPr>
        <p:txBody>
          <a:bodyPr>
            <a:normAutofit fontScale="90000"/>
          </a:bodyPr>
          <a:lstStyle/>
          <a:p>
            <a:pPr>
              <a:lnSpc>
                <a:spcPct val="115000"/>
              </a:lnSpc>
              <a:spcAft>
                <a:spcPts val="1000"/>
              </a:spcAft>
            </a:pPr>
            <a: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Descriptive Statistics    </a:t>
            </a:r>
            <a:b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b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r>
              <a:rPr lang="en-IN" sz="2200" dirty="0">
                <a:solidFill>
                  <a:schemeClr val="tx1"/>
                </a:solidFill>
              </a:rPr>
              <a:t>Descriptive statistics are used to describe the basic feature of data in study. They provides simple summaries about the sample and the measures.</a:t>
            </a:r>
            <a:br>
              <a:rPr lang="en-IN" sz="2200" dirty="0">
                <a:solidFill>
                  <a:schemeClr val="tx1"/>
                </a:solidFill>
              </a:rPr>
            </a:br>
            <a:r>
              <a:rPr lang="en-IN" sz="2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     </a:t>
            </a:r>
          </a:p>
        </p:txBody>
      </p:sp>
      <p:pic>
        <p:nvPicPr>
          <p:cNvPr id="4" name="Content Placeholder 3">
            <a:extLst>
              <a:ext uri="{FF2B5EF4-FFF2-40B4-BE49-F238E27FC236}">
                <a16:creationId xmlns:a16="http://schemas.microsoft.com/office/drawing/2014/main" id="{A873E084-650E-3457-2F2D-BE8DEFBE78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30808" y="2337847"/>
            <a:ext cx="9257909" cy="3803623"/>
          </a:xfrm>
          <a:prstGeom prst="rect">
            <a:avLst/>
          </a:prstGeom>
          <a:noFill/>
          <a:ln>
            <a:noFill/>
          </a:ln>
        </p:spPr>
      </p:pic>
    </p:spTree>
    <p:extLst>
      <p:ext uri="{BB962C8B-B14F-4D97-AF65-F5344CB8AC3E}">
        <p14:creationId xmlns:p14="http://schemas.microsoft.com/office/powerpoint/2010/main" val="1141321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8F7F-DBEF-CE8F-6ACB-7F0E243D5F03}"/>
              </a:ext>
            </a:extLst>
          </p:cNvPr>
          <p:cNvSpPr>
            <a:spLocks noGrp="1"/>
          </p:cNvSpPr>
          <p:nvPr>
            <p:ph type="title"/>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Analysis of data using different charts and graphs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7C461046-1CCA-32A4-265A-549CA0D81D93}"/>
              </a:ext>
            </a:extLst>
          </p:cNvPr>
          <p:cNvGraphicFramePr>
            <a:graphicFrameLocks noGrp="1"/>
          </p:cNvGraphicFramePr>
          <p:nvPr>
            <p:ph idx="1"/>
            <p:extLst>
              <p:ext uri="{D42A27DB-BD31-4B8C-83A1-F6EECF244321}">
                <p14:modId xmlns:p14="http://schemas.microsoft.com/office/powerpoint/2010/main" val="2132741861"/>
              </p:ext>
            </p:extLst>
          </p:nvPr>
        </p:nvGraphicFramePr>
        <p:xfrm>
          <a:off x="407895" y="1301496"/>
          <a:ext cx="5472953" cy="29919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C3BE6D8-02E2-98D7-31ED-4F8BCCD574DA}"/>
              </a:ext>
            </a:extLst>
          </p:cNvPr>
          <p:cNvGraphicFramePr/>
          <p:nvPr>
            <p:extLst>
              <p:ext uri="{D42A27DB-BD31-4B8C-83A1-F6EECF244321}">
                <p14:modId xmlns:p14="http://schemas.microsoft.com/office/powerpoint/2010/main" val="1551587694"/>
              </p:ext>
            </p:extLst>
          </p:nvPr>
        </p:nvGraphicFramePr>
        <p:xfrm>
          <a:off x="6150287" y="1160094"/>
          <a:ext cx="5692588" cy="299192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47B2B9A-167D-345A-37BC-A778B5071128}"/>
              </a:ext>
            </a:extLst>
          </p:cNvPr>
          <p:cNvSpPr txBox="1"/>
          <p:nvPr/>
        </p:nvSpPr>
        <p:spPr>
          <a:xfrm>
            <a:off x="259976" y="4389368"/>
            <a:ext cx="6096000" cy="392159"/>
          </a:xfrm>
          <a:prstGeom prst="rect">
            <a:avLst/>
          </a:prstGeom>
          <a:noFill/>
        </p:spPr>
        <p:txBody>
          <a:bodyPr wrap="square">
            <a:spAutoFit/>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Fig : 1bar graph on risk and number of women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B0DB5F9-5076-1332-5B11-5D0AC0995007}"/>
              </a:ext>
            </a:extLst>
          </p:cNvPr>
          <p:cNvSpPr txBox="1"/>
          <p:nvPr/>
        </p:nvSpPr>
        <p:spPr>
          <a:xfrm>
            <a:off x="6096000" y="4333180"/>
            <a:ext cx="6096000" cy="369332"/>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Fig : 2Line graph on frequency and risk</a:t>
            </a:r>
            <a:endParaRPr lang="en-IN" dirty="0"/>
          </a:p>
        </p:txBody>
      </p:sp>
    </p:spTree>
    <p:extLst>
      <p:ext uri="{BB962C8B-B14F-4D97-AF65-F5344CB8AC3E}">
        <p14:creationId xmlns:p14="http://schemas.microsoft.com/office/powerpoint/2010/main" val="2089300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5628CE-D1B1-6186-00EF-2B2232C7F7B9}"/>
              </a:ext>
            </a:extLst>
          </p:cNvPr>
          <p:cNvGraphicFramePr>
            <a:graphicFrameLocks noGrp="1"/>
          </p:cNvGraphicFramePr>
          <p:nvPr>
            <p:ph idx="1"/>
            <p:extLst>
              <p:ext uri="{D42A27DB-BD31-4B8C-83A1-F6EECF244321}">
                <p14:modId xmlns:p14="http://schemas.microsoft.com/office/powerpoint/2010/main" val="525229848"/>
              </p:ext>
            </p:extLst>
          </p:nvPr>
        </p:nvGraphicFramePr>
        <p:xfrm>
          <a:off x="226473" y="339365"/>
          <a:ext cx="9587753" cy="25923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3">
            <a:extLst>
              <a:ext uri="{FF2B5EF4-FFF2-40B4-BE49-F238E27FC236}">
                <a16:creationId xmlns:a16="http://schemas.microsoft.com/office/drawing/2014/main" id="{175964AD-AD18-C0B5-2634-134807579B5E}"/>
              </a:ext>
            </a:extLst>
          </p:cNvPr>
          <p:cNvGraphicFramePr>
            <a:graphicFrameLocks/>
          </p:cNvGraphicFramePr>
          <p:nvPr>
            <p:extLst>
              <p:ext uri="{D42A27DB-BD31-4B8C-83A1-F6EECF244321}">
                <p14:modId xmlns:p14="http://schemas.microsoft.com/office/powerpoint/2010/main" val="3845617156"/>
              </p:ext>
            </p:extLst>
          </p:nvPr>
        </p:nvGraphicFramePr>
        <p:xfrm>
          <a:off x="226473" y="3162661"/>
          <a:ext cx="9587753" cy="316272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1262699-2C90-04F4-FF47-7D568AC62427}"/>
              </a:ext>
            </a:extLst>
          </p:cNvPr>
          <p:cNvSpPr txBox="1"/>
          <p:nvPr/>
        </p:nvSpPr>
        <p:spPr>
          <a:xfrm>
            <a:off x="1025165" y="6360232"/>
            <a:ext cx="6103854" cy="392159"/>
          </a:xfrm>
          <a:prstGeom prst="rect">
            <a:avLst/>
          </a:prstGeom>
          <a:noFill/>
        </p:spPr>
        <p:txBody>
          <a:bodyPr wrap="square">
            <a:spAutoFit/>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Fig : 6 bar graph on heartrate and risk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9331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078BF14-924F-AC22-9094-D15424E39E68}"/>
              </a:ext>
            </a:extLst>
          </p:cNvPr>
          <p:cNvGraphicFramePr>
            <a:graphicFrameLocks noGrp="1"/>
          </p:cNvGraphicFramePr>
          <p:nvPr>
            <p:ph idx="1"/>
            <p:extLst>
              <p:ext uri="{D42A27DB-BD31-4B8C-83A1-F6EECF244321}">
                <p14:modId xmlns:p14="http://schemas.microsoft.com/office/powerpoint/2010/main" val="1037674946"/>
              </p:ext>
            </p:extLst>
          </p:nvPr>
        </p:nvGraphicFramePr>
        <p:xfrm>
          <a:off x="416859" y="810700"/>
          <a:ext cx="10358718" cy="45995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E7CE3DD-71CE-D9C3-3AD6-8CD5921DDE32}"/>
              </a:ext>
            </a:extLst>
          </p:cNvPr>
          <p:cNvSpPr txBox="1"/>
          <p:nvPr/>
        </p:nvSpPr>
        <p:spPr>
          <a:xfrm>
            <a:off x="770963" y="5410200"/>
            <a:ext cx="6096000" cy="392159"/>
          </a:xfrm>
          <a:prstGeom prst="rect">
            <a:avLst/>
          </a:prstGeom>
          <a:noFill/>
        </p:spPr>
        <p:txBody>
          <a:bodyPr wrap="square">
            <a:spAutoFit/>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Fig : 5 </a:t>
            </a:r>
            <a:r>
              <a:rPr lang="en-GB" dirty="0">
                <a:latin typeface="Calibri" panose="020F0502020204030204" pitchFamily="34" charset="0"/>
                <a:ea typeface="Calibri" panose="020F0502020204030204" pitchFamily="34" charset="0"/>
                <a:cs typeface="Times New Roman" panose="02020603050405020304" pitchFamily="18" charset="0"/>
              </a:rPr>
              <a:t>100% stacked column chart</a:t>
            </a:r>
            <a:r>
              <a:rPr lang="en-GB" sz="1800" dirty="0">
                <a:effectLst/>
                <a:latin typeface="Calibri" panose="020F0502020204030204" pitchFamily="34" charset="0"/>
                <a:ea typeface="Calibri" panose="020F0502020204030204" pitchFamily="34" charset="0"/>
                <a:cs typeface="Times New Roman" panose="02020603050405020304" pitchFamily="18" charset="0"/>
              </a:rPr>
              <a:t> on risk at different 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8639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1405-E454-1FCE-3347-AA5D54F496C3}"/>
              </a:ext>
            </a:extLst>
          </p:cNvPr>
          <p:cNvSpPr>
            <a:spLocks noGrp="1"/>
          </p:cNvSpPr>
          <p:nvPr>
            <p:ph type="title"/>
          </p:nvPr>
        </p:nvSpPr>
        <p:spPr/>
        <p:txBody>
          <a:bodyPr>
            <a:normAutofit/>
          </a:bodyPr>
          <a:lstStyle/>
          <a:p>
            <a:r>
              <a:rPr lang="en-IN" sz="1800" dirty="0">
                <a:solidFill>
                  <a:schemeClr val="tx1"/>
                </a:solidFill>
                <a:effectLst/>
                <a:latin typeface="Elephant" panose="02020904090505020303" pitchFamily="18" charset="0"/>
                <a:ea typeface="Times New Roman" panose="02020603050405020304" pitchFamily="18" charset="0"/>
                <a:cs typeface="Times New Roman" panose="02020603050405020304" pitchFamily="18" charset="0"/>
              </a:rPr>
              <a:t>The correlation between all the variables from the given data is consider and their correlation is given in the following table:</a:t>
            </a:r>
            <a:br>
              <a:rPr lang="en-IN" sz="1800" dirty="0">
                <a:solidFill>
                  <a:schemeClr val="tx1"/>
                </a:solidFill>
                <a:effectLst/>
                <a:latin typeface="Elephant" panose="02020904090505020303" pitchFamily="18" charset="0"/>
                <a:ea typeface="Calibri" panose="020F0502020204030204" pitchFamily="34" charset="0"/>
                <a:cs typeface="Times New Roman" panose="02020603050405020304" pitchFamily="18" charset="0"/>
              </a:rPr>
            </a:br>
            <a:endParaRPr lang="en-IN" dirty="0">
              <a:solidFill>
                <a:schemeClr val="tx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A499CFD6-C3F1-69E0-0C13-8A5DF6393226}"/>
              </a:ext>
            </a:extLst>
          </p:cNvPr>
          <p:cNvSpPr>
            <a:spLocks noGrp="1"/>
          </p:cNvSpPr>
          <p:nvPr>
            <p:ph idx="1"/>
          </p:nvPr>
        </p:nvSpPr>
        <p:spPr>
          <a:xfrm>
            <a:off x="677334" y="1670395"/>
            <a:ext cx="8596668" cy="3880773"/>
          </a:xfrm>
        </p:spPr>
        <p:txBody>
          <a:bodyPr/>
          <a:lstStyle/>
          <a:p>
            <a:r>
              <a:rPr lang="en-IN" sz="1800" dirty="0">
                <a:effectLst/>
                <a:latin typeface="Elephant" panose="02020904090505020303" pitchFamily="18" charset="0"/>
                <a:ea typeface="Times New Roman" panose="02020603050405020304" pitchFamily="18" charset="0"/>
                <a:cs typeface="Times New Roman" panose="02020603050405020304" pitchFamily="18" charset="0"/>
              </a:rPr>
              <a:t>CORRELATION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B0D73ACC-3847-0C32-3058-C06A757D7914}"/>
              </a:ext>
            </a:extLst>
          </p:cNvPr>
          <p:cNvGraphicFramePr>
            <a:graphicFrameLocks noGrp="1"/>
          </p:cNvGraphicFramePr>
          <p:nvPr>
            <p:extLst>
              <p:ext uri="{D42A27DB-BD31-4B8C-83A1-F6EECF244321}">
                <p14:modId xmlns:p14="http://schemas.microsoft.com/office/powerpoint/2010/main" val="242709574"/>
              </p:ext>
            </p:extLst>
          </p:nvPr>
        </p:nvGraphicFramePr>
        <p:xfrm>
          <a:off x="263950" y="2551613"/>
          <a:ext cx="10268377" cy="3263154"/>
        </p:xfrm>
        <a:graphic>
          <a:graphicData uri="http://schemas.openxmlformats.org/drawingml/2006/table">
            <a:tbl>
              <a:tblPr>
                <a:tableStyleId>{5C22544A-7EE6-4342-B048-85BDC9FD1C3A}</a:tableStyleId>
              </a:tblPr>
              <a:tblGrid>
                <a:gridCol w="1506497">
                  <a:extLst>
                    <a:ext uri="{9D8B030D-6E8A-4147-A177-3AD203B41FA5}">
                      <a16:colId xmlns:a16="http://schemas.microsoft.com/office/drawing/2014/main" val="2815545733"/>
                    </a:ext>
                  </a:extLst>
                </a:gridCol>
                <a:gridCol w="1105395">
                  <a:extLst>
                    <a:ext uri="{9D8B030D-6E8A-4147-A177-3AD203B41FA5}">
                      <a16:colId xmlns:a16="http://schemas.microsoft.com/office/drawing/2014/main" val="2755564173"/>
                    </a:ext>
                  </a:extLst>
                </a:gridCol>
                <a:gridCol w="1281379">
                  <a:extLst>
                    <a:ext uri="{9D8B030D-6E8A-4147-A177-3AD203B41FA5}">
                      <a16:colId xmlns:a16="http://schemas.microsoft.com/office/drawing/2014/main" val="1424783345"/>
                    </a:ext>
                  </a:extLst>
                </a:gridCol>
                <a:gridCol w="1319550">
                  <a:extLst>
                    <a:ext uri="{9D8B030D-6E8A-4147-A177-3AD203B41FA5}">
                      <a16:colId xmlns:a16="http://schemas.microsoft.com/office/drawing/2014/main" val="2369067249"/>
                    </a:ext>
                  </a:extLst>
                </a:gridCol>
                <a:gridCol w="1105395">
                  <a:extLst>
                    <a:ext uri="{9D8B030D-6E8A-4147-A177-3AD203B41FA5}">
                      <a16:colId xmlns:a16="http://schemas.microsoft.com/office/drawing/2014/main" val="2184675010"/>
                    </a:ext>
                  </a:extLst>
                </a:gridCol>
                <a:gridCol w="1316720">
                  <a:extLst>
                    <a:ext uri="{9D8B030D-6E8A-4147-A177-3AD203B41FA5}">
                      <a16:colId xmlns:a16="http://schemas.microsoft.com/office/drawing/2014/main" val="3713925948"/>
                    </a:ext>
                  </a:extLst>
                </a:gridCol>
                <a:gridCol w="1284209">
                  <a:extLst>
                    <a:ext uri="{9D8B030D-6E8A-4147-A177-3AD203B41FA5}">
                      <a16:colId xmlns:a16="http://schemas.microsoft.com/office/drawing/2014/main" val="2283649138"/>
                    </a:ext>
                  </a:extLst>
                </a:gridCol>
                <a:gridCol w="1349232">
                  <a:extLst>
                    <a:ext uri="{9D8B030D-6E8A-4147-A177-3AD203B41FA5}">
                      <a16:colId xmlns:a16="http://schemas.microsoft.com/office/drawing/2014/main" val="3286075775"/>
                    </a:ext>
                  </a:extLst>
                </a:gridCol>
              </a:tblGrid>
              <a:tr h="395535">
                <a:tc>
                  <a:txBody>
                    <a:bodyPr/>
                    <a:lstStyle/>
                    <a:p>
                      <a:pPr algn="ctr" fontAlgn="b"/>
                      <a:r>
                        <a:rPr lang="en-IN" sz="1100" u="none" strike="noStrike" dirty="0">
                          <a:effectLst/>
                        </a:rPr>
                        <a:t>Column1</a:t>
                      </a:r>
                      <a:endParaRPr lang="en-IN" sz="1100" b="1" i="1"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Age</a:t>
                      </a:r>
                      <a:endParaRPr lang="en-IN" sz="1100" b="1" i="1"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SystolicBP</a:t>
                      </a:r>
                      <a:endParaRPr lang="en-IN" sz="1100" b="1" i="1"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100" u="none" strike="noStrike" dirty="0" err="1">
                          <a:effectLst/>
                        </a:rPr>
                        <a:t>DiastolicBP</a:t>
                      </a:r>
                      <a:endParaRPr lang="en-IN" sz="1100" b="1" i="1"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BS</a:t>
                      </a:r>
                      <a:endParaRPr lang="en-IN" sz="1100" b="1" i="1"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BodyTemp</a:t>
                      </a:r>
                      <a:endParaRPr lang="en-IN" sz="1100" b="1" i="1"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HeartRate</a:t>
                      </a:r>
                      <a:endParaRPr lang="en-IN" sz="1100" b="1" i="1"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numerical repre</a:t>
                      </a:r>
                      <a:endParaRPr lang="en-IN" sz="1100" b="1" i="1"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959163"/>
                  </a:ext>
                </a:extLst>
              </a:tr>
              <a:tr h="412014">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0.375931451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0.34784575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0.376616341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-0.188843093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0.077407345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0.18301029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7638750"/>
                  </a:ext>
                </a:extLst>
              </a:tr>
              <a:tr h="412014">
                <a:tc>
                  <a:txBody>
                    <a:bodyPr/>
                    <a:lstStyle/>
                    <a:p>
                      <a:pPr algn="l" fontAlgn="b"/>
                      <a:r>
                        <a:rPr lang="en-IN" sz="1100" u="none" strike="noStrike">
                          <a:effectLst/>
                        </a:rPr>
                        <a:t>SystolicBP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0.375931451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0.790002073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0.347533956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-0.207266781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-0.006088033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0.327365225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6412181"/>
                  </a:ext>
                </a:extLst>
              </a:tr>
              <a:tr h="412014">
                <a:tc>
                  <a:txBody>
                    <a:bodyPr/>
                    <a:lstStyle/>
                    <a:p>
                      <a:pPr algn="l" fontAlgn="b"/>
                      <a:r>
                        <a:rPr lang="en-IN" sz="1100" u="none" strike="noStrike">
                          <a:effectLst/>
                        </a:rPr>
                        <a:t>DiastolicBP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0.34784575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0.790002073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0.300422859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-0.201991561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-0.016469927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0.254239452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6166787"/>
                  </a:ext>
                </a:extLst>
              </a:tr>
              <a:tr h="412014">
                <a:tc>
                  <a:txBody>
                    <a:bodyPr/>
                    <a:lstStyle/>
                    <a:p>
                      <a:pPr algn="l" fontAlgn="b"/>
                      <a:r>
                        <a:rPr lang="en-IN" sz="1100" u="none" strike="noStrike">
                          <a:effectLst/>
                        </a:rPr>
                        <a:t>BS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0.376616341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0.347533956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0.300422859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-0.042511479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0.135605419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0.548887618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2679263"/>
                  </a:ext>
                </a:extLst>
              </a:tr>
              <a:tr h="412014">
                <a:tc>
                  <a:txBody>
                    <a:bodyPr/>
                    <a:lstStyle/>
                    <a:p>
                      <a:pPr algn="l" fontAlgn="b"/>
                      <a:r>
                        <a:rPr lang="en-IN" sz="1100" u="none" strike="noStrike">
                          <a:effectLst/>
                        </a:rPr>
                        <a:t>BodyTemp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-0.188843093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-0.207266781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-0.201991561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-0.042511479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0.087262428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0.25970076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9081773"/>
                  </a:ext>
                </a:extLst>
              </a:tr>
              <a:tr h="412014">
                <a:tc>
                  <a:txBody>
                    <a:bodyPr/>
                    <a:lstStyle/>
                    <a:p>
                      <a:pPr algn="l" fontAlgn="b"/>
                      <a:r>
                        <a:rPr lang="en-IN" sz="1100" u="none" strike="noStrike">
                          <a:effectLst/>
                        </a:rPr>
                        <a:t>HeartRate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0.077407345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-0.006088033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-0.016469927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0.135605419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0.087262428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0.183289255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3390689"/>
                  </a:ext>
                </a:extLst>
              </a:tr>
              <a:tr h="395535">
                <a:tc>
                  <a:txBody>
                    <a:bodyPr/>
                    <a:lstStyle/>
                    <a:p>
                      <a:pPr algn="l" fontAlgn="b"/>
                      <a:r>
                        <a:rPr lang="en-IN" sz="1100" u="none" strike="noStrike">
                          <a:effectLst/>
                        </a:rPr>
                        <a:t>numerical repre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0.18301029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0.327365225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0.254239452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0.548887618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0.25970076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0.183289255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0395631"/>
                  </a:ext>
                </a:extLst>
              </a:tr>
            </a:tbl>
          </a:graphicData>
        </a:graphic>
      </p:graphicFrame>
    </p:spTree>
    <p:extLst>
      <p:ext uri="{BB962C8B-B14F-4D97-AF65-F5344CB8AC3E}">
        <p14:creationId xmlns:p14="http://schemas.microsoft.com/office/powerpoint/2010/main" val="322588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136D-398C-6145-9355-48712C0E8001}"/>
              </a:ext>
            </a:extLst>
          </p:cNvPr>
          <p:cNvSpPr>
            <a:spLocks noGrp="1"/>
          </p:cNvSpPr>
          <p:nvPr>
            <p:ph type="title"/>
          </p:nvPr>
        </p:nvSpPr>
        <p:spPr>
          <a:xfrm>
            <a:off x="899832" y="365125"/>
            <a:ext cx="10515600" cy="1325563"/>
          </a:xfrm>
        </p:spPr>
        <p:txBody>
          <a:bodyPr>
            <a:normAutofit fontScale="90000"/>
          </a:bodyPr>
          <a:lstStyle/>
          <a:p>
            <a:pPr>
              <a:lnSpc>
                <a:spcPct val="115000"/>
              </a:lnSpc>
              <a:spcAft>
                <a:spcPts val="1000"/>
              </a:spcAft>
            </a:pPr>
            <a:r>
              <a:rPr lang="en-GB"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STUDY OF MATERNAL HEALTH RISK </a:t>
            </a:r>
            <a:b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r>
              <a:rPr lang="en-GB"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 </a:t>
            </a:r>
            <a:b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endPar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A178099-1219-D462-146E-503B21CAE08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696716" y="1132728"/>
            <a:ext cx="8596312" cy="3391918"/>
          </a:xfrm>
          <a:prstGeom prst="rect">
            <a:avLst/>
          </a:prstGeom>
          <a:ln>
            <a:noFill/>
          </a:ln>
          <a:effectLst>
            <a:softEdge rad="112500"/>
          </a:effectLst>
        </p:spPr>
      </p:pic>
      <p:sp>
        <p:nvSpPr>
          <p:cNvPr id="6" name="TextBox 5">
            <a:extLst>
              <a:ext uri="{FF2B5EF4-FFF2-40B4-BE49-F238E27FC236}">
                <a16:creationId xmlns:a16="http://schemas.microsoft.com/office/drawing/2014/main" id="{51A23116-3238-EAAF-C3E1-706F5933F903}"/>
              </a:ext>
            </a:extLst>
          </p:cNvPr>
          <p:cNvSpPr txBox="1"/>
          <p:nvPr/>
        </p:nvSpPr>
        <p:spPr>
          <a:xfrm>
            <a:off x="838200" y="4607679"/>
            <a:ext cx="6096000" cy="389915"/>
          </a:xfrm>
          <a:prstGeom prst="rect">
            <a:avLst/>
          </a:prstGeom>
          <a:noFill/>
        </p:spPr>
        <p:txBody>
          <a:bodyPr wrap="square">
            <a:spAutoFit/>
          </a:bodyPr>
          <a:lstStyle/>
          <a:p>
            <a:pPr>
              <a:lnSpc>
                <a:spcPct val="115000"/>
              </a:lnSpc>
              <a:spcAft>
                <a:spcPts val="1000"/>
              </a:spcAft>
            </a:pPr>
            <a:r>
              <a:rPr lang="en-GB" sz="1800" dirty="0">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3059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B5707-9EEC-83A6-5747-929A0AE2A793}"/>
              </a:ext>
            </a:extLst>
          </p:cNvPr>
          <p:cNvSpPr>
            <a:spLocks noGrp="1"/>
          </p:cNvSpPr>
          <p:nvPr>
            <p:ph idx="1"/>
          </p:nvPr>
        </p:nvSpPr>
        <p:spPr>
          <a:xfrm>
            <a:off x="506691" y="1012887"/>
            <a:ext cx="9344319" cy="4351338"/>
          </a:xfrm>
        </p:spPr>
        <p:txBody>
          <a:bodyPr/>
          <a:lstStyle/>
          <a:p>
            <a:pPr marL="342900" lvl="0" indent="-342900">
              <a:lnSpc>
                <a:spcPct val="115000"/>
              </a:lnSpc>
              <a:buFont typeface="+mj-lt"/>
              <a:buAutoNum type="arabicPeriod"/>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Age is very less correlated with the Systolic BP, Diastolic BP, and blood sugar. and it is negatively less correlated with Body temperature and near to negligible correlated with heart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Similarly have Systolic BP strongly correlated with. Diastolic BP.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Blood sugar is moderately correlated with the risk level.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Body temperature, heart rate, and risk are very less correlated with all the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0103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80A4-CC24-8234-A29A-06E31688CFD6}"/>
              </a:ext>
            </a:extLst>
          </p:cNvPr>
          <p:cNvSpPr>
            <a:spLocks noGrp="1"/>
          </p:cNvSpPr>
          <p:nvPr>
            <p:ph type="title"/>
          </p:nvPr>
        </p:nvSpPr>
        <p:spPr/>
        <p:txBody>
          <a:bodyPr>
            <a:normAutofit fontScale="90000"/>
          </a:bodyPr>
          <a:lstStyle/>
          <a:p>
            <a:r>
              <a:rPr lang="en-GB" sz="2200" dirty="0">
                <a:solidFill>
                  <a:srgbClr val="000000"/>
                </a:solidFill>
                <a:effectLst/>
                <a:latin typeface="Elephant" panose="02020904090505020303" pitchFamily="18" charset="0"/>
                <a:ea typeface="Calibri" panose="020F0502020204030204" pitchFamily="34" charset="0"/>
                <a:cs typeface="Arial" panose="020B0604020202020204" pitchFamily="34" charset="0"/>
              </a:rPr>
              <a:t>Analysis using </a:t>
            </a:r>
            <a:r>
              <a:rPr lang="en-GB" sz="2200" dirty="0">
                <a:solidFill>
                  <a:srgbClr val="000000"/>
                </a:solidFill>
                <a:latin typeface="Elephant" panose="02020904090505020303" pitchFamily="18" charset="0"/>
                <a:ea typeface="Calibri" panose="020F0502020204030204" pitchFamily="34" charset="0"/>
                <a:cs typeface="Arial" panose="020B0604020202020204" pitchFamily="34" charset="0"/>
              </a:rPr>
              <a:t>Principle component analysis</a:t>
            </a:r>
            <a:br>
              <a:rPr lang="en-GB" sz="2200" dirty="0">
                <a:solidFill>
                  <a:srgbClr val="000000"/>
                </a:solidFill>
                <a:latin typeface="Elephant" panose="02020904090505020303" pitchFamily="18" charset="0"/>
                <a:ea typeface="Calibri" panose="020F0502020204030204" pitchFamily="34" charset="0"/>
                <a:cs typeface="Arial" panose="020B0604020202020204" pitchFamily="34" charset="0"/>
              </a:rPr>
            </a:br>
            <a:br>
              <a:rPr lang="en-GB" sz="2200" dirty="0">
                <a:solidFill>
                  <a:srgbClr val="000000"/>
                </a:solidFill>
                <a:latin typeface="Elephant" panose="02020904090505020303" pitchFamily="18" charset="0"/>
                <a:ea typeface="Calibri" panose="020F0502020204030204" pitchFamily="34" charset="0"/>
                <a:cs typeface="Arial" panose="020B0604020202020204" pitchFamily="34" charset="0"/>
              </a:rPr>
            </a:br>
            <a:r>
              <a:rPr lang="en-GB" sz="2200" dirty="0">
                <a:solidFill>
                  <a:schemeClr val="tx1">
                    <a:lumMod val="75000"/>
                    <a:lumOff val="25000"/>
                  </a:schemeClr>
                </a:solidFill>
                <a:latin typeface="Cambria" panose="02040503050406030204" pitchFamily="18" charset="0"/>
                <a:cs typeface="Times New Roman" panose="02020603050405020304" pitchFamily="18" charset="0"/>
              </a:rPr>
              <a:t>PCA, analysis the correlation or relationship between a variables. In this we try to determine a smaller number of variables that can explain this correlation. In this we have  6 variables. In this analysis we will come across one or two components that do a good job of explaining all this correlation. one of the key points of PCA is it’s a data </a:t>
            </a:r>
            <a:r>
              <a:rPr lang="en-GB" sz="2400" dirty="0">
                <a:solidFill>
                  <a:schemeClr val="tx1">
                    <a:lumMod val="75000"/>
                    <a:lumOff val="25000"/>
                  </a:schemeClr>
                </a:solidFill>
                <a:latin typeface="Cambria" panose="02040503050406030204" pitchFamily="18" charset="0"/>
                <a:cs typeface="Times New Roman" panose="02020603050405020304" pitchFamily="18" charset="0"/>
              </a:rPr>
              <a:t>reduction technique.</a:t>
            </a:r>
            <a:br>
              <a:rPr lang="en-GB" sz="2400" dirty="0">
                <a:solidFill>
                  <a:schemeClr val="tx1">
                    <a:lumMod val="75000"/>
                    <a:lumOff val="25000"/>
                  </a:schemeClr>
                </a:solidFill>
                <a:latin typeface="Cambria" panose="02040503050406030204" pitchFamily="18" charset="0"/>
                <a:cs typeface="Times New Roman" panose="02020603050405020304" pitchFamily="18" charset="0"/>
              </a:rPr>
            </a:br>
            <a:br>
              <a:rPr lang="en-GB" sz="2200" dirty="0">
                <a:solidFill>
                  <a:srgbClr val="000000"/>
                </a:solidFill>
                <a:latin typeface="Elephant" panose="02020904090505020303" pitchFamily="18" charset="0"/>
                <a:ea typeface="Calibri" panose="020F0502020204030204" pitchFamily="34" charset="0"/>
                <a:cs typeface="Arial" panose="020B0604020202020204" pitchFamily="34" charset="0"/>
              </a:rPr>
            </a:br>
            <a:r>
              <a:rPr lang="en-GB" sz="18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t>Factor Analysis</a:t>
            </a:r>
            <a:br>
              <a:rPr lang="en-GB" sz="1800" dirty="0">
                <a:solidFill>
                  <a:srgbClr val="000000"/>
                </a:solidFill>
                <a:effectLst/>
                <a:latin typeface="Arial Rounded MT Bold" panose="020F0704030504030204" pitchFamily="34" charset="0"/>
                <a:ea typeface="Calibri" panose="020F0502020204030204" pitchFamily="34" charset="0"/>
                <a:cs typeface="Arial" panose="020B0604020202020204" pitchFamily="34"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C5C1BAD-2BA8-ABB1-74FC-94F59BF930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01527" y="3407790"/>
            <a:ext cx="9958531" cy="3545918"/>
          </a:xfrm>
          <a:prstGeom prst="rect">
            <a:avLst/>
          </a:prstGeom>
          <a:noFill/>
          <a:ln>
            <a:noFill/>
          </a:ln>
        </p:spPr>
      </p:pic>
      <p:graphicFrame>
        <p:nvGraphicFramePr>
          <p:cNvPr id="5" name="Table 4">
            <a:extLst>
              <a:ext uri="{FF2B5EF4-FFF2-40B4-BE49-F238E27FC236}">
                <a16:creationId xmlns:a16="http://schemas.microsoft.com/office/drawing/2014/main" id="{14EC7F38-F12E-DD4E-A3F5-448C28AD65CF}"/>
              </a:ext>
            </a:extLst>
          </p:cNvPr>
          <p:cNvGraphicFramePr>
            <a:graphicFrameLocks noGrp="1"/>
          </p:cNvGraphicFramePr>
          <p:nvPr>
            <p:extLst>
              <p:ext uri="{D42A27DB-BD31-4B8C-83A1-F6EECF244321}">
                <p14:modId xmlns:p14="http://schemas.microsoft.com/office/powerpoint/2010/main" val="712269793"/>
              </p:ext>
            </p:extLst>
          </p:nvPr>
        </p:nvGraphicFramePr>
        <p:xfrm>
          <a:off x="7484097" y="3676454"/>
          <a:ext cx="3092777" cy="2192504"/>
        </p:xfrm>
        <a:graphic>
          <a:graphicData uri="http://schemas.openxmlformats.org/drawingml/2006/table">
            <a:tbl>
              <a:tblPr>
                <a:tableStyleId>{5C22544A-7EE6-4342-B048-85BDC9FD1C3A}</a:tableStyleId>
              </a:tblPr>
              <a:tblGrid>
                <a:gridCol w="1229616">
                  <a:extLst>
                    <a:ext uri="{9D8B030D-6E8A-4147-A177-3AD203B41FA5}">
                      <a16:colId xmlns:a16="http://schemas.microsoft.com/office/drawing/2014/main" val="1480081606"/>
                    </a:ext>
                  </a:extLst>
                </a:gridCol>
                <a:gridCol w="794763">
                  <a:extLst>
                    <a:ext uri="{9D8B030D-6E8A-4147-A177-3AD203B41FA5}">
                      <a16:colId xmlns:a16="http://schemas.microsoft.com/office/drawing/2014/main" val="3433478751"/>
                    </a:ext>
                  </a:extLst>
                </a:gridCol>
                <a:gridCol w="1068398">
                  <a:extLst>
                    <a:ext uri="{9D8B030D-6E8A-4147-A177-3AD203B41FA5}">
                      <a16:colId xmlns:a16="http://schemas.microsoft.com/office/drawing/2014/main" val="2502742676"/>
                    </a:ext>
                  </a:extLst>
                </a:gridCol>
              </a:tblGrid>
              <a:tr h="668056">
                <a:tc gridSpan="3">
                  <a:txBody>
                    <a:bodyPr/>
                    <a:lstStyle/>
                    <a:p>
                      <a:pPr marL="38100" marR="38100" algn="ctr">
                        <a:lnSpc>
                          <a:spcPts val="1600"/>
                        </a:lnSpc>
                        <a:spcAft>
                          <a:spcPts val="1000"/>
                        </a:spcAft>
                      </a:pPr>
                      <a:r>
                        <a:rPr lang="en-GB" sz="1000" b="1" dirty="0">
                          <a:effectLst/>
                        </a:rPr>
                        <a:t>Communalities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4502001"/>
                  </a:ext>
                </a:extLst>
              </a:tr>
              <a:tr h="213431">
                <a:tc>
                  <a:txBody>
                    <a:bodyPr/>
                    <a:lstStyle/>
                    <a:p>
                      <a:pPr algn="ctr">
                        <a:lnSpc>
                          <a:spcPct val="115000"/>
                        </a:lnSpc>
                        <a:spcAft>
                          <a:spcPts val="1000"/>
                        </a:spcAft>
                      </a:pPr>
                      <a:r>
                        <a:rPr lang="en-GB" sz="1400" b="1" dirty="0">
                          <a:effectLst/>
                        </a:rPr>
                        <a:t> </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1000"/>
                        </a:spcAft>
                      </a:pPr>
                      <a:r>
                        <a:rPr lang="en-GB" sz="1000" b="1">
                          <a:effectLst/>
                        </a:rPr>
                        <a:t>Initial</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000" b="1" dirty="0">
                          <a:effectLst/>
                        </a:rPr>
                        <a:t>Extraction</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383792110"/>
                  </a:ext>
                </a:extLst>
              </a:tr>
              <a:tr h="171938">
                <a:tc>
                  <a:txBody>
                    <a:bodyPr/>
                    <a:lstStyle/>
                    <a:p>
                      <a:pPr marL="38100" marR="38100">
                        <a:lnSpc>
                          <a:spcPts val="1600"/>
                        </a:lnSpc>
                        <a:spcAft>
                          <a:spcPts val="1000"/>
                        </a:spcAft>
                      </a:pPr>
                      <a:r>
                        <a:rPr lang="en-GB" sz="1000" b="1" dirty="0">
                          <a:effectLst/>
                        </a:rPr>
                        <a:t>Age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.469</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41146914"/>
                  </a:ext>
                </a:extLst>
              </a:tr>
              <a:tr h="171938">
                <a:tc>
                  <a:txBody>
                    <a:bodyPr/>
                    <a:lstStyle/>
                    <a:p>
                      <a:pPr marL="38100" marR="38100">
                        <a:lnSpc>
                          <a:spcPts val="1600"/>
                        </a:lnSpc>
                        <a:spcAft>
                          <a:spcPts val="1000"/>
                        </a:spcAft>
                      </a:pPr>
                      <a:r>
                        <a:rPr lang="en-GB" sz="1000" b="1" dirty="0">
                          <a:effectLst/>
                        </a:rPr>
                        <a:t>Systolic BP</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.763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06046781"/>
                  </a:ext>
                </a:extLst>
              </a:tr>
              <a:tr h="171938">
                <a:tc>
                  <a:txBody>
                    <a:bodyPr/>
                    <a:lstStyle/>
                    <a:p>
                      <a:pPr marL="38100" marR="38100">
                        <a:lnSpc>
                          <a:spcPts val="1600"/>
                        </a:lnSpc>
                        <a:spcAft>
                          <a:spcPts val="1000"/>
                        </a:spcAft>
                      </a:pPr>
                      <a:r>
                        <a:rPr lang="en-GB" sz="1000" b="1" dirty="0">
                          <a:effectLst/>
                        </a:rPr>
                        <a:t>Diastolic BP</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.733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60836920"/>
                  </a:ext>
                </a:extLst>
              </a:tr>
              <a:tr h="171938">
                <a:tc>
                  <a:txBody>
                    <a:bodyPr/>
                    <a:lstStyle/>
                    <a:p>
                      <a:pPr marL="38100" marR="38100">
                        <a:lnSpc>
                          <a:spcPts val="1600"/>
                        </a:lnSpc>
                        <a:spcAft>
                          <a:spcPts val="1000"/>
                        </a:spcAft>
                      </a:pPr>
                      <a:r>
                        <a:rPr lang="en-GB" sz="1000" b="1">
                          <a:effectLst/>
                        </a:rPr>
                        <a:t>BS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.539</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466341263"/>
                  </a:ext>
                </a:extLst>
              </a:tr>
              <a:tr h="171938">
                <a:tc>
                  <a:txBody>
                    <a:bodyPr/>
                    <a:lstStyle/>
                    <a:p>
                      <a:pPr marL="38100" marR="38100">
                        <a:lnSpc>
                          <a:spcPts val="1600"/>
                        </a:lnSpc>
                        <a:spcAft>
                          <a:spcPts val="1000"/>
                        </a:spcAft>
                      </a:pPr>
                      <a:r>
                        <a:rPr lang="en-GB" sz="1000" b="1">
                          <a:effectLst/>
                        </a:rPr>
                        <a:t>HeartRate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.643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59036826"/>
                  </a:ext>
                </a:extLst>
              </a:tr>
              <a:tr h="171938">
                <a:tc>
                  <a:txBody>
                    <a:bodyPr/>
                    <a:lstStyle/>
                    <a:p>
                      <a:pPr marL="38100" marR="38100">
                        <a:lnSpc>
                          <a:spcPts val="1600"/>
                        </a:lnSpc>
                        <a:spcAft>
                          <a:spcPts val="1000"/>
                        </a:spcAft>
                      </a:pPr>
                      <a:r>
                        <a:rPr lang="en-GB" sz="1000" b="1">
                          <a:effectLst/>
                        </a:rPr>
                        <a:t>BodyTemp</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.384</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01127155"/>
                  </a:ext>
                </a:extLst>
              </a:tr>
              <a:tr h="171938">
                <a:tc gridSpan="3">
                  <a:txBody>
                    <a:bodyPr/>
                    <a:lstStyle/>
                    <a:p>
                      <a:pPr marL="38100" marR="38100">
                        <a:lnSpc>
                          <a:spcPts val="1600"/>
                        </a:lnSpc>
                        <a:spcAft>
                          <a:spcPts val="1000"/>
                        </a:spcAft>
                      </a:pPr>
                      <a:r>
                        <a:rPr lang="en-GB" sz="1000" b="1" dirty="0">
                          <a:effectLst/>
                        </a:rPr>
                        <a:t>Extraction Method: Principal Component Analysis.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79201315"/>
                  </a:ext>
                </a:extLst>
              </a:tr>
            </a:tbl>
          </a:graphicData>
        </a:graphic>
      </p:graphicFrame>
    </p:spTree>
    <p:extLst>
      <p:ext uri="{BB962C8B-B14F-4D97-AF65-F5344CB8AC3E}">
        <p14:creationId xmlns:p14="http://schemas.microsoft.com/office/powerpoint/2010/main" val="654142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7D5D1-2393-02FF-BE2E-A8C1247E7DF7}"/>
              </a:ext>
            </a:extLst>
          </p:cNvPr>
          <p:cNvSpPr>
            <a:spLocks noGrp="1"/>
          </p:cNvSpPr>
          <p:nvPr>
            <p:ph idx="1"/>
          </p:nvPr>
        </p:nvSpPr>
        <p:spPr>
          <a:xfrm>
            <a:off x="636818" y="586370"/>
            <a:ext cx="10515600" cy="4351338"/>
          </a:xfrm>
        </p:spPr>
        <p:txBody>
          <a:bodyPr/>
          <a:lstStyle/>
          <a:p>
            <a:r>
              <a:rPr lang="en-GB"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 Variance Explain</a:t>
            </a:r>
          </a:p>
          <a:p>
            <a:pPr marL="0" indent="0">
              <a:buNone/>
            </a:pPr>
            <a:r>
              <a:rPr lang="en-GB" sz="1800" dirty="0">
                <a:latin typeface="Cambria" panose="02040503050406030204" pitchFamily="18" charset="0"/>
                <a:cs typeface="Times New Roman" panose="02020603050405020304" pitchFamily="18" charset="0"/>
              </a:rPr>
              <a:t>     Total variance explains by matrix and scree plot are the factor extraction method. These</a:t>
            </a:r>
          </a:p>
          <a:p>
            <a:pPr marL="0" indent="0">
              <a:buNone/>
            </a:pPr>
            <a:r>
              <a:rPr lang="en-GB" dirty="0">
                <a:latin typeface="Cambria" panose="02040503050406030204" pitchFamily="18" charset="0"/>
                <a:cs typeface="Times New Roman" panose="02020603050405020304" pitchFamily="18" charset="0"/>
              </a:rPr>
              <a:t>      </a:t>
            </a:r>
            <a:r>
              <a:rPr lang="en-GB" sz="1800" dirty="0">
                <a:latin typeface="Cambria" panose="02040503050406030204" pitchFamily="18" charset="0"/>
                <a:cs typeface="Times New Roman" panose="02020603050405020304" pitchFamily="18" charset="0"/>
              </a:rPr>
              <a:t>two commonly use processors for deciding how many components or factors to retain in </a:t>
            </a:r>
          </a:p>
          <a:p>
            <a:pPr marL="0" indent="0">
              <a:buNone/>
            </a:pPr>
            <a:r>
              <a:rPr lang="en-GB" dirty="0">
                <a:latin typeface="Cambria" panose="02040503050406030204" pitchFamily="18" charset="0"/>
                <a:cs typeface="Times New Roman" panose="02020603050405020304" pitchFamily="18" charset="0"/>
              </a:rPr>
              <a:t>      </a:t>
            </a:r>
            <a:r>
              <a:rPr lang="en-GB" sz="1800" dirty="0">
                <a:latin typeface="Cambria" panose="02040503050406030204" pitchFamily="18" charset="0"/>
                <a:cs typeface="Times New Roman" panose="02020603050405020304" pitchFamily="18" charset="0"/>
              </a:rPr>
              <a:t>our solutions.</a:t>
            </a:r>
            <a:endParaRPr lang="en-IN" sz="1800" dirty="0">
              <a:latin typeface="Cambria" panose="020405030504060302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C866EBB0-750A-C1DD-459E-3DF93274625C}"/>
              </a:ext>
            </a:extLst>
          </p:cNvPr>
          <p:cNvGraphicFramePr>
            <a:graphicFrameLocks noGrp="1"/>
          </p:cNvGraphicFramePr>
          <p:nvPr>
            <p:extLst>
              <p:ext uri="{D42A27DB-BD31-4B8C-83A1-F6EECF244321}">
                <p14:modId xmlns:p14="http://schemas.microsoft.com/office/powerpoint/2010/main" val="1339229441"/>
              </p:ext>
            </p:extLst>
          </p:nvPr>
        </p:nvGraphicFramePr>
        <p:xfrm>
          <a:off x="721659" y="2478076"/>
          <a:ext cx="9327314" cy="4205530"/>
        </p:xfrm>
        <a:graphic>
          <a:graphicData uri="http://schemas.openxmlformats.org/drawingml/2006/table">
            <a:tbl>
              <a:tblPr>
                <a:tableStyleId>{5C22544A-7EE6-4342-B048-85BDC9FD1C3A}</a:tableStyleId>
              </a:tblPr>
              <a:tblGrid>
                <a:gridCol w="31382">
                  <a:extLst>
                    <a:ext uri="{9D8B030D-6E8A-4147-A177-3AD203B41FA5}">
                      <a16:colId xmlns:a16="http://schemas.microsoft.com/office/drawing/2014/main" val="2104014749"/>
                    </a:ext>
                  </a:extLst>
                </a:gridCol>
                <a:gridCol w="974242">
                  <a:extLst>
                    <a:ext uri="{9D8B030D-6E8A-4147-A177-3AD203B41FA5}">
                      <a16:colId xmlns:a16="http://schemas.microsoft.com/office/drawing/2014/main" val="1143529270"/>
                    </a:ext>
                  </a:extLst>
                </a:gridCol>
                <a:gridCol w="1375794">
                  <a:extLst>
                    <a:ext uri="{9D8B030D-6E8A-4147-A177-3AD203B41FA5}">
                      <a16:colId xmlns:a16="http://schemas.microsoft.com/office/drawing/2014/main" val="3666315319"/>
                    </a:ext>
                  </a:extLst>
                </a:gridCol>
                <a:gridCol w="1392048">
                  <a:extLst>
                    <a:ext uri="{9D8B030D-6E8A-4147-A177-3AD203B41FA5}">
                      <a16:colId xmlns:a16="http://schemas.microsoft.com/office/drawing/2014/main" val="881623959"/>
                    </a:ext>
                  </a:extLst>
                </a:gridCol>
                <a:gridCol w="1392048">
                  <a:extLst>
                    <a:ext uri="{9D8B030D-6E8A-4147-A177-3AD203B41FA5}">
                      <a16:colId xmlns:a16="http://schemas.microsoft.com/office/drawing/2014/main" val="3669059040"/>
                    </a:ext>
                  </a:extLst>
                </a:gridCol>
                <a:gridCol w="1377704">
                  <a:extLst>
                    <a:ext uri="{9D8B030D-6E8A-4147-A177-3AD203B41FA5}">
                      <a16:colId xmlns:a16="http://schemas.microsoft.com/office/drawing/2014/main" val="803806073"/>
                    </a:ext>
                  </a:extLst>
                </a:gridCol>
                <a:gridCol w="1392048">
                  <a:extLst>
                    <a:ext uri="{9D8B030D-6E8A-4147-A177-3AD203B41FA5}">
                      <a16:colId xmlns:a16="http://schemas.microsoft.com/office/drawing/2014/main" val="2094501926"/>
                    </a:ext>
                  </a:extLst>
                </a:gridCol>
                <a:gridCol w="1392048">
                  <a:extLst>
                    <a:ext uri="{9D8B030D-6E8A-4147-A177-3AD203B41FA5}">
                      <a16:colId xmlns:a16="http://schemas.microsoft.com/office/drawing/2014/main" val="2417162374"/>
                    </a:ext>
                  </a:extLst>
                </a:gridCol>
              </a:tblGrid>
              <a:tr h="563254">
                <a:tc rowSpan="2" gridSpan="2">
                  <a:txBody>
                    <a:bodyPr/>
                    <a:lstStyle/>
                    <a:p>
                      <a:pPr marL="38100" marR="38100">
                        <a:lnSpc>
                          <a:spcPts val="1600"/>
                        </a:lnSpc>
                        <a:spcAft>
                          <a:spcPts val="1000"/>
                        </a:spcAft>
                      </a:pPr>
                      <a:r>
                        <a:rPr lang="en-GB" sz="1400" dirty="0">
                          <a:effectLst/>
                        </a:rPr>
                        <a:t>Component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rowSpan="2" hMerge="1">
                  <a:txBody>
                    <a:bodyPr/>
                    <a:lstStyle/>
                    <a:p>
                      <a:endParaRPr lang="en-IN"/>
                    </a:p>
                  </a:txBody>
                  <a:tcPr/>
                </a:tc>
                <a:tc gridSpan="3">
                  <a:txBody>
                    <a:bodyPr/>
                    <a:lstStyle/>
                    <a:p>
                      <a:pPr marL="38100" marR="38100" algn="ctr">
                        <a:lnSpc>
                          <a:spcPts val="1600"/>
                        </a:lnSpc>
                        <a:spcAft>
                          <a:spcPts val="1000"/>
                        </a:spcAft>
                      </a:pPr>
                      <a:r>
                        <a:rPr lang="en-GB" sz="1400" dirty="0">
                          <a:effectLst/>
                        </a:rPr>
                        <a:t>Initial Eigenvalues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IN"/>
                    </a:p>
                  </a:txBody>
                  <a:tcPr/>
                </a:tc>
                <a:tc hMerge="1">
                  <a:txBody>
                    <a:bodyPr/>
                    <a:lstStyle/>
                    <a:p>
                      <a:endParaRPr lang="en-IN"/>
                    </a:p>
                  </a:txBody>
                  <a:tcPr/>
                </a:tc>
                <a:tc gridSpan="3">
                  <a:txBody>
                    <a:bodyPr/>
                    <a:lstStyle/>
                    <a:p>
                      <a:pPr marL="38100" marR="38100" algn="ctr">
                        <a:lnSpc>
                          <a:spcPts val="1600"/>
                        </a:lnSpc>
                        <a:spcAft>
                          <a:spcPts val="1000"/>
                        </a:spcAft>
                      </a:pPr>
                      <a:r>
                        <a:rPr lang="en-GB" sz="1400">
                          <a:effectLst/>
                        </a:rPr>
                        <a:t>Extraction Sums of Squared Loadings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08914582"/>
                  </a:ext>
                </a:extLst>
              </a:tr>
              <a:tr h="436824">
                <a:tc gridSpan="2" vMerge="1">
                  <a:txBody>
                    <a:bodyPr/>
                    <a:lstStyle/>
                    <a:p>
                      <a:endParaRPr lang="en-IN"/>
                    </a:p>
                  </a:txBody>
                  <a:tcPr/>
                </a:tc>
                <a:tc hMerge="1" vMerge="1">
                  <a:txBody>
                    <a:bodyPr/>
                    <a:lstStyle/>
                    <a:p>
                      <a:endParaRPr lang="en-IN"/>
                    </a:p>
                  </a:txBody>
                  <a:tcPr/>
                </a:tc>
                <a:tc>
                  <a:txBody>
                    <a:bodyPr/>
                    <a:lstStyle/>
                    <a:p>
                      <a:pPr marL="38100" marR="38100" algn="ctr">
                        <a:lnSpc>
                          <a:spcPts val="1600"/>
                        </a:lnSpc>
                        <a:spcAft>
                          <a:spcPts val="1000"/>
                        </a:spcAft>
                      </a:pPr>
                      <a:r>
                        <a:rPr lang="en-GB" sz="1400">
                          <a:effectLst/>
                        </a:rPr>
                        <a:t>Total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400">
                          <a:effectLst/>
                        </a:rPr>
                        <a:t>% of Variance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400">
                          <a:effectLst/>
                        </a:rPr>
                        <a:t>Cumulative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400">
                          <a:effectLst/>
                        </a:rPr>
                        <a:t>Total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400">
                          <a:effectLst/>
                        </a:rPr>
                        <a:t>% of Variance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400">
                          <a:effectLst/>
                        </a:rPr>
                        <a:t>Cumulative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056807537"/>
                  </a:ext>
                </a:extLst>
              </a:tr>
              <a:tr h="436824">
                <a:tc rowSpan="6">
                  <a:txBody>
                    <a:bodyPr/>
                    <a:lstStyle/>
                    <a:p>
                      <a:pPr marL="38100" marR="38100" algn="r">
                        <a:lnSpc>
                          <a:spcPts val="1600"/>
                        </a:lnSpc>
                        <a:spcAft>
                          <a:spcPts val="1000"/>
                        </a:spcAft>
                      </a:pPr>
                      <a:r>
                        <a:rPr lang="en-GB" sz="600" dirty="0">
                          <a:effectLst/>
                        </a:rPr>
                        <a:t>dimension0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nSpc>
                          <a:spcPts val="1600"/>
                        </a:lnSpc>
                        <a:spcAft>
                          <a:spcPts val="1000"/>
                        </a:spcAft>
                      </a:pPr>
                      <a:r>
                        <a:rPr lang="en-GB" sz="14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2.383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39.709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39.709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2.383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39.709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39.709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046305209"/>
                  </a:ext>
                </a:extLst>
              </a:tr>
              <a:tr h="436824">
                <a:tc vMerge="1">
                  <a:txBody>
                    <a:bodyPr/>
                    <a:lstStyle/>
                    <a:p>
                      <a:endParaRPr lang="en-IN"/>
                    </a:p>
                  </a:txBody>
                  <a:tcPr/>
                </a:tc>
                <a:tc>
                  <a:txBody>
                    <a:bodyPr/>
                    <a:lstStyle/>
                    <a:p>
                      <a:pPr marL="38100" marR="38100">
                        <a:lnSpc>
                          <a:spcPts val="1600"/>
                        </a:lnSpc>
                        <a:spcAft>
                          <a:spcPts val="1000"/>
                        </a:spcAft>
                      </a:pPr>
                      <a:r>
                        <a:rPr lang="en-GB" sz="14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1.149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19.149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58.858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1.149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19.149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58.858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31376061"/>
                  </a:ext>
                </a:extLst>
              </a:tr>
              <a:tr h="473745">
                <a:tc vMerge="1">
                  <a:txBody>
                    <a:bodyPr/>
                    <a:lstStyle/>
                    <a:p>
                      <a:endParaRPr lang="en-IN"/>
                    </a:p>
                  </a:txBody>
                  <a:tcPr/>
                </a:tc>
                <a:tc>
                  <a:txBody>
                    <a:bodyPr/>
                    <a:lstStyle/>
                    <a:p>
                      <a:pPr marL="38100" marR="38100">
                        <a:lnSpc>
                          <a:spcPts val="1600"/>
                        </a:lnSpc>
                        <a:spcAft>
                          <a:spcPts val="1000"/>
                        </a:spcAft>
                      </a:pPr>
                      <a:r>
                        <a:rPr lang="en-GB" sz="14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.882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14.704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73.562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85319195"/>
                  </a:ext>
                </a:extLst>
              </a:tr>
              <a:tr h="473745">
                <a:tc vMerge="1">
                  <a:txBody>
                    <a:bodyPr/>
                    <a:lstStyle/>
                    <a:p>
                      <a:endParaRPr lang="en-IN"/>
                    </a:p>
                  </a:txBody>
                  <a:tcPr/>
                </a:tc>
                <a:tc>
                  <a:txBody>
                    <a:bodyPr/>
                    <a:lstStyle/>
                    <a:p>
                      <a:pPr marL="38100" marR="38100">
                        <a:lnSpc>
                          <a:spcPts val="1600"/>
                        </a:lnSpc>
                        <a:spcAft>
                          <a:spcPts val="1000"/>
                        </a:spcAft>
                      </a:pPr>
                      <a:r>
                        <a:rPr lang="en-GB" sz="1400">
                          <a:effectLst/>
                        </a:rPr>
                        <a:t>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.784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13.061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86.622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77473676"/>
                  </a:ext>
                </a:extLst>
              </a:tr>
              <a:tr h="473745">
                <a:tc vMerge="1">
                  <a:txBody>
                    <a:bodyPr/>
                    <a:lstStyle/>
                    <a:p>
                      <a:endParaRPr lang="en-IN"/>
                    </a:p>
                  </a:txBody>
                  <a:tcPr/>
                </a:tc>
                <a:tc>
                  <a:txBody>
                    <a:bodyPr/>
                    <a:lstStyle/>
                    <a:p>
                      <a:pPr marL="38100" marR="38100">
                        <a:lnSpc>
                          <a:spcPts val="1600"/>
                        </a:lnSpc>
                        <a:spcAft>
                          <a:spcPts val="1000"/>
                        </a:spcAft>
                      </a:pPr>
                      <a:r>
                        <a:rPr lang="en-GB" sz="1400">
                          <a:effectLst/>
                        </a:rPr>
                        <a:t>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.594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9.908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96.531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31455365"/>
                  </a:ext>
                </a:extLst>
              </a:tr>
              <a:tr h="473745">
                <a:tc vMerge="1">
                  <a:txBody>
                    <a:bodyPr/>
                    <a:lstStyle/>
                    <a:p>
                      <a:endParaRPr lang="en-IN"/>
                    </a:p>
                  </a:txBody>
                  <a:tcPr/>
                </a:tc>
                <a:tc>
                  <a:txBody>
                    <a:bodyPr/>
                    <a:lstStyle/>
                    <a:p>
                      <a:pPr marL="38100" marR="38100">
                        <a:lnSpc>
                          <a:spcPts val="1600"/>
                        </a:lnSpc>
                        <a:spcAft>
                          <a:spcPts val="1000"/>
                        </a:spcAft>
                      </a:pPr>
                      <a:r>
                        <a:rPr lang="en-GB" sz="1400">
                          <a:effectLst/>
                        </a:rPr>
                        <a:t>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.208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3.469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400">
                          <a:effectLst/>
                        </a:rPr>
                        <a:t>100.000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GB"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90117965"/>
                  </a:ext>
                </a:extLst>
              </a:tr>
              <a:tr h="436824">
                <a:tc gridSpan="8">
                  <a:txBody>
                    <a:bodyPr/>
                    <a:lstStyle/>
                    <a:p>
                      <a:pPr marL="38100" marR="38100">
                        <a:lnSpc>
                          <a:spcPts val="1600"/>
                        </a:lnSpc>
                        <a:spcAft>
                          <a:spcPts val="1000"/>
                        </a:spcAft>
                      </a:pPr>
                      <a:r>
                        <a:rPr lang="en-GB" sz="1400" dirty="0">
                          <a:effectLst/>
                        </a:rPr>
                        <a:t>Extraction Method: Principal Component Analysis.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38593206"/>
                  </a:ext>
                </a:extLst>
              </a:tr>
            </a:tbl>
          </a:graphicData>
        </a:graphic>
      </p:graphicFrame>
    </p:spTree>
    <p:extLst>
      <p:ext uri="{BB962C8B-B14F-4D97-AF65-F5344CB8AC3E}">
        <p14:creationId xmlns:p14="http://schemas.microsoft.com/office/powerpoint/2010/main" val="2201142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E248-151C-1997-6C81-BB8131D41641}"/>
              </a:ext>
            </a:extLst>
          </p:cNvPr>
          <p:cNvSpPr>
            <a:spLocks noGrp="1"/>
          </p:cNvSpPr>
          <p:nvPr>
            <p:ph type="title"/>
          </p:nvPr>
        </p:nvSpPr>
        <p:spPr/>
        <p:txBody>
          <a:bodyPr>
            <a:normAutofit/>
          </a:bodyPr>
          <a:lstStyle/>
          <a:p>
            <a:pPr>
              <a:lnSpc>
                <a:spcPct val="115000"/>
              </a:lnSpc>
              <a:spcAft>
                <a:spcPts val="1000"/>
              </a:spcAft>
            </a:pPr>
            <a:r>
              <a:rPr lang="en-GB" sz="1800" dirty="0">
                <a:effectLst/>
                <a:latin typeface="Elephant" panose="02020904090505020303" pitchFamily="18" charset="0"/>
                <a:ea typeface="Calibri" panose="020F0502020204030204" pitchFamily="34" charset="0"/>
                <a:cs typeface="Times New Roman" panose="02020603050405020304" pitchFamily="18" charset="0"/>
              </a:rPr>
              <a:t>Scree plot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846994-2BEA-ADD9-1107-DD18C7F08BDC}"/>
              </a:ext>
            </a:extLst>
          </p:cNvPr>
          <p:cNvSpPr>
            <a:spLocks noGrp="1"/>
          </p:cNvSpPr>
          <p:nvPr>
            <p:ph idx="1"/>
          </p:nvPr>
        </p:nvSpPr>
        <p:spPr>
          <a:xfrm>
            <a:off x="551329" y="1027906"/>
            <a:ext cx="10515600" cy="4351338"/>
          </a:xfrm>
        </p:spPr>
        <p:txBody>
          <a:bodyPr>
            <a:normAutofit/>
          </a:bodyPr>
          <a:lstStyle/>
          <a:p>
            <a:r>
              <a:rPr lang="en-IN" sz="2000" dirty="0">
                <a:effectLst/>
                <a:latin typeface="Cambria" panose="02040503050406030204" pitchFamily="18" charset="0"/>
                <a:ea typeface="Times New Roman" panose="02020603050405020304" pitchFamily="18" charset="0"/>
                <a:cs typeface="Times New Roman" panose="02020603050405020304" pitchFamily="18" charset="0"/>
              </a:rPr>
              <a:t>Screen plot graphs, the eigenvalue against each factor. We can see from the graph that after factor 2 there is a sharp change in curvature of screen plot. This shows that after factor 2 the total variance accounts for smaller and smaller amounts.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pic>
        <p:nvPicPr>
          <p:cNvPr id="4" name="Picture 3">
            <a:extLst>
              <a:ext uri="{FF2B5EF4-FFF2-40B4-BE49-F238E27FC236}">
                <a16:creationId xmlns:a16="http://schemas.microsoft.com/office/drawing/2014/main" id="{BE3A85B8-9E2C-7882-D8A2-60148069AACE}"/>
              </a:ext>
            </a:extLst>
          </p:cNvPr>
          <p:cNvPicPr>
            <a:picLocks noChangeAspect="1"/>
          </p:cNvPicPr>
          <p:nvPr/>
        </p:nvPicPr>
        <p:blipFill>
          <a:blip r:embed="rId2"/>
          <a:srcRect/>
          <a:stretch>
            <a:fillRect/>
          </a:stretch>
        </p:blipFill>
        <p:spPr bwMode="auto">
          <a:xfrm>
            <a:off x="695708" y="2123957"/>
            <a:ext cx="5731510" cy="4582795"/>
          </a:xfrm>
          <a:prstGeom prst="rect">
            <a:avLst/>
          </a:prstGeom>
          <a:noFill/>
          <a:ln w="9525">
            <a:noFill/>
            <a:miter lim="800000"/>
            <a:headEnd/>
            <a:tailEnd/>
          </a:ln>
        </p:spPr>
      </p:pic>
      <p:graphicFrame>
        <p:nvGraphicFramePr>
          <p:cNvPr id="5" name="Table 4">
            <a:extLst>
              <a:ext uri="{FF2B5EF4-FFF2-40B4-BE49-F238E27FC236}">
                <a16:creationId xmlns:a16="http://schemas.microsoft.com/office/drawing/2014/main" id="{BD95945E-55FB-8AD8-313E-A205ED6C0D91}"/>
              </a:ext>
            </a:extLst>
          </p:cNvPr>
          <p:cNvGraphicFramePr>
            <a:graphicFrameLocks noGrp="1"/>
          </p:cNvGraphicFramePr>
          <p:nvPr>
            <p:extLst>
              <p:ext uri="{D42A27DB-BD31-4B8C-83A1-F6EECF244321}">
                <p14:modId xmlns:p14="http://schemas.microsoft.com/office/powerpoint/2010/main" val="944703369"/>
              </p:ext>
            </p:extLst>
          </p:nvPr>
        </p:nvGraphicFramePr>
        <p:xfrm>
          <a:off x="7237300" y="3007922"/>
          <a:ext cx="2566559" cy="2742673"/>
        </p:xfrm>
        <a:graphic>
          <a:graphicData uri="http://schemas.openxmlformats.org/drawingml/2006/table">
            <a:tbl>
              <a:tblPr>
                <a:tableStyleId>{5C22544A-7EE6-4342-B048-85BDC9FD1C3A}</a:tableStyleId>
              </a:tblPr>
              <a:tblGrid>
                <a:gridCol w="738900">
                  <a:extLst>
                    <a:ext uri="{9D8B030D-6E8A-4147-A177-3AD203B41FA5}">
                      <a16:colId xmlns:a16="http://schemas.microsoft.com/office/drawing/2014/main" val="699899276"/>
                    </a:ext>
                  </a:extLst>
                </a:gridCol>
                <a:gridCol w="912933">
                  <a:extLst>
                    <a:ext uri="{9D8B030D-6E8A-4147-A177-3AD203B41FA5}">
                      <a16:colId xmlns:a16="http://schemas.microsoft.com/office/drawing/2014/main" val="4270432279"/>
                    </a:ext>
                  </a:extLst>
                </a:gridCol>
                <a:gridCol w="914726">
                  <a:extLst>
                    <a:ext uri="{9D8B030D-6E8A-4147-A177-3AD203B41FA5}">
                      <a16:colId xmlns:a16="http://schemas.microsoft.com/office/drawing/2014/main" val="2832560944"/>
                    </a:ext>
                  </a:extLst>
                </a:gridCol>
              </a:tblGrid>
              <a:tr h="489170">
                <a:tc gridSpan="3">
                  <a:txBody>
                    <a:bodyPr/>
                    <a:lstStyle/>
                    <a:p>
                      <a:pPr marR="38100">
                        <a:lnSpc>
                          <a:spcPts val="1600"/>
                        </a:lnSpc>
                        <a:spcAft>
                          <a:spcPts val="1000"/>
                        </a:spcAft>
                      </a:pPr>
                      <a:r>
                        <a:rPr lang="en-GB" sz="1050" b="1" dirty="0">
                          <a:effectLst/>
                        </a:rPr>
                        <a:t>Component Score Coefficient Matrix</a:t>
                      </a:r>
                      <a:endParaRPr lang="en-IN" sz="1200" b="1" dirty="0">
                        <a:effectLst/>
                      </a:endParaRPr>
                    </a:p>
                    <a:p>
                      <a:pPr marL="38100" marR="38100" algn="ctr">
                        <a:lnSpc>
                          <a:spcPts val="1600"/>
                        </a:lnSpc>
                        <a:spcAft>
                          <a:spcPts val="1000"/>
                        </a:spcAft>
                      </a:pPr>
                      <a:r>
                        <a:rPr lang="en-GB" sz="1050" b="1" dirty="0">
                          <a:effectLst/>
                        </a:rPr>
                        <a:t> </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46648372"/>
                  </a:ext>
                </a:extLst>
              </a:tr>
              <a:tr h="159288">
                <a:tc gridSpan="2">
                  <a:txBody>
                    <a:bodyPr/>
                    <a:lstStyle/>
                    <a:p>
                      <a:pPr marL="38100" marR="38100" algn="ctr">
                        <a:lnSpc>
                          <a:spcPts val="1600"/>
                        </a:lnSpc>
                        <a:spcAft>
                          <a:spcPts val="1000"/>
                        </a:spcAft>
                      </a:pPr>
                      <a:r>
                        <a:rPr lang="en-GB" sz="1000" b="1">
                          <a:effectLst/>
                        </a:rPr>
                        <a:t>Component</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IN"/>
                    </a:p>
                  </a:txBody>
                  <a:tcPr/>
                </a:tc>
                <a:tc>
                  <a:txBody>
                    <a:bodyPr/>
                    <a:lstStyle/>
                    <a:p>
                      <a:pPr>
                        <a:lnSpc>
                          <a:spcPct val="115000"/>
                        </a:lnSpc>
                        <a:spcAft>
                          <a:spcPts val="100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07218792"/>
                  </a:ext>
                </a:extLst>
              </a:tr>
              <a:tr h="159288">
                <a:tc>
                  <a:txBody>
                    <a:bodyPr/>
                    <a:lstStyle/>
                    <a:p>
                      <a:pPr marL="38100" marR="38100" algn="ctr">
                        <a:lnSpc>
                          <a:spcPts val="1600"/>
                        </a:lnSpc>
                        <a:spcAft>
                          <a:spcPts val="1000"/>
                        </a:spcAft>
                      </a:pPr>
                      <a:r>
                        <a:rPr lang="en-GB" sz="1000" b="1">
                          <a:effectLst/>
                        </a:rPr>
                        <a:t>1</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000" b="1">
                          <a:effectLst/>
                        </a:rPr>
                        <a:t>2</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nSpc>
                          <a:spcPct val="115000"/>
                        </a:lnSpc>
                        <a:spcAft>
                          <a:spcPts val="100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00904829"/>
                  </a:ext>
                </a:extLst>
              </a:tr>
              <a:tr h="159288">
                <a:tc>
                  <a:txBody>
                    <a:bodyPr/>
                    <a:lstStyle/>
                    <a:p>
                      <a:pPr marL="38100" marR="38100" algn="r">
                        <a:lnSpc>
                          <a:spcPts val="1600"/>
                        </a:lnSpc>
                        <a:spcAft>
                          <a:spcPts val="1000"/>
                        </a:spcAft>
                      </a:pPr>
                      <a:r>
                        <a:rPr lang="en-GB" sz="1000" b="1">
                          <a:effectLst/>
                        </a:rPr>
                        <a:t>.278</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.154</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79558786"/>
                  </a:ext>
                </a:extLst>
              </a:tr>
              <a:tr h="159288">
                <a:tc>
                  <a:txBody>
                    <a:bodyPr/>
                    <a:lstStyle/>
                    <a:p>
                      <a:pPr marL="38100" marR="38100" algn="r">
                        <a:lnSpc>
                          <a:spcPts val="1600"/>
                        </a:lnSpc>
                        <a:spcAft>
                          <a:spcPts val="1000"/>
                        </a:spcAft>
                      </a:pPr>
                      <a:r>
                        <a:rPr lang="en-GB" sz="1000" b="1">
                          <a:effectLst/>
                        </a:rPr>
                        <a:t>.363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-.108</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66783717"/>
                  </a:ext>
                </a:extLst>
              </a:tr>
              <a:tr h="159288">
                <a:tc>
                  <a:txBody>
                    <a:bodyPr/>
                    <a:lstStyle/>
                    <a:p>
                      <a:pPr marL="38100" marR="38100" algn="r">
                        <a:lnSpc>
                          <a:spcPts val="1600"/>
                        </a:lnSpc>
                        <a:spcAft>
                          <a:spcPts val="1000"/>
                        </a:spcAft>
                      </a:pPr>
                      <a:r>
                        <a:rPr lang="en-GB" sz="1000" b="1">
                          <a:effectLst/>
                        </a:rPr>
                        <a:t>.353</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-.136</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86395638"/>
                  </a:ext>
                </a:extLst>
              </a:tr>
              <a:tr h="159288">
                <a:tc>
                  <a:txBody>
                    <a:bodyPr/>
                    <a:lstStyle/>
                    <a:p>
                      <a:pPr marL="38100" marR="38100" algn="r">
                        <a:lnSpc>
                          <a:spcPts val="1600"/>
                        </a:lnSpc>
                        <a:spcAft>
                          <a:spcPts val="1000"/>
                        </a:spcAft>
                      </a:pPr>
                      <a:r>
                        <a:rPr lang="en-GB" sz="1000" b="1">
                          <a:effectLst/>
                        </a:rPr>
                        <a:t>.251</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.372</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48344404"/>
                  </a:ext>
                </a:extLst>
              </a:tr>
              <a:tr h="159288">
                <a:tc>
                  <a:txBody>
                    <a:bodyPr/>
                    <a:lstStyle/>
                    <a:p>
                      <a:pPr marL="38100" marR="38100" algn="r">
                        <a:lnSpc>
                          <a:spcPts val="1600"/>
                        </a:lnSpc>
                        <a:spcAft>
                          <a:spcPts val="1000"/>
                        </a:spcAft>
                      </a:pPr>
                      <a:r>
                        <a:rPr lang="en-GB" sz="1000" b="1">
                          <a:effectLst/>
                        </a:rPr>
                        <a:t>.025</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.696</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2083299"/>
                  </a:ext>
                </a:extLst>
              </a:tr>
              <a:tr h="459720">
                <a:tc>
                  <a:txBody>
                    <a:bodyPr/>
                    <a:lstStyle/>
                    <a:p>
                      <a:pPr marL="38100" marR="38100" algn="r">
                        <a:lnSpc>
                          <a:spcPts val="1600"/>
                        </a:lnSpc>
                        <a:spcAft>
                          <a:spcPts val="1000"/>
                        </a:spcAft>
                      </a:pPr>
                      <a:r>
                        <a:rPr lang="en-GB" sz="1000" b="1">
                          <a:effectLst/>
                        </a:rPr>
                        <a:t>-.150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.441</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spcAft>
                          <a:spcPts val="1000"/>
                        </a:spcAft>
                      </a:pPr>
                      <a:r>
                        <a:rPr lang="en-IN" sz="1200" b="1">
                          <a:effectLst/>
                        </a:rPr>
                        <a:t> </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23462862"/>
                  </a:ext>
                </a:extLst>
              </a:tr>
              <a:tr h="337388">
                <a:tc gridSpan="3">
                  <a:txBody>
                    <a:bodyPr/>
                    <a:lstStyle/>
                    <a:p>
                      <a:pPr marL="38100" marR="38100">
                        <a:lnSpc>
                          <a:spcPts val="1600"/>
                        </a:lnSpc>
                        <a:spcAft>
                          <a:spcPts val="1000"/>
                        </a:spcAft>
                      </a:pPr>
                      <a:r>
                        <a:rPr lang="en-GB" sz="1000" b="1" dirty="0">
                          <a:effectLst/>
                        </a:rPr>
                        <a:t>Extraction Method: Principal Component Analysis.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2362090"/>
                  </a:ext>
                </a:extLst>
              </a:tr>
            </a:tbl>
          </a:graphicData>
        </a:graphic>
      </p:graphicFrame>
    </p:spTree>
    <p:extLst>
      <p:ext uri="{BB962C8B-B14F-4D97-AF65-F5344CB8AC3E}">
        <p14:creationId xmlns:p14="http://schemas.microsoft.com/office/powerpoint/2010/main" val="704051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E877-8A84-2AE9-6B09-F9703DB24B7D}"/>
              </a:ext>
            </a:extLst>
          </p:cNvPr>
          <p:cNvSpPr>
            <a:spLocks noGrp="1"/>
          </p:cNvSpPr>
          <p:nvPr>
            <p:ph type="title"/>
          </p:nvPr>
        </p:nvSpPr>
        <p:spPr>
          <a:xfrm>
            <a:off x="739588" y="651995"/>
            <a:ext cx="10515600" cy="1325563"/>
          </a:xfrm>
        </p:spPr>
        <p:txBody>
          <a:bodyPr>
            <a:normAutofit fontScale="90000"/>
          </a:bodyPr>
          <a:lstStyle/>
          <a:p>
            <a:pPr>
              <a:lnSpc>
                <a:spcPct val="115000"/>
              </a:lnSpc>
              <a:spcAft>
                <a:spcPts val="1000"/>
              </a:spcAft>
            </a:pPr>
            <a:r>
              <a:rPr lang="en-GB"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Component Matrix</a:t>
            </a:r>
            <a:r>
              <a:rPr lang="en-GB" sz="1800" b="1" baseline="30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component matrix indicates the correlation of each variable with each factor.</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graphicFrame>
        <p:nvGraphicFramePr>
          <p:cNvPr id="4" name="Content Placeholder 3">
            <a:extLst>
              <a:ext uri="{FF2B5EF4-FFF2-40B4-BE49-F238E27FC236}">
                <a16:creationId xmlns:a16="http://schemas.microsoft.com/office/drawing/2014/main" id="{025A9CC5-5AA9-0134-74CB-922C2EA9F46B}"/>
              </a:ext>
            </a:extLst>
          </p:cNvPr>
          <p:cNvGraphicFramePr>
            <a:graphicFrameLocks noGrp="1"/>
          </p:cNvGraphicFramePr>
          <p:nvPr>
            <p:ph idx="1"/>
            <p:extLst>
              <p:ext uri="{D42A27DB-BD31-4B8C-83A1-F6EECF244321}">
                <p14:modId xmlns:p14="http://schemas.microsoft.com/office/powerpoint/2010/main" val="3883688994"/>
              </p:ext>
            </p:extLst>
          </p:nvPr>
        </p:nvGraphicFramePr>
        <p:xfrm>
          <a:off x="838198" y="3020716"/>
          <a:ext cx="3626797" cy="2160465"/>
        </p:xfrm>
        <a:graphic>
          <a:graphicData uri="http://schemas.openxmlformats.org/drawingml/2006/table">
            <a:tbl>
              <a:tblPr>
                <a:tableStyleId>{5C22544A-7EE6-4342-B048-85BDC9FD1C3A}</a:tableStyleId>
              </a:tblPr>
              <a:tblGrid>
                <a:gridCol w="1186213">
                  <a:extLst>
                    <a:ext uri="{9D8B030D-6E8A-4147-A177-3AD203B41FA5}">
                      <a16:colId xmlns:a16="http://schemas.microsoft.com/office/drawing/2014/main" val="2877537901"/>
                    </a:ext>
                  </a:extLst>
                </a:gridCol>
                <a:gridCol w="1092737">
                  <a:extLst>
                    <a:ext uri="{9D8B030D-6E8A-4147-A177-3AD203B41FA5}">
                      <a16:colId xmlns:a16="http://schemas.microsoft.com/office/drawing/2014/main" val="956877832"/>
                    </a:ext>
                  </a:extLst>
                </a:gridCol>
                <a:gridCol w="1347847">
                  <a:extLst>
                    <a:ext uri="{9D8B030D-6E8A-4147-A177-3AD203B41FA5}">
                      <a16:colId xmlns:a16="http://schemas.microsoft.com/office/drawing/2014/main" val="3614660884"/>
                    </a:ext>
                  </a:extLst>
                </a:gridCol>
              </a:tblGrid>
              <a:tr h="0">
                <a:tc rowSpan="2">
                  <a:txBody>
                    <a:bodyPr/>
                    <a:lstStyle/>
                    <a:p>
                      <a:pPr algn="ctr">
                        <a:lnSpc>
                          <a:spcPct val="115000"/>
                        </a:lnSpc>
                        <a:spcAft>
                          <a:spcPts val="1000"/>
                        </a:spcAft>
                      </a:pPr>
                      <a:r>
                        <a:rPr lang="en-GB"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2">
                  <a:txBody>
                    <a:bodyPr/>
                    <a:lstStyle/>
                    <a:p>
                      <a:pPr marL="38100" marR="38100" algn="ctr">
                        <a:lnSpc>
                          <a:spcPts val="1600"/>
                        </a:lnSpc>
                        <a:spcAft>
                          <a:spcPts val="1000"/>
                        </a:spcAft>
                      </a:pPr>
                      <a:r>
                        <a:rPr lang="en-GB" sz="1600">
                          <a:effectLst/>
                        </a:rPr>
                        <a:t>Component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IN"/>
                    </a:p>
                  </a:txBody>
                  <a:tcPr/>
                </a:tc>
                <a:extLst>
                  <a:ext uri="{0D108BD9-81ED-4DB2-BD59-A6C34878D82A}">
                    <a16:rowId xmlns:a16="http://schemas.microsoft.com/office/drawing/2014/main" val="1336921111"/>
                  </a:ext>
                </a:extLst>
              </a:tr>
              <a:tr h="0">
                <a:tc vMerge="1">
                  <a:txBody>
                    <a:bodyPr/>
                    <a:lstStyle/>
                    <a:p>
                      <a:endParaRPr lang="en-IN"/>
                    </a:p>
                  </a:txBody>
                  <a:tcPr/>
                </a:tc>
                <a:tc>
                  <a:txBody>
                    <a:bodyPr/>
                    <a:lstStyle/>
                    <a:p>
                      <a:pPr marL="38100" marR="38100" algn="ctr">
                        <a:lnSpc>
                          <a:spcPts val="1600"/>
                        </a:lnSpc>
                        <a:spcAft>
                          <a:spcPts val="1000"/>
                        </a:spcAft>
                      </a:pPr>
                      <a:r>
                        <a:rPr lang="en-GB" sz="16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6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44657731"/>
                  </a:ext>
                </a:extLst>
              </a:tr>
              <a:tr h="0">
                <a:tc>
                  <a:txBody>
                    <a:bodyPr/>
                    <a:lstStyle/>
                    <a:p>
                      <a:pPr marL="38100" marR="38100">
                        <a:lnSpc>
                          <a:spcPts val="1600"/>
                        </a:lnSpc>
                        <a:spcAft>
                          <a:spcPts val="1000"/>
                        </a:spcAft>
                      </a:pPr>
                      <a:r>
                        <a:rPr lang="en-GB" sz="1600">
                          <a:effectLst/>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.662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.177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62369410"/>
                  </a:ext>
                </a:extLst>
              </a:tr>
              <a:tr h="0">
                <a:tc>
                  <a:txBody>
                    <a:bodyPr/>
                    <a:lstStyle/>
                    <a:p>
                      <a:pPr marL="38100" marR="38100">
                        <a:lnSpc>
                          <a:spcPts val="1600"/>
                        </a:lnSpc>
                        <a:spcAft>
                          <a:spcPts val="1000"/>
                        </a:spcAft>
                      </a:pPr>
                      <a:r>
                        <a:rPr lang="en-GB" sz="1600">
                          <a:effectLst/>
                        </a:rPr>
                        <a:t>SystolicBP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.865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-.124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443697289"/>
                  </a:ext>
                </a:extLst>
              </a:tr>
              <a:tr h="0">
                <a:tc>
                  <a:txBody>
                    <a:bodyPr/>
                    <a:lstStyle/>
                    <a:p>
                      <a:pPr marL="38100" marR="38100">
                        <a:lnSpc>
                          <a:spcPts val="1600"/>
                        </a:lnSpc>
                        <a:spcAft>
                          <a:spcPts val="1000"/>
                        </a:spcAft>
                      </a:pPr>
                      <a:r>
                        <a:rPr lang="en-GB" sz="1600">
                          <a:effectLst/>
                        </a:rPr>
                        <a:t>DiastolicBP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.842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-.156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404799255"/>
                  </a:ext>
                </a:extLst>
              </a:tr>
              <a:tr h="0">
                <a:tc>
                  <a:txBody>
                    <a:bodyPr/>
                    <a:lstStyle/>
                    <a:p>
                      <a:pPr marL="38100" marR="38100">
                        <a:lnSpc>
                          <a:spcPts val="1600"/>
                        </a:lnSpc>
                        <a:spcAft>
                          <a:spcPts val="1000"/>
                        </a:spcAft>
                      </a:pPr>
                      <a:r>
                        <a:rPr lang="en-GB" sz="1600">
                          <a:effectLst/>
                        </a:rPr>
                        <a:t>BS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.597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.427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23099117"/>
                  </a:ext>
                </a:extLst>
              </a:tr>
              <a:tr h="0">
                <a:tc>
                  <a:txBody>
                    <a:bodyPr/>
                    <a:lstStyle/>
                    <a:p>
                      <a:pPr marL="38100" marR="38100">
                        <a:lnSpc>
                          <a:spcPts val="1600"/>
                        </a:lnSpc>
                        <a:spcAft>
                          <a:spcPts val="1000"/>
                        </a:spcAft>
                      </a:pPr>
                      <a:r>
                        <a:rPr lang="en-GB" sz="1600">
                          <a:effectLst/>
                        </a:rPr>
                        <a:t>HeartRate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.059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7452041"/>
                  </a:ext>
                </a:extLst>
              </a:tr>
              <a:tr h="358775">
                <a:tc>
                  <a:txBody>
                    <a:bodyPr/>
                    <a:lstStyle/>
                    <a:p>
                      <a:pPr marL="38100" marR="38100">
                        <a:lnSpc>
                          <a:spcPts val="1600"/>
                        </a:lnSpc>
                        <a:spcAft>
                          <a:spcPts val="1000"/>
                        </a:spcAft>
                      </a:pPr>
                      <a:r>
                        <a:rPr lang="en-GB" sz="1600">
                          <a:effectLst/>
                        </a:rPr>
                        <a:t>BodyTemp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-.358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600">
                          <a:effectLst/>
                        </a:rPr>
                        <a:t>.506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96568059"/>
                  </a:ext>
                </a:extLst>
              </a:tr>
              <a:tr h="0">
                <a:tc gridSpan="3">
                  <a:txBody>
                    <a:bodyPr/>
                    <a:lstStyle/>
                    <a:p>
                      <a:pPr marL="38100" marR="38100">
                        <a:lnSpc>
                          <a:spcPts val="1600"/>
                        </a:lnSpc>
                        <a:spcAft>
                          <a:spcPts val="1000"/>
                        </a:spcAft>
                      </a:pPr>
                      <a:r>
                        <a:rPr lang="en-GB" sz="1000">
                          <a:effectLst/>
                        </a:rPr>
                        <a:t>Extraction Method: Principal Component Analysis.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40369739"/>
                  </a:ext>
                </a:extLst>
              </a:tr>
              <a:tr h="0">
                <a:tc gridSpan="3">
                  <a:txBody>
                    <a:bodyPr/>
                    <a:lstStyle/>
                    <a:p>
                      <a:pPr marL="38100" marR="38100">
                        <a:lnSpc>
                          <a:spcPts val="1600"/>
                        </a:lnSpc>
                        <a:spcAft>
                          <a:spcPts val="1000"/>
                        </a:spcAft>
                      </a:pPr>
                      <a:r>
                        <a:rPr lang="en-GB" sz="1000" dirty="0">
                          <a:effectLst/>
                        </a:rPr>
                        <a:t>a. 2 components extracted.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00094490"/>
                  </a:ext>
                </a:extLst>
              </a:tr>
            </a:tbl>
          </a:graphicData>
        </a:graphic>
      </p:graphicFrame>
      <p:sp>
        <p:nvSpPr>
          <p:cNvPr id="5" name="Rectangle 1">
            <a:extLst>
              <a:ext uri="{FF2B5EF4-FFF2-40B4-BE49-F238E27FC236}">
                <a16:creationId xmlns:a16="http://schemas.microsoft.com/office/drawing/2014/main" id="{2761E8EF-3449-CA27-C654-4CEFF48CCA59}"/>
              </a:ext>
            </a:extLst>
          </p:cNvPr>
          <p:cNvSpPr>
            <a:spLocks noChangeArrowheads="1"/>
          </p:cNvSpPr>
          <p:nvPr/>
        </p:nvSpPr>
        <p:spPr bwMode="auto">
          <a:xfrm>
            <a:off x="838200" y="2097386"/>
            <a:ext cx="231505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Component Matrix</a:t>
            </a:r>
            <a:r>
              <a:rPr kumimoji="0" lang="en-GB"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9148E2AA-782F-D09C-EA98-FF7A169AB2B5}"/>
              </a:ext>
            </a:extLst>
          </p:cNvPr>
          <p:cNvGraphicFramePr>
            <a:graphicFrameLocks noGrp="1"/>
          </p:cNvGraphicFramePr>
          <p:nvPr>
            <p:extLst>
              <p:ext uri="{D42A27DB-BD31-4B8C-83A1-F6EECF244321}">
                <p14:modId xmlns:p14="http://schemas.microsoft.com/office/powerpoint/2010/main" val="1261875763"/>
              </p:ext>
            </p:extLst>
          </p:nvPr>
        </p:nvGraphicFramePr>
        <p:xfrm>
          <a:off x="5093277" y="2991961"/>
          <a:ext cx="2566557" cy="848678"/>
        </p:xfrm>
        <a:graphic>
          <a:graphicData uri="http://schemas.openxmlformats.org/drawingml/2006/table">
            <a:tbl>
              <a:tblPr>
                <a:tableStyleId>{5C22544A-7EE6-4342-B048-85BDC9FD1C3A}</a:tableStyleId>
              </a:tblPr>
              <a:tblGrid>
                <a:gridCol w="2566557">
                  <a:extLst>
                    <a:ext uri="{9D8B030D-6E8A-4147-A177-3AD203B41FA5}">
                      <a16:colId xmlns:a16="http://schemas.microsoft.com/office/drawing/2014/main" val="1643532840"/>
                    </a:ext>
                  </a:extLst>
                </a:gridCol>
              </a:tblGrid>
              <a:tr h="0">
                <a:tc>
                  <a:txBody>
                    <a:bodyPr/>
                    <a:lstStyle/>
                    <a:p>
                      <a:pPr marL="38100" marR="38100" algn="ctr">
                        <a:lnSpc>
                          <a:spcPts val="1600"/>
                        </a:lnSpc>
                        <a:spcAft>
                          <a:spcPts val="1000"/>
                        </a:spcAft>
                      </a:pPr>
                      <a:r>
                        <a:rPr lang="en-GB" sz="1100" b="1" dirty="0">
                          <a:effectLst/>
                        </a:rPr>
                        <a:t>Component Score Covariance Matrix</a:t>
                      </a:r>
                      <a:endParaRPr lang="en-IN" sz="1100" b="1" dirty="0">
                        <a:effectLst/>
                      </a:endParaRPr>
                    </a:p>
                    <a:p>
                      <a:pPr marL="38100" marR="38100" algn="ctr">
                        <a:lnSpc>
                          <a:spcPts val="1600"/>
                        </a:lnSpc>
                        <a:spcAft>
                          <a:spcPts val="1000"/>
                        </a:spcAft>
                      </a:pPr>
                      <a:r>
                        <a:rPr lang="en-GB" sz="1100" b="1" dirty="0">
                          <a:effectLst/>
                        </a:rPr>
                        <a:t> </a:t>
                      </a:r>
                      <a:endParaRPr lang="en-IN" sz="1100" b="1" dirty="0">
                        <a:effectLst/>
                      </a:endParaRPr>
                    </a:p>
                    <a:p>
                      <a:pPr marL="38100" marR="38100" algn="ctr">
                        <a:lnSpc>
                          <a:spcPts val="1600"/>
                        </a:lnSpc>
                        <a:spcAft>
                          <a:spcPts val="1000"/>
                        </a:spcAft>
                      </a:pPr>
                      <a:r>
                        <a:rPr lang="en-GB" sz="1100" b="1" dirty="0">
                          <a:effectLst/>
                        </a:rPr>
                        <a:t> </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59134918"/>
                  </a:ext>
                </a:extLst>
              </a:tr>
            </a:tbl>
          </a:graphicData>
        </a:graphic>
      </p:graphicFrame>
      <p:graphicFrame>
        <p:nvGraphicFramePr>
          <p:cNvPr id="8" name="Table 7">
            <a:extLst>
              <a:ext uri="{FF2B5EF4-FFF2-40B4-BE49-F238E27FC236}">
                <a16:creationId xmlns:a16="http://schemas.microsoft.com/office/drawing/2014/main" id="{700E8C71-0E0E-0B3D-948F-E233114AA76B}"/>
              </a:ext>
            </a:extLst>
          </p:cNvPr>
          <p:cNvGraphicFramePr>
            <a:graphicFrameLocks noGrp="1"/>
          </p:cNvGraphicFramePr>
          <p:nvPr>
            <p:extLst>
              <p:ext uri="{D42A27DB-BD31-4B8C-83A1-F6EECF244321}">
                <p14:modId xmlns:p14="http://schemas.microsoft.com/office/powerpoint/2010/main" val="3504529445"/>
              </p:ext>
            </p:extLst>
          </p:nvPr>
        </p:nvGraphicFramePr>
        <p:xfrm>
          <a:off x="5112558" y="3524159"/>
          <a:ext cx="2566559" cy="1648960"/>
        </p:xfrm>
        <a:graphic>
          <a:graphicData uri="http://schemas.openxmlformats.org/drawingml/2006/table">
            <a:tbl>
              <a:tblPr>
                <a:tableStyleId>{5C22544A-7EE6-4342-B048-85BDC9FD1C3A}</a:tableStyleId>
              </a:tblPr>
              <a:tblGrid>
                <a:gridCol w="497059">
                  <a:extLst>
                    <a:ext uri="{9D8B030D-6E8A-4147-A177-3AD203B41FA5}">
                      <a16:colId xmlns:a16="http://schemas.microsoft.com/office/drawing/2014/main" val="3776148939"/>
                    </a:ext>
                  </a:extLst>
                </a:gridCol>
                <a:gridCol w="690059">
                  <a:extLst>
                    <a:ext uri="{9D8B030D-6E8A-4147-A177-3AD203B41FA5}">
                      <a16:colId xmlns:a16="http://schemas.microsoft.com/office/drawing/2014/main" val="164148943"/>
                    </a:ext>
                  </a:extLst>
                </a:gridCol>
                <a:gridCol w="690059">
                  <a:extLst>
                    <a:ext uri="{9D8B030D-6E8A-4147-A177-3AD203B41FA5}">
                      <a16:colId xmlns:a16="http://schemas.microsoft.com/office/drawing/2014/main" val="1953457138"/>
                    </a:ext>
                  </a:extLst>
                </a:gridCol>
                <a:gridCol w="689382">
                  <a:extLst>
                    <a:ext uri="{9D8B030D-6E8A-4147-A177-3AD203B41FA5}">
                      <a16:colId xmlns:a16="http://schemas.microsoft.com/office/drawing/2014/main" val="1306820916"/>
                    </a:ext>
                  </a:extLst>
                </a:gridCol>
              </a:tblGrid>
              <a:tr h="431500">
                <a:tc gridSpan="4">
                  <a:txBody>
                    <a:bodyPr/>
                    <a:lstStyle/>
                    <a:p>
                      <a:pPr marL="38100" marR="38100" algn="ctr">
                        <a:lnSpc>
                          <a:spcPts val="1600"/>
                        </a:lnSpc>
                        <a:spcAft>
                          <a:spcPts val="1000"/>
                        </a:spcAft>
                      </a:pPr>
                      <a:r>
                        <a:rPr lang="en-GB" sz="1200" b="1" dirty="0">
                          <a:effectLst/>
                        </a:rPr>
                        <a:t> </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40975786"/>
                  </a:ext>
                </a:extLst>
              </a:tr>
              <a:tr h="238787">
                <a:tc gridSpan="2">
                  <a:txBody>
                    <a:bodyPr/>
                    <a:lstStyle/>
                    <a:p>
                      <a:pPr marL="38100" marR="38100">
                        <a:lnSpc>
                          <a:spcPts val="1600"/>
                        </a:lnSpc>
                        <a:spcAft>
                          <a:spcPts val="1000"/>
                        </a:spcAft>
                      </a:pPr>
                      <a:r>
                        <a:rPr lang="en-GB" sz="1000" b="1" dirty="0">
                          <a:effectLst/>
                        </a:rPr>
                        <a:t>Component</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a:txBody>
                    <a:bodyPr/>
                    <a:lstStyle/>
                    <a:p>
                      <a:pPr marL="38100" marR="38100" algn="ctr">
                        <a:lnSpc>
                          <a:spcPts val="1600"/>
                        </a:lnSpc>
                        <a:spcAft>
                          <a:spcPts val="1000"/>
                        </a:spcAft>
                      </a:pPr>
                      <a:r>
                        <a:rPr lang="en-GB" sz="1000" b="1" dirty="0">
                          <a:effectLst/>
                        </a:rPr>
                        <a:t>1</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1000"/>
                        </a:spcAft>
                      </a:pPr>
                      <a:r>
                        <a:rPr lang="en-GB" sz="1000" b="1">
                          <a:effectLst/>
                        </a:rPr>
                        <a:t>2</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317218600"/>
                  </a:ext>
                </a:extLst>
              </a:tr>
              <a:tr h="238787">
                <a:tc rowSpan="2">
                  <a:txBody>
                    <a:bodyPr/>
                    <a:lstStyle/>
                    <a:p>
                      <a:pPr marL="38100" marR="38100" algn="r">
                        <a:lnSpc>
                          <a:spcPts val="1600"/>
                        </a:lnSpc>
                        <a:spcAft>
                          <a:spcPts val="1000"/>
                        </a:spcAft>
                      </a:pPr>
                      <a:r>
                        <a:rPr lang="en-GB" sz="200" b="1">
                          <a:effectLst/>
                        </a:rPr>
                        <a:t>dimension0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nSpc>
                          <a:spcPts val="1600"/>
                        </a:lnSpc>
                        <a:spcAft>
                          <a:spcPts val="1000"/>
                        </a:spcAft>
                      </a:pPr>
                      <a:r>
                        <a:rPr lang="en-GB" sz="1000" b="1">
                          <a:effectLst/>
                        </a:rPr>
                        <a:t>1</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47648304"/>
                  </a:ext>
                </a:extLst>
              </a:tr>
              <a:tr h="238787">
                <a:tc vMerge="1">
                  <a:txBody>
                    <a:bodyPr/>
                    <a:lstStyle/>
                    <a:p>
                      <a:endParaRPr lang="en-IN"/>
                    </a:p>
                  </a:txBody>
                  <a:tcPr/>
                </a:tc>
                <a:tc>
                  <a:txBody>
                    <a:bodyPr/>
                    <a:lstStyle/>
                    <a:p>
                      <a:pPr marL="38100" marR="38100">
                        <a:lnSpc>
                          <a:spcPts val="1600"/>
                        </a:lnSpc>
                        <a:spcAft>
                          <a:spcPts val="1000"/>
                        </a:spcAft>
                      </a:pPr>
                      <a:r>
                        <a:rPr lang="en-GB" sz="1000" b="1">
                          <a:effectLst/>
                        </a:rPr>
                        <a:t>2</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1000"/>
                        </a:spcAft>
                      </a:pPr>
                      <a:r>
                        <a:rPr lang="en-GB" sz="1000" b="1">
                          <a:effectLst/>
                        </a:rPr>
                        <a:t>1.000</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4454888"/>
                  </a:ext>
                </a:extLst>
              </a:tr>
              <a:tr h="501099">
                <a:tc gridSpan="4">
                  <a:txBody>
                    <a:bodyPr/>
                    <a:lstStyle/>
                    <a:p>
                      <a:pPr marL="38100" marR="38100">
                        <a:lnSpc>
                          <a:spcPts val="1600"/>
                        </a:lnSpc>
                        <a:spcAft>
                          <a:spcPts val="1000"/>
                        </a:spcAft>
                      </a:pPr>
                      <a:r>
                        <a:rPr lang="en-GB" sz="1000" b="1" dirty="0">
                          <a:effectLst/>
                        </a:rPr>
                        <a:t>Extraction Method: Principal Component Analysis. </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81782998"/>
                  </a:ext>
                </a:extLst>
              </a:tr>
            </a:tbl>
          </a:graphicData>
        </a:graphic>
      </p:graphicFrame>
      <p:sp>
        <p:nvSpPr>
          <p:cNvPr id="9" name="Rectangle 2">
            <a:extLst>
              <a:ext uri="{FF2B5EF4-FFF2-40B4-BE49-F238E27FC236}">
                <a16:creationId xmlns:a16="http://schemas.microsoft.com/office/drawing/2014/main" id="{C4C75F53-1E0F-5406-01BD-795DD2606F91}"/>
              </a:ext>
            </a:extLst>
          </p:cNvPr>
          <p:cNvSpPr>
            <a:spLocks noChangeArrowheads="1"/>
          </p:cNvSpPr>
          <p:nvPr/>
        </p:nvSpPr>
        <p:spPr bwMode="auto">
          <a:xfrm>
            <a:off x="5249863" y="3441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8807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A385-CF18-2DD2-8F12-21D64AE45787}"/>
              </a:ext>
            </a:extLst>
          </p:cNvPr>
          <p:cNvSpPr>
            <a:spLocks noGrp="1"/>
          </p:cNvSpPr>
          <p:nvPr>
            <p:ph type="title"/>
          </p:nvPr>
        </p:nvSpPr>
        <p:spPr>
          <a:xfrm>
            <a:off x="677334" y="816638"/>
            <a:ext cx="10515600" cy="292194"/>
          </a:xfrm>
        </p:spPr>
        <p:txBody>
          <a:bodyPr>
            <a:noAutofit/>
          </a:bodyPr>
          <a:lstStyle/>
          <a:p>
            <a:pPr>
              <a:lnSpc>
                <a:spcPct val="115000"/>
              </a:lnSpc>
              <a:spcAft>
                <a:spcPts val="1000"/>
              </a:spcAft>
            </a:pPr>
            <a:r>
              <a:rPr lang="en-GB"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PREDACTIVE ANALYSIS MODEL &amp;</a:t>
            </a:r>
            <a: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 </a:t>
            </a:r>
            <a:r>
              <a:rPr lang="en-GB"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CONCLUSION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GB"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7CE3C9CB-8B5D-C5BF-E38D-8DB2B8E8160B}"/>
              </a:ext>
            </a:extLst>
          </p:cNvPr>
          <p:cNvSpPr>
            <a:spLocks noGrp="1"/>
          </p:cNvSpPr>
          <p:nvPr>
            <p:ph idx="1"/>
          </p:nvPr>
        </p:nvSpPr>
        <p:spPr>
          <a:xfrm>
            <a:off x="677334" y="2160589"/>
            <a:ext cx="8596668" cy="4334479"/>
          </a:xfrm>
        </p:spPr>
        <p:txBody>
          <a:bodyPr>
            <a:normAutofit fontScale="92500" lnSpcReduction="20000"/>
          </a:bodyPr>
          <a:lstStyle/>
          <a:p>
            <a:pPr marL="0" indent="0" algn="ctr">
              <a:lnSpc>
                <a:spcPct val="115000"/>
              </a:lnSpc>
              <a:spcAft>
                <a:spcPts val="10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b="1" dirty="0">
                <a:solidFill>
                  <a:srgbClr val="FFFFFF"/>
                </a:solidFill>
                <a:effectLst/>
                <a:highlight>
                  <a:srgbClr val="006400"/>
                </a:highlight>
                <a:latin typeface="Segoe UI" panose="020B0502040204020203" pitchFamily="34" charset="0"/>
                <a:ea typeface="Calibri" panose="020F0502020204030204" pitchFamily="34" charset="0"/>
                <a:cs typeface="Times New Roman" panose="02020603050405020304" pitchFamily="18" charset="0"/>
              </a:rPr>
              <a:t>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As we have total 7 variables out of this we take one variable as a dependent variable and the other 5 variables are independent.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The dependent variable is Health Risk and the independent are Age, Systolic BP, Diastolic BP, Blood sugar  and Heart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As we check the correlation we analysis that all the variables are moderately correlated with each other except systolic BP and Diastolic BP they are strongly correlated.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As we run the  linear regression model in MS-Excel ,we get that 4 coefficients out of 6 are highly significant.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As their values are &lt; 0.01.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5666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2F7C6-1EDA-3C39-7748-2514AB454196}"/>
              </a:ext>
            </a:extLst>
          </p:cNvPr>
          <p:cNvSpPr>
            <a:spLocks noChangeArrowheads="1"/>
          </p:cNvSpPr>
          <p:nvPr/>
        </p:nvSpPr>
        <p:spPr bwMode="auto">
          <a:xfrm>
            <a:off x="457660" y="646331"/>
            <a:ext cx="1085626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As all the assumption </a:t>
            </a:r>
            <a:r>
              <a:rPr lang="en-GB" altLang="en-US" sz="2000" dirty="0">
                <a:latin typeface="Cambria" panose="02040503050406030204" pitchFamily="18" charset="0"/>
                <a:ea typeface="Times New Roman" panose="02020603050405020304" pitchFamily="18" charset="0"/>
                <a:cs typeface="Times New Roman" panose="02020603050405020304" pitchFamily="18" charset="0"/>
              </a:rPr>
              <a:t>of regression is satisfied by our data hence we can set a model </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latin typeface="Cambria" panose="02040503050406030204" pitchFamily="18" charset="0"/>
                <a:ea typeface="Times New Roman" panose="02020603050405020304" pitchFamily="18" charset="0"/>
                <a:cs typeface="Times New Roman" panose="02020603050405020304" pitchFamily="18" charset="0"/>
              </a:rPr>
              <a:t>on it. </a:t>
            </a:r>
            <a:r>
              <a:rPr kumimoji="0" lang="en-GB" altLang="en-US" sz="20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So, from the equation of the linear regression model, we can predict the maternal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risk of women. </a:t>
            </a:r>
            <a:r>
              <a:rPr lang="en-GB" altLang="en-US" sz="2000" dirty="0">
                <a:latin typeface="Cambria" panose="02040503050406030204" pitchFamily="18" charset="0"/>
                <a:cs typeface="Times New Roman" panose="02020603050405020304" pitchFamily="18" charset="0"/>
              </a:rPr>
              <a:t>For all the 6 variables we set a model as follows:</a:t>
            </a:r>
            <a:endParaRPr kumimoji="0" lang="en-GB"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24">
                <a:extLst>
                  <a:ext uri="{FF2B5EF4-FFF2-40B4-BE49-F238E27FC236}">
                    <a16:creationId xmlns:a16="http://schemas.microsoft.com/office/drawing/2014/main" id="{E5C41168-AFB6-C4E6-B0BC-A440C877516A}"/>
                  </a:ext>
                </a:extLst>
              </p:cNvPr>
              <p:cNvSpPr>
                <a:spLocks noChangeArrowheads="1"/>
              </p:cNvSpPr>
              <p:nvPr/>
            </p:nvSpPr>
            <p:spPr bwMode="auto">
              <a:xfrm>
                <a:off x="881720" y="1938993"/>
                <a:ext cx="6022975" cy="669872"/>
              </a:xfrm>
              <a:prstGeom prst="rect">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lvl="0" defTabSz="914400" eaLnBrk="0" fontAlgn="base" hangingPunct="0">
                  <a:spcBef>
                    <a:spcPct val="0"/>
                  </a:spcBef>
                  <a:spcAft>
                    <a:spcPct val="0"/>
                  </a:spcAft>
                </a:pPr>
                <a:r>
                  <a:rPr kumimoji="0" lang="en-GB" altLang="en-US" sz="24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Y=</a:t>
                </a:r>
                <a14:m>
                  <m:oMath xmlns:m="http://schemas.openxmlformats.org/officeDocument/2006/math">
                    <m:sSub>
                      <m:sSubPr>
                        <m:ctrlPr>
                          <a:rPr kumimoji="0" lang="en-GB" altLang="en-U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GB" altLang="en-US"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𝛽</m:t>
                        </m:r>
                      </m:e>
                      <m:sub>
                        <m:r>
                          <a:rPr kumimoji="0" lang="en-IN" altLang="en-U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m:t>
                        </m:r>
                      </m:sub>
                    </m:sSub>
                  </m:oMath>
                </a14:m>
                <a:r>
                  <a:rPr kumimoji="0" lang="en-GB" altLang="en-US" sz="24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kumimoji="0" lang="en-GB" altLang="en-US" sz="2400"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GB" altLang="en-US" sz="24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𝛽</m:t>
                        </m:r>
                      </m:e>
                      <m:sub>
                        <m:r>
                          <a:rPr kumimoji="0" lang="en-IN" altLang="en-US" sz="2400"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m:t>1</m:t>
                        </m:r>
                      </m:sub>
                    </m:sSub>
                    <m:sSub>
                      <m:sSubPr>
                        <m:ctrlPr>
                          <a:rPr kumimoji="0" lang="en-GB" altLang="en-US" sz="2400"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IN" altLang="en-US" sz="2400"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m:t>𝑥</m:t>
                        </m:r>
                      </m:e>
                      <m:sub>
                        <m:r>
                          <a:rPr kumimoji="0" lang="en-IN" altLang="en-US" sz="2400"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m:t>1</m:t>
                        </m:r>
                      </m:sub>
                    </m:sSub>
                  </m:oMath>
                </a14:m>
                <a:r>
                  <a:rPr kumimoji="0" lang="en-GB" altLang="en-US" sz="24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2400" i="1" dirty="0">
                            <a:latin typeface="Cambria Math" panose="02040503050406030204" pitchFamily="18" charset="0"/>
                            <a:cs typeface="Times New Roman" panose="02020603050405020304" pitchFamily="18" charset="0"/>
                          </a:rPr>
                        </m:ctrlPr>
                      </m:sSubPr>
                      <m:e>
                        <m:r>
                          <a:rPr lang="en-GB" altLang="en-US" sz="24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4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GB" altLang="en-US" sz="2400" i="1" dirty="0">
                            <a:latin typeface="Cambria Math" panose="02040503050406030204" pitchFamily="18" charset="0"/>
                            <a:cs typeface="Times New Roman" panose="02020603050405020304" pitchFamily="18" charset="0"/>
                          </a:rPr>
                        </m:ctrlPr>
                      </m:sSubPr>
                      <m:e>
                        <m:r>
                          <a:rPr lang="en-IN" altLang="en-US" sz="2400" i="1" dirty="0">
                            <a:latin typeface="Cambria Math" panose="02040503050406030204" pitchFamily="18" charset="0"/>
                            <a:cs typeface="Times New Roman" panose="02020603050405020304" pitchFamily="18" charset="0"/>
                          </a:rPr>
                          <m:t>𝑥</m:t>
                        </m:r>
                      </m:e>
                      <m:sub>
                        <m:r>
                          <a:rPr lang="en-IN" altLang="en-US" sz="2400" b="0" i="1" dirty="0" smtClean="0">
                            <a:latin typeface="Cambria Math" panose="02040503050406030204" pitchFamily="18" charset="0"/>
                            <a:cs typeface="Times New Roman" panose="02020603050405020304" pitchFamily="18" charset="0"/>
                          </a:rPr>
                          <m:t>2</m:t>
                        </m:r>
                      </m:sub>
                    </m:sSub>
                    <m:r>
                      <a:rPr lang="en-IN" altLang="en-US" sz="2400" i="1" dirty="0">
                        <a:latin typeface="Cambria Math" panose="02040503050406030204" pitchFamily="18" charset="0"/>
                        <a:cs typeface="Times New Roman" panose="02020603050405020304" pitchFamily="18" charset="0"/>
                      </a:rPr>
                      <m:t> </m:t>
                    </m:r>
                  </m:oMath>
                </a14:m>
                <a:r>
                  <a:rPr kumimoji="0" lang="en-GB" altLang="en-US" sz="24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2400" i="1" dirty="0">
                            <a:latin typeface="Cambria Math" panose="02040503050406030204" pitchFamily="18" charset="0"/>
                            <a:cs typeface="Times New Roman" panose="02020603050405020304" pitchFamily="18" charset="0"/>
                          </a:rPr>
                        </m:ctrlPr>
                      </m:sSubPr>
                      <m:e>
                        <m:r>
                          <a:rPr lang="en-GB" altLang="en-US" sz="24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400" b="0" i="1" dirty="0" smtClean="0">
                            <a:latin typeface="Cambria Math" panose="02040503050406030204" pitchFamily="18" charset="0"/>
                            <a:ea typeface="Cambria Math" panose="02040503050406030204" pitchFamily="18" charset="0"/>
                            <a:cs typeface="Times New Roman" panose="02020603050405020304" pitchFamily="18" charset="0"/>
                          </a:rPr>
                          <m:t>3</m:t>
                        </m:r>
                      </m:sub>
                    </m:sSub>
                    <m:sSub>
                      <m:sSubPr>
                        <m:ctrlPr>
                          <a:rPr lang="en-GB" altLang="en-US" sz="2400" i="1" dirty="0">
                            <a:latin typeface="Cambria Math" panose="02040503050406030204" pitchFamily="18" charset="0"/>
                            <a:cs typeface="Times New Roman" panose="02020603050405020304" pitchFamily="18" charset="0"/>
                          </a:rPr>
                        </m:ctrlPr>
                      </m:sSubPr>
                      <m:e>
                        <m:r>
                          <a:rPr lang="en-IN" altLang="en-US" sz="2400" i="1" dirty="0">
                            <a:latin typeface="Cambria Math" panose="02040503050406030204" pitchFamily="18" charset="0"/>
                            <a:cs typeface="Times New Roman" panose="02020603050405020304" pitchFamily="18" charset="0"/>
                          </a:rPr>
                          <m:t>𝑥</m:t>
                        </m:r>
                      </m:e>
                      <m:sub>
                        <m:r>
                          <a:rPr lang="en-IN" altLang="en-US" sz="2400" b="0" i="1" dirty="0" smtClean="0">
                            <a:latin typeface="Cambria Math" panose="02040503050406030204" pitchFamily="18" charset="0"/>
                            <a:cs typeface="Times New Roman" panose="02020603050405020304" pitchFamily="18" charset="0"/>
                          </a:rPr>
                          <m:t>3</m:t>
                        </m:r>
                      </m:sub>
                    </m:sSub>
                    <m:r>
                      <a:rPr lang="en-IN" altLang="en-US" sz="2400" i="1" dirty="0">
                        <a:latin typeface="Cambria Math" panose="02040503050406030204" pitchFamily="18" charset="0"/>
                        <a:cs typeface="Times New Roman" panose="02020603050405020304" pitchFamily="18" charset="0"/>
                      </a:rPr>
                      <m:t> </m:t>
                    </m:r>
                  </m:oMath>
                </a14:m>
                <a:r>
                  <a:rPr kumimoji="0" lang="en-GB" altLang="en-US" sz="24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2400" i="1" dirty="0">
                            <a:latin typeface="Cambria Math" panose="02040503050406030204" pitchFamily="18" charset="0"/>
                            <a:cs typeface="Times New Roman" panose="02020603050405020304" pitchFamily="18" charset="0"/>
                          </a:rPr>
                        </m:ctrlPr>
                      </m:sSubPr>
                      <m:e>
                        <m:r>
                          <a:rPr lang="en-GB" altLang="en-US" sz="24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400" b="0" i="1" dirty="0"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lang="en-GB" altLang="en-US" sz="2400" i="1" dirty="0">
                            <a:latin typeface="Cambria Math" panose="02040503050406030204" pitchFamily="18" charset="0"/>
                            <a:cs typeface="Times New Roman" panose="02020603050405020304" pitchFamily="18" charset="0"/>
                          </a:rPr>
                        </m:ctrlPr>
                      </m:sSubPr>
                      <m:e>
                        <m:r>
                          <a:rPr lang="en-IN" altLang="en-US" sz="2400" i="1" dirty="0">
                            <a:latin typeface="Cambria Math" panose="02040503050406030204" pitchFamily="18" charset="0"/>
                            <a:cs typeface="Times New Roman" panose="02020603050405020304" pitchFamily="18" charset="0"/>
                          </a:rPr>
                          <m:t>𝑥</m:t>
                        </m:r>
                      </m:e>
                      <m:sub>
                        <m:r>
                          <a:rPr lang="en-IN" altLang="en-US" sz="2400" b="0" i="1" dirty="0" smtClean="0">
                            <a:latin typeface="Cambria Math" panose="02040503050406030204" pitchFamily="18" charset="0"/>
                            <a:cs typeface="Times New Roman" panose="02020603050405020304" pitchFamily="18" charset="0"/>
                          </a:rPr>
                          <m:t>4</m:t>
                        </m:r>
                      </m:sub>
                    </m:sSub>
                    <m:r>
                      <a:rPr lang="en-IN" altLang="en-US" sz="2400" i="1" dirty="0">
                        <a:latin typeface="Cambria Math" panose="02040503050406030204" pitchFamily="18" charset="0"/>
                        <a:cs typeface="Times New Roman" panose="02020603050405020304" pitchFamily="18" charset="0"/>
                      </a:rPr>
                      <m:t> </m:t>
                    </m:r>
                  </m:oMath>
                </a14:m>
                <a:r>
                  <a:rPr kumimoji="0" lang="en-GB" altLang="en-US" sz="24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2400" i="1" dirty="0">
                            <a:latin typeface="Cambria Math" panose="02040503050406030204" pitchFamily="18" charset="0"/>
                            <a:cs typeface="Times New Roman" panose="02020603050405020304" pitchFamily="18" charset="0"/>
                          </a:rPr>
                        </m:ctrlPr>
                      </m:sSubPr>
                      <m:e>
                        <m:r>
                          <a:rPr lang="en-GB" altLang="en-US" sz="24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400" b="0" i="1" dirty="0"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lang="en-GB" altLang="en-US" sz="2400" i="1" dirty="0">
                            <a:latin typeface="Cambria Math" panose="02040503050406030204" pitchFamily="18" charset="0"/>
                            <a:cs typeface="Times New Roman" panose="02020603050405020304" pitchFamily="18" charset="0"/>
                          </a:rPr>
                        </m:ctrlPr>
                      </m:sSubPr>
                      <m:e>
                        <m:r>
                          <a:rPr lang="en-IN" altLang="en-US" sz="2400" i="1" dirty="0">
                            <a:latin typeface="Cambria Math" panose="02040503050406030204" pitchFamily="18" charset="0"/>
                            <a:cs typeface="Times New Roman" panose="02020603050405020304" pitchFamily="18" charset="0"/>
                          </a:rPr>
                          <m:t>𝑥</m:t>
                        </m:r>
                      </m:e>
                      <m:sub>
                        <m:r>
                          <a:rPr lang="en-IN" altLang="en-US" sz="2400" b="0" i="1" dirty="0" smtClean="0">
                            <a:latin typeface="Cambria Math" panose="02040503050406030204" pitchFamily="18" charset="0"/>
                            <a:cs typeface="Times New Roman" panose="02020603050405020304" pitchFamily="18" charset="0"/>
                          </a:rPr>
                          <m:t>5  </m:t>
                        </m:r>
                      </m:sub>
                    </m:sSub>
                    <m:r>
                      <a:rPr lang="en-IN" altLang="en-US" sz="2400" i="1" dirty="0">
                        <a:latin typeface="Cambria Math" panose="02040503050406030204" pitchFamily="18" charset="0"/>
                        <a:cs typeface="Times New Roman" panose="02020603050405020304" pitchFamily="18" charset="0"/>
                      </a:rPr>
                      <m:t> </m:t>
                    </m:r>
                  </m:oMath>
                </a14:m>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8" name="Rectangle 24">
                <a:extLst>
                  <a:ext uri="{FF2B5EF4-FFF2-40B4-BE49-F238E27FC236}">
                    <a16:creationId xmlns="" xmlns:a16="http://schemas.microsoft.com/office/drawing/2014/main" id="{E5C41168-AFB6-C4E6-B0BC-A440C877516A}"/>
                  </a:ext>
                </a:extLst>
              </p:cNvPr>
              <p:cNvSpPr>
                <a:spLocks noRot="1" noChangeAspect="1" noMove="1" noResize="1" noEditPoints="1" noAdjustHandles="1" noChangeArrowheads="1" noChangeShapeType="1" noTextEdit="1"/>
              </p:cNvSpPr>
              <p:nvPr/>
            </p:nvSpPr>
            <p:spPr bwMode="auto">
              <a:xfrm>
                <a:off x="881720" y="1938993"/>
                <a:ext cx="6022975" cy="669872"/>
              </a:xfrm>
              <a:prstGeom prst="rect">
                <a:avLst/>
              </a:prstGeom>
              <a:blipFill>
                <a:blip r:embed="rId2"/>
                <a:stretch>
                  <a:fillRect l="-1411" t="-9649"/>
                </a:stretch>
              </a:blipFill>
              <a:ln w="25400">
                <a:solidFill>
                  <a:srgbClr val="4F81BD"/>
                </a:solidFill>
                <a:miter lim="800000"/>
                <a:headEnd/>
                <a:tailEn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B5FD81-7F1F-FC3A-D74D-C59AF89AE577}"/>
                  </a:ext>
                </a:extLst>
              </p:cNvPr>
              <p:cNvSpPr txBox="1"/>
              <p:nvPr/>
            </p:nvSpPr>
            <p:spPr>
              <a:xfrm>
                <a:off x="496129" y="2921168"/>
                <a:ext cx="10327513" cy="3477875"/>
              </a:xfrm>
              <a:prstGeom prst="rect">
                <a:avLst/>
              </a:prstGeom>
              <a:noFill/>
            </p:spPr>
            <p:txBody>
              <a:bodyPr wrap="square">
                <a:spAutoFit/>
              </a:bodyPr>
              <a:lstStyle/>
              <a:p>
                <a:pPr defTabSz="914400" eaLnBrk="0" fontAlgn="base" hangingPunct="0">
                  <a:spcBef>
                    <a:spcPct val="0"/>
                  </a:spcBef>
                  <a:spcAft>
                    <a:spcPct val="0"/>
                  </a:spcAft>
                </a:pPr>
                <a:r>
                  <a:rPr lang="en-IN" sz="2000" dirty="0">
                    <a:latin typeface="Cambria" panose="02040503050406030204" pitchFamily="18" charset="0"/>
                    <a:cs typeface="Times New Roman" panose="02020603050405020304" pitchFamily="18" charset="0"/>
                  </a:rPr>
                  <a:t>As we put the values of coefficients which we get from table, the equation become :</a:t>
                </a:r>
              </a:p>
              <a:p>
                <a:pPr defTabSz="914400" eaLnBrk="0" fontAlgn="base" hangingPunct="0">
                  <a:spcBef>
                    <a:spcPct val="0"/>
                  </a:spcBef>
                  <a:spcAft>
                    <a:spcPct val="0"/>
                  </a:spcAft>
                </a:pPr>
                <a:r>
                  <a:rPr lang="en-IN" sz="2000" dirty="0">
                    <a:latin typeface="Cambria" panose="02040503050406030204" pitchFamily="18" charset="0"/>
                    <a:cs typeface="Times New Roman" panose="02020603050405020304" pitchFamily="18" charset="0"/>
                  </a:rPr>
                  <a:t>Y= - 1.109842774 - 0.002508516</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 </m:t>
                        </m:r>
                        <m:r>
                          <a:rPr lang="en-IN" sz="2000">
                            <a:latin typeface="Cambria Math" panose="02040503050406030204" pitchFamily="18" charset="0"/>
                          </a:rPr>
                          <m:t>𝑥</m:t>
                        </m:r>
                      </m:e>
                      <m:sub>
                        <m:r>
                          <a:rPr lang="en-IN" sz="2000">
                            <a:latin typeface="Cambria Math" panose="02040503050406030204" pitchFamily="18" charset="0"/>
                          </a:rPr>
                          <m:t>1</m:t>
                        </m:r>
                      </m:sub>
                    </m:sSub>
                  </m:oMath>
                </a14:m>
                <a:r>
                  <a:rPr lang="en-IN" sz="2000" dirty="0">
                    <a:latin typeface="Cambria" panose="02040503050406030204" pitchFamily="18" charset="0"/>
                    <a:cs typeface="Times New Roman" panose="02020603050405020304" pitchFamily="18" charset="0"/>
                  </a:rPr>
                  <a:t> + 0.004897176</a:t>
                </a:r>
                <a14:m>
                  <m:oMath xmlns:m="http://schemas.openxmlformats.org/officeDocument/2006/math">
                    <m:r>
                      <a:rPr lang="en-IN" sz="2000">
                        <a:latin typeface="Cambria Math" panose="02040503050406030204" pitchFamily="18" charset="0"/>
                      </a:rPr>
                      <m:t> </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2</m:t>
                        </m:r>
                      </m:sub>
                    </m:sSub>
                  </m:oMath>
                </a14:m>
                <a:r>
                  <a:rPr lang="en-IN" sz="2000" dirty="0">
                    <a:latin typeface="Cambria" panose="02040503050406030204" pitchFamily="18" charset="0"/>
                    <a:cs typeface="Times New Roman" panose="02020603050405020304" pitchFamily="18" charset="0"/>
                  </a:rPr>
                  <a:t> - 0.000939638</a:t>
                </a:r>
                <a14:m>
                  <m:oMath xmlns:m="http://schemas.openxmlformats.org/officeDocument/2006/math">
                    <m:r>
                      <a:rPr lang="en-IN" sz="2000">
                        <a:latin typeface="Cambria Math" panose="02040503050406030204" pitchFamily="18" charset="0"/>
                      </a:rPr>
                      <m:t> </m:t>
                    </m:r>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3</m:t>
                        </m:r>
                      </m:sub>
                    </m:sSub>
                  </m:oMath>
                </a14:m>
                <a:r>
                  <a:rPr lang="en-IN" sz="2000" dirty="0">
                    <a:latin typeface="Cambria" panose="02040503050406030204" pitchFamily="18" charset="0"/>
                    <a:cs typeface="Times New Roman" panose="02020603050405020304" pitchFamily="18" charset="0"/>
                  </a:rPr>
                  <a:t>+ 0.07358892</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 </m:t>
                        </m:r>
                        <m:r>
                          <a:rPr lang="en-IN" sz="2000">
                            <a:latin typeface="Cambria Math" panose="02040503050406030204" pitchFamily="18" charset="0"/>
                          </a:rPr>
                          <m:t>𝑥</m:t>
                        </m:r>
                      </m:e>
                      <m:sub>
                        <m:r>
                          <a:rPr lang="en-IN" sz="2000">
                            <a:latin typeface="Cambria Math" panose="02040503050406030204" pitchFamily="18" charset="0"/>
                          </a:rPr>
                          <m:t>4</m:t>
                        </m:r>
                      </m:sub>
                    </m:sSub>
                  </m:oMath>
                </a14:m>
                <a:r>
                  <a:rPr lang="en-IN" sz="2000" dirty="0">
                    <a:latin typeface="Cambria" panose="02040503050406030204" pitchFamily="18" charset="0"/>
                    <a:cs typeface="Times New Roman" panose="02020603050405020304" pitchFamily="18" charset="0"/>
                  </a:rPr>
                  <a:t>+ 0.006266529 </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𝑥</m:t>
                        </m:r>
                      </m:e>
                      <m:sub>
                        <m:r>
                          <a:rPr lang="en-IN" sz="2000">
                            <a:latin typeface="Cambria Math" panose="02040503050406030204" pitchFamily="18" charset="0"/>
                          </a:rPr>
                          <m:t>5</m:t>
                        </m:r>
                      </m:sub>
                    </m:sSub>
                  </m:oMath>
                </a14:m>
                <a:endParaRPr lang="en-IN" sz="2000" dirty="0">
                  <a:latin typeface="Cambria" panose="02040503050406030204" pitchFamily="18" charset="0"/>
                  <a:cs typeface="Times New Roman" panose="02020603050405020304" pitchFamily="18" charset="0"/>
                </a:endParaRPr>
              </a:p>
              <a:p>
                <a:pPr defTabSz="914400" eaLnBrk="0" fontAlgn="base" hangingPunct="0">
                  <a:spcBef>
                    <a:spcPct val="0"/>
                  </a:spcBef>
                  <a:spcAft>
                    <a:spcPct val="0"/>
                  </a:spcAft>
                </a:pPr>
                <a:endParaRPr lang="en-IN" sz="2000" dirty="0">
                  <a:latin typeface="Cambria" panose="02040503050406030204" pitchFamily="18" charset="0"/>
                  <a:cs typeface="Times New Roman" panose="02020603050405020304" pitchFamily="18" charset="0"/>
                </a:endParaRPr>
              </a:p>
              <a:p>
                <a:pPr defTabSz="914400" eaLnBrk="0" fontAlgn="base" hangingPunct="0">
                  <a:spcBef>
                    <a:spcPct val="0"/>
                  </a:spcBef>
                  <a:spcAft>
                    <a:spcPct val="0"/>
                  </a:spcAft>
                </a:pPr>
                <a:r>
                  <a:rPr lang="en-IN" sz="2000" dirty="0">
                    <a:latin typeface="Cambria" panose="02040503050406030204" pitchFamily="18" charset="0"/>
                    <a:cs typeface="Times New Roman" panose="02020603050405020304" pitchFamily="18" charset="0"/>
                  </a:rPr>
                  <a:t>As we get  that coefficient  </a:t>
                </a:r>
                <a14:m>
                  <m:oMath xmlns:m="http://schemas.openxmlformats.org/officeDocument/2006/math">
                    <m:sSub>
                      <m:sSubPr>
                        <m:ctrlPr>
                          <a:rPr kumimoji="0" lang="en-GB"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GB" altLang="en-US" sz="20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𝛽</m:t>
                        </m:r>
                      </m:e>
                      <m:sub>
                        <m:r>
                          <a:rPr kumimoji="0" lang="en-IN"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m:t>
                        </m:r>
                      </m:sub>
                    </m:sSub>
                    <m:r>
                      <a:rPr kumimoji="0" lang="en-IN"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sSub>
                      <m:sSubPr>
                        <m:ctrlPr>
                          <a:rPr lang="en-GB" altLang="en-US" sz="2000" i="1" dirty="0">
                            <a:latin typeface="Cambria Math" panose="02040503050406030204" pitchFamily="18" charset="0"/>
                            <a:cs typeface="Times New Roman" panose="02020603050405020304" pitchFamily="18" charset="0"/>
                          </a:rPr>
                        </m:ctrlPr>
                      </m:sSubPr>
                      <m:e>
                        <m:r>
                          <a:rPr lang="en-GB" alt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000" i="1" dirty="0">
                            <a:latin typeface="Cambria Math" panose="02040503050406030204" pitchFamily="18" charset="0"/>
                            <a:ea typeface="Cambria Math" panose="02040503050406030204" pitchFamily="18" charset="0"/>
                            <a:cs typeface="Times New Roman" panose="02020603050405020304" pitchFamily="18" charset="0"/>
                          </a:rPr>
                          <m:t>2</m:t>
                        </m:r>
                      </m:sub>
                    </m:sSub>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2000" i="1" dirty="0">
                            <a:latin typeface="Cambria Math" panose="02040503050406030204" pitchFamily="18" charset="0"/>
                            <a:cs typeface="Times New Roman" panose="02020603050405020304" pitchFamily="18" charset="0"/>
                          </a:rPr>
                        </m:ctrlPr>
                      </m:sSubPr>
                      <m:e>
                        <m:r>
                          <a:rPr lang="en-GB" alt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000" i="1" dirty="0">
                            <a:latin typeface="Cambria Math" panose="02040503050406030204" pitchFamily="18" charset="0"/>
                            <a:ea typeface="Cambria Math" panose="02040503050406030204" pitchFamily="18" charset="0"/>
                            <a:cs typeface="Times New Roman" panose="02020603050405020304" pitchFamily="18" charset="0"/>
                          </a:rPr>
                          <m:t>4</m:t>
                        </m:r>
                      </m:sub>
                    </m:sSub>
                    <m:r>
                      <a:rPr lang="en-IN" altLang="en-US" sz="2000" i="1" dirty="0">
                        <a:latin typeface="Cambria Math" panose="02040503050406030204" pitchFamily="18" charset="0"/>
                        <a:ea typeface="Cambria Math" panose="02040503050406030204" pitchFamily="18" charset="0"/>
                        <a:cs typeface="Times New Roman" panose="02020603050405020304" pitchFamily="18" charset="0"/>
                      </a:rPr>
                      <m:t> </m:t>
                    </m:r>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and </a:t>
                </a:r>
                <a14:m>
                  <m:oMath xmlns:m="http://schemas.openxmlformats.org/officeDocument/2006/math">
                    <m:sSub>
                      <m:sSubPr>
                        <m:ctrlPr>
                          <a:rPr lang="en-GB" altLang="en-US" sz="2000" i="1" dirty="0">
                            <a:latin typeface="Cambria Math" panose="02040503050406030204" pitchFamily="18" charset="0"/>
                            <a:cs typeface="Times New Roman" panose="02020603050405020304" pitchFamily="18" charset="0"/>
                          </a:rPr>
                        </m:ctrlPr>
                      </m:sSubPr>
                      <m:e>
                        <m:r>
                          <a:rPr lang="en-GB" alt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000" i="1" dirty="0">
                            <a:latin typeface="Cambria Math" panose="02040503050406030204" pitchFamily="18" charset="0"/>
                            <a:ea typeface="Cambria Math" panose="02040503050406030204" pitchFamily="18" charset="0"/>
                            <a:cs typeface="Times New Roman" panose="02020603050405020304" pitchFamily="18" charset="0"/>
                          </a:rPr>
                          <m:t>5</m:t>
                        </m:r>
                      </m:sub>
                    </m:sSub>
                    <m:r>
                      <a:rPr lang="en-IN" altLang="en-US" sz="2000" i="1" dirty="0">
                        <a:latin typeface="Cambria Math" panose="02040503050406030204" pitchFamily="18" charset="0"/>
                        <a:ea typeface="Cambria Math" panose="02040503050406030204" pitchFamily="18" charset="0"/>
                        <a:cs typeface="Times New Roman" panose="02020603050405020304" pitchFamily="18" charset="0"/>
                      </a:rPr>
                      <m:t> </m:t>
                    </m:r>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are significant whereas </a:t>
                </a:r>
                <a14:m>
                  <m:oMath xmlns:m="http://schemas.openxmlformats.org/officeDocument/2006/math">
                    <m:sSub>
                      <m:sSubPr>
                        <m:ctrlPr>
                          <a:rPr lang="en-GB" altLang="en-US" sz="2000" i="1" dirty="0">
                            <a:latin typeface="Cambria Math" panose="02040503050406030204" pitchFamily="18" charset="0"/>
                            <a:cs typeface="Times New Roman" panose="02020603050405020304" pitchFamily="18" charset="0"/>
                          </a:rPr>
                        </m:ctrlPr>
                      </m:sSubPr>
                      <m:e>
                        <m:r>
                          <a:rPr lang="en-GB" alt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000" i="1" dirty="0">
                            <a:latin typeface="Cambria Math" panose="02040503050406030204" pitchFamily="18" charset="0"/>
                            <a:cs typeface="Times New Roman" panose="02020603050405020304" pitchFamily="18" charset="0"/>
                          </a:rPr>
                          <m:t>1</m:t>
                        </m:r>
                      </m:sub>
                    </m:sSub>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GB" altLang="en-US" sz="2000" i="1" dirty="0">
                            <a:latin typeface="Cambria Math" panose="02040503050406030204" pitchFamily="18" charset="0"/>
                            <a:cs typeface="Times New Roman" panose="02020603050405020304" pitchFamily="18" charset="0"/>
                          </a:rPr>
                        </m:ctrlPr>
                      </m:sSubPr>
                      <m:e>
                        <m:r>
                          <a:rPr lang="en-GB" alt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000" i="1" dirty="0">
                            <a:latin typeface="Cambria Math" panose="02040503050406030204" pitchFamily="18" charset="0"/>
                            <a:ea typeface="Cambria Math" panose="02040503050406030204" pitchFamily="18" charset="0"/>
                            <a:cs typeface="Times New Roman" panose="02020603050405020304" pitchFamily="18" charset="0"/>
                          </a:rPr>
                          <m:t>3</m:t>
                        </m:r>
                      </m:sub>
                    </m:sSub>
                    <m:r>
                      <a:rPr lang="en-IN" altLang="en-US" sz="2000" i="1" dirty="0">
                        <a:latin typeface="Cambria Math" panose="02040503050406030204" pitchFamily="18" charset="0"/>
                        <a:ea typeface="Cambria Math" panose="02040503050406030204" pitchFamily="18" charset="0"/>
                        <a:cs typeface="Times New Roman" panose="02020603050405020304" pitchFamily="18" charset="0"/>
                      </a:rPr>
                      <m:t> </m:t>
                    </m:r>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are insignificant </a:t>
                </a:r>
              </a:p>
              <a:p>
                <a:pPr defTabSz="914400" eaLnBrk="0" fontAlgn="base" hangingPunct="0">
                  <a:spcBef>
                    <a:spcPct val="0"/>
                  </a:spcBef>
                  <a:spcAft>
                    <a:spcPct val="0"/>
                  </a:spcAft>
                </a:pPr>
                <a:r>
                  <a:rPr lang="en-GB" altLang="en-US" sz="2000" dirty="0">
                    <a:latin typeface="Cambria Math" panose="02040503050406030204" pitchFamily="18" charset="0"/>
                    <a:ea typeface="Times New Roman" panose="02020603050405020304" pitchFamily="18" charset="0"/>
                    <a:cs typeface="Times New Roman" panose="02020603050405020304" pitchFamily="18" charset="0"/>
                  </a:rPr>
                  <a:t>It means that response variable Y has very less dependency on variable </a:t>
                </a:r>
                <a14:m>
                  <m:oMath xmlns:m="http://schemas.openxmlformats.org/officeDocument/2006/math">
                    <m:sSub>
                      <m:sSubPr>
                        <m:ctrlPr>
                          <a:rPr kumimoji="0" lang="en-GB" altLang="en-US" sz="2000"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IN" altLang="en-US" sz="2000"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m:t>𝑥</m:t>
                        </m:r>
                      </m:e>
                      <m:sub>
                        <m:r>
                          <a:rPr kumimoji="0" lang="en-IN" altLang="en-US" sz="2000" b="0" i="1" u="none" strike="noStrike" cap="none" normalizeH="0" baseline="0" dirty="0" smtClean="0">
                            <a:ln>
                              <a:noFill/>
                            </a:ln>
                            <a:solidFill>
                              <a:schemeClr val="tx1"/>
                            </a:solidFill>
                            <a:effectLst/>
                            <a:latin typeface="Cambria Math" panose="02040503050406030204" pitchFamily="18" charset="0"/>
                            <a:cs typeface="Times New Roman" panose="02020603050405020304" pitchFamily="18" charset="0"/>
                          </a:rPr>
                          <m:t>1</m:t>
                        </m:r>
                      </m:sub>
                    </m:sSub>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GB" altLang="en-US" sz="2000" i="1" dirty="0">
                            <a:latin typeface="Cambria Math" panose="02040503050406030204" pitchFamily="18" charset="0"/>
                            <a:cs typeface="Times New Roman" panose="02020603050405020304" pitchFamily="18" charset="0"/>
                          </a:rPr>
                        </m:ctrlPr>
                      </m:sSubPr>
                      <m:e>
                        <m:r>
                          <a:rPr lang="en-IN" altLang="en-US" sz="2000" i="1" dirty="0">
                            <a:latin typeface="Cambria Math" panose="02040503050406030204" pitchFamily="18" charset="0"/>
                            <a:cs typeface="Times New Roman" panose="02020603050405020304" pitchFamily="18" charset="0"/>
                          </a:rPr>
                          <m:t>𝑥</m:t>
                        </m:r>
                      </m:e>
                      <m:sub>
                        <m:r>
                          <a:rPr lang="en-IN" altLang="en-US" sz="2000" i="1" dirty="0">
                            <a:latin typeface="Cambria Math" panose="02040503050406030204" pitchFamily="18" charset="0"/>
                            <a:cs typeface="Times New Roman" panose="02020603050405020304" pitchFamily="18" charset="0"/>
                          </a:rPr>
                          <m:t>3</m:t>
                        </m:r>
                      </m:sub>
                    </m:sSub>
                    <m:r>
                      <a:rPr lang="en-IN" altLang="en-US" sz="2000" b="0" i="1" dirty="0" smtClean="0">
                        <a:latin typeface="Cambria Math" panose="02040503050406030204" pitchFamily="18" charset="0"/>
                        <a:cs typeface="Times New Roman" panose="02020603050405020304" pitchFamily="18" charset="0"/>
                      </a:rPr>
                      <m:t>.</m:t>
                    </m:r>
                  </m:oMath>
                </a14:m>
                <a:endPar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GB" sz="2000" dirty="0">
                    <a:latin typeface="Cambria Math" panose="02040503050406030204" pitchFamily="18" charset="0"/>
                    <a:cs typeface="Times New Roman" panose="02020603050405020304" pitchFamily="18" charset="0"/>
                  </a:rPr>
                  <a:t>Therefore we can re-define the model as :</a:t>
                </a:r>
              </a:p>
              <a:p>
                <a:pPr defTabSz="914400" eaLnBrk="0" fontAlgn="base" hangingPunct="0">
                  <a:spcBef>
                    <a:spcPct val="0"/>
                  </a:spcBef>
                  <a:spcAft>
                    <a:spcPct val="0"/>
                  </a:spcAft>
                </a:pPr>
                <a:endParaRPr lang="en-GB" sz="2000" dirty="0">
                  <a:latin typeface="Cambria Math" panose="02040503050406030204" pitchFamily="18" charset="0"/>
                  <a:cs typeface="Times New Roman" panose="02020603050405020304" pitchFamily="18" charset="0"/>
                </a:endParaRPr>
              </a:p>
              <a:p>
                <a:pPr defTabSz="914400" eaLnBrk="0" fontAlgn="base" hangingPunct="0">
                  <a:spcBef>
                    <a:spcPct val="0"/>
                  </a:spcBef>
                  <a:spcAft>
                    <a:spcPct val="0"/>
                  </a:spcAft>
                </a:pPr>
                <a:r>
                  <a:rPr kumimoji="0" lang="en-GB" altLang="en-US" sz="20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Y=</a:t>
                </a:r>
                <a14:m>
                  <m:oMath xmlns:m="http://schemas.openxmlformats.org/officeDocument/2006/math">
                    <m:sSub>
                      <m:sSubPr>
                        <m:ctrlPr>
                          <a:rPr kumimoji="0" lang="en-GB"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GB" altLang="en-US" sz="20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𝛽</m:t>
                        </m:r>
                      </m:e>
                      <m:sub>
                        <m:r>
                          <a:rPr kumimoji="0" lang="en-IN"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m:t>
                        </m:r>
                      </m:sub>
                    </m:sSub>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2000" i="1" dirty="0">
                            <a:latin typeface="Cambria Math" panose="02040503050406030204" pitchFamily="18" charset="0"/>
                            <a:cs typeface="Times New Roman" panose="02020603050405020304" pitchFamily="18" charset="0"/>
                          </a:rPr>
                        </m:ctrlPr>
                      </m:sSubPr>
                      <m:e>
                        <m:r>
                          <a:rPr lang="en-GB" alt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GB" altLang="en-US" sz="2000" i="1" dirty="0">
                            <a:latin typeface="Cambria Math" panose="02040503050406030204" pitchFamily="18" charset="0"/>
                            <a:cs typeface="Times New Roman" panose="02020603050405020304" pitchFamily="18" charset="0"/>
                          </a:rPr>
                        </m:ctrlPr>
                      </m:sSubPr>
                      <m:e>
                        <m:r>
                          <a:rPr lang="en-IN" altLang="en-US" sz="2000" i="1" dirty="0">
                            <a:latin typeface="Cambria Math" panose="02040503050406030204" pitchFamily="18" charset="0"/>
                            <a:cs typeface="Times New Roman" panose="02020603050405020304" pitchFamily="18" charset="0"/>
                          </a:rPr>
                          <m:t>𝑥</m:t>
                        </m:r>
                      </m:e>
                      <m:sub>
                        <m:r>
                          <a:rPr lang="en-IN" altLang="en-US" sz="2000" b="0" i="1" dirty="0" smtClean="0">
                            <a:latin typeface="Cambria Math" panose="02040503050406030204" pitchFamily="18" charset="0"/>
                            <a:cs typeface="Times New Roman" panose="02020603050405020304" pitchFamily="18" charset="0"/>
                          </a:rPr>
                          <m:t>2</m:t>
                        </m:r>
                      </m:sub>
                    </m:sSub>
                    <m:r>
                      <a:rPr lang="en-IN" altLang="en-US" sz="2000" i="1" dirty="0">
                        <a:latin typeface="Cambria Math" panose="02040503050406030204" pitchFamily="18" charset="0"/>
                        <a:cs typeface="Times New Roman" panose="02020603050405020304" pitchFamily="18" charset="0"/>
                      </a:rPr>
                      <m:t> </m:t>
                    </m:r>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2000" i="1" dirty="0">
                            <a:latin typeface="Cambria Math" panose="02040503050406030204" pitchFamily="18" charset="0"/>
                            <a:cs typeface="Times New Roman" panose="02020603050405020304" pitchFamily="18" charset="0"/>
                          </a:rPr>
                        </m:ctrlPr>
                      </m:sSubPr>
                      <m:e>
                        <m:r>
                          <a:rPr lang="en-GB" alt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000" b="0" i="1" dirty="0"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lang="en-GB" altLang="en-US" sz="2000" i="1" dirty="0">
                            <a:latin typeface="Cambria Math" panose="02040503050406030204" pitchFamily="18" charset="0"/>
                            <a:cs typeface="Times New Roman" panose="02020603050405020304" pitchFamily="18" charset="0"/>
                          </a:rPr>
                        </m:ctrlPr>
                      </m:sSubPr>
                      <m:e>
                        <m:r>
                          <a:rPr lang="en-IN" altLang="en-US" sz="2000" i="1" dirty="0">
                            <a:latin typeface="Cambria Math" panose="02040503050406030204" pitchFamily="18" charset="0"/>
                            <a:cs typeface="Times New Roman" panose="02020603050405020304" pitchFamily="18" charset="0"/>
                          </a:rPr>
                          <m:t>𝑥</m:t>
                        </m:r>
                      </m:e>
                      <m:sub>
                        <m:r>
                          <a:rPr lang="en-IN" altLang="en-US" sz="2000" b="0" i="1" dirty="0" smtClean="0">
                            <a:latin typeface="Cambria Math" panose="02040503050406030204" pitchFamily="18" charset="0"/>
                            <a:cs typeface="Times New Roman" panose="02020603050405020304" pitchFamily="18" charset="0"/>
                          </a:rPr>
                          <m:t>4</m:t>
                        </m:r>
                      </m:sub>
                    </m:sSub>
                    <m:r>
                      <a:rPr lang="en-IN" altLang="en-US" sz="2000" i="1" dirty="0">
                        <a:latin typeface="Cambria Math" panose="02040503050406030204" pitchFamily="18" charset="0"/>
                        <a:cs typeface="Times New Roman" panose="02020603050405020304" pitchFamily="18" charset="0"/>
                      </a:rPr>
                      <m:t> </m:t>
                    </m:r>
                  </m:oMath>
                </a14:m>
                <a:r>
                  <a:rPr kumimoji="0" lang="en-GB" altLang="en-US" sz="20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2000" i="1" dirty="0">
                            <a:latin typeface="Cambria Math" panose="02040503050406030204" pitchFamily="18" charset="0"/>
                            <a:cs typeface="Times New Roman" panose="02020603050405020304" pitchFamily="18" charset="0"/>
                          </a:rPr>
                        </m:ctrlPr>
                      </m:sSubPr>
                      <m:e>
                        <m:r>
                          <a:rPr lang="en-GB" alt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2000" b="0" i="1" dirty="0"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lang="en-GB" altLang="en-US" sz="2000" i="1" dirty="0">
                            <a:latin typeface="Cambria Math" panose="02040503050406030204" pitchFamily="18" charset="0"/>
                            <a:cs typeface="Times New Roman" panose="02020603050405020304" pitchFamily="18" charset="0"/>
                          </a:rPr>
                        </m:ctrlPr>
                      </m:sSubPr>
                      <m:e>
                        <m:r>
                          <a:rPr lang="en-IN" altLang="en-US" sz="2000" i="1" dirty="0">
                            <a:latin typeface="Cambria Math" panose="02040503050406030204" pitchFamily="18" charset="0"/>
                            <a:cs typeface="Times New Roman" panose="02020603050405020304" pitchFamily="18" charset="0"/>
                          </a:rPr>
                          <m:t>𝑥</m:t>
                        </m:r>
                      </m:e>
                      <m:sub>
                        <m:r>
                          <a:rPr lang="en-IN" altLang="en-US" sz="2000" b="0" i="1" dirty="0" smtClean="0">
                            <a:latin typeface="Cambria Math" panose="02040503050406030204" pitchFamily="18" charset="0"/>
                            <a:cs typeface="Times New Roman" panose="02020603050405020304" pitchFamily="18" charset="0"/>
                          </a:rPr>
                          <m:t>5  </m:t>
                        </m:r>
                      </m:sub>
                    </m:sSub>
                  </m:oMath>
                </a14:m>
                <a:endParaRPr lang="en-GB" sz="2000" dirty="0">
                  <a:latin typeface="Cambria Math" panose="02040503050406030204" pitchFamily="18" charset="0"/>
                  <a:cs typeface="Times New Roman" panose="02020603050405020304" pitchFamily="18" charset="0"/>
                </a:endParaRPr>
              </a:p>
              <a:p>
                <a:pPr defTabSz="914400" eaLnBrk="0" fontAlgn="base" hangingPunct="0">
                  <a:spcBef>
                    <a:spcPct val="0"/>
                  </a:spcBef>
                  <a:spcAft>
                    <a:spcPct val="0"/>
                  </a:spcAft>
                </a:pPr>
                <a:endParaRPr lang="en-GB" sz="2000" dirty="0">
                  <a:latin typeface="Cambria Math" panose="02040503050406030204" pitchFamily="18" charset="0"/>
                  <a:cs typeface="Times New Roman" panose="02020603050405020304" pitchFamily="18" charset="0"/>
                </a:endParaRPr>
              </a:p>
              <a:p>
                <a:pPr defTabSz="914400" eaLnBrk="0" fontAlgn="base" hangingPunct="0">
                  <a:spcBef>
                    <a:spcPct val="0"/>
                  </a:spcBef>
                  <a:spcAft>
                    <a:spcPct val="0"/>
                  </a:spcAft>
                </a:pPr>
                <a:endParaRPr lang="en-IN" sz="2000" dirty="0">
                  <a:latin typeface="Cambria" panose="02040503050406030204" pitchFamily="18" charset="0"/>
                  <a:cs typeface="Times New Roman" panose="02020603050405020304" pitchFamily="18" charset="0"/>
                </a:endParaRPr>
              </a:p>
            </p:txBody>
          </p:sp>
        </mc:Choice>
        <mc:Fallback xmlns="">
          <p:sp>
            <p:nvSpPr>
              <p:cNvPr id="11" name="TextBox 10">
                <a:extLst>
                  <a:ext uri="{FF2B5EF4-FFF2-40B4-BE49-F238E27FC236}">
                    <a16:creationId xmlns="" xmlns:a16="http://schemas.microsoft.com/office/drawing/2014/main" id="{70B5FD81-7F1F-FC3A-D74D-C59AF89AE577}"/>
                  </a:ext>
                </a:extLst>
              </p:cNvPr>
              <p:cNvSpPr txBox="1">
                <a:spLocks noRot="1" noChangeAspect="1" noMove="1" noResize="1" noEditPoints="1" noAdjustHandles="1" noChangeArrowheads="1" noChangeShapeType="1" noTextEdit="1"/>
              </p:cNvSpPr>
              <p:nvPr/>
            </p:nvSpPr>
            <p:spPr>
              <a:xfrm>
                <a:off x="496129" y="2921168"/>
                <a:ext cx="10327513" cy="3477875"/>
              </a:xfrm>
              <a:prstGeom prst="rect">
                <a:avLst/>
              </a:prstGeom>
              <a:blipFill>
                <a:blip r:embed="rId3"/>
                <a:stretch>
                  <a:fillRect l="-590" t="-876" r="-885"/>
                </a:stretch>
              </a:blipFill>
            </p:spPr>
            <p:txBody>
              <a:bodyPr/>
              <a:lstStyle/>
              <a:p>
                <a:r>
                  <a:rPr lang="en-IN">
                    <a:noFill/>
                  </a:rPr>
                  <a:t> </a:t>
                </a:r>
              </a:p>
            </p:txBody>
          </p:sp>
        </mc:Fallback>
      </mc:AlternateContent>
    </p:spTree>
    <p:extLst>
      <p:ext uri="{BB962C8B-B14F-4D97-AF65-F5344CB8AC3E}">
        <p14:creationId xmlns:p14="http://schemas.microsoft.com/office/powerpoint/2010/main" val="3070723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C7B15-F595-BC06-50E0-84B45DDF18C9}"/>
              </a:ext>
            </a:extLst>
          </p:cNvPr>
          <p:cNvSpPr>
            <a:spLocks noGrp="1"/>
          </p:cNvSpPr>
          <p:nvPr>
            <p:ph idx="1"/>
          </p:nvPr>
        </p:nvSpPr>
        <p:spPr>
          <a:xfrm>
            <a:off x="554785" y="1170775"/>
            <a:ext cx="8596668" cy="3880773"/>
          </a:xfrm>
        </p:spPr>
        <p:txBody>
          <a:bodyPr/>
          <a:lstStyle/>
          <a:p>
            <a:r>
              <a:rPr lang="en-IN" dirty="0"/>
              <a:t>The PCA analysis the correlation between variables. In PCA we try to reduce the dimensionality of variables or factors. For this, we determine the smallest number of variables that can explain the correlation.</a:t>
            </a:r>
          </a:p>
          <a:p>
            <a:r>
              <a:rPr lang="en-IN" dirty="0"/>
              <a:t>In PCA from scree plot we Analysis that 2 components PCA1 and PCA2 are highly significant components. It means that 2 components are highly effective on dependent variable Y.</a:t>
            </a:r>
          </a:p>
          <a:p>
            <a:r>
              <a:rPr lang="en-IN" dirty="0"/>
              <a:t> These 2 components are those which have a large variance than the other 4 variables.</a:t>
            </a:r>
          </a:p>
        </p:txBody>
      </p:sp>
    </p:spTree>
    <p:extLst>
      <p:ext uri="{BB962C8B-B14F-4D97-AF65-F5344CB8AC3E}">
        <p14:creationId xmlns:p14="http://schemas.microsoft.com/office/powerpoint/2010/main" val="1438815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42B9-49A4-DEDD-78D6-C9F40345BA38}"/>
              </a:ext>
            </a:extLst>
          </p:cNvPr>
          <p:cNvSpPr>
            <a:spLocks noGrp="1"/>
          </p:cNvSpPr>
          <p:nvPr>
            <p:ph type="title"/>
          </p:nvPr>
        </p:nvSpPr>
        <p:spPr/>
        <p:txBody>
          <a:bodyPr/>
          <a:lstStyle/>
          <a:p>
            <a:r>
              <a:rPr lang="en-GB"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Prediction model :</a:t>
            </a:r>
            <a:b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endPar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9A4A21-9873-8E63-CB23-7994DF7395EC}"/>
                  </a:ext>
                </a:extLst>
              </p:cNvPr>
              <p:cNvSpPr>
                <a:spLocks noGrp="1"/>
              </p:cNvSpPr>
              <p:nvPr>
                <p:ph idx="1"/>
              </p:nvPr>
            </p:nvSpPr>
            <p:spPr>
              <a:xfrm>
                <a:off x="745836" y="1373043"/>
                <a:ext cx="10515600" cy="4351338"/>
              </a:xfrm>
            </p:spPr>
            <p:txBody>
              <a:bodyPr>
                <a:normAutofit/>
              </a:bodyPr>
              <a:lstStyle/>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predictive </a:t>
                </a:r>
                <a:r>
                  <a:rPr lang="en-IN" sz="1800" dirty="0" err="1">
                    <a:effectLst/>
                    <a:latin typeface="Cambria" panose="02040503050406030204" pitchFamily="18" charset="0"/>
                    <a:ea typeface="Times New Roman" panose="02020603050405020304" pitchFamily="18" charset="0"/>
                    <a:cs typeface="Times New Roman" panose="02020603050405020304" pitchFamily="18" charset="0"/>
                  </a:rPr>
                  <a:t>modeling</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is a statistical technique using machine learning and data mining to predict and forecast likely future outcomes with the aid of historical and existing data</a:t>
                </a:r>
                <a:r>
                  <a:rPr lang="en-GB"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t>
                </a:r>
                <a:endParaRPr lang="en-IN" dirty="0">
                  <a:solidFill>
                    <a:srgbClr val="202124"/>
                  </a:solidFill>
                  <a:latin typeface="Cambria" panose="020405030504060302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202124"/>
                    </a:solidFill>
                    <a:effectLst/>
                    <a:latin typeface="Cambria" panose="02040503050406030204" pitchFamily="18" charset="0"/>
                    <a:ea typeface="Calibri" panose="020F0502020204030204" pitchFamily="34" charset="0"/>
                    <a:cs typeface="Times New Roman" panose="02020603050405020304" pitchFamily="18" charset="0"/>
                  </a:rPr>
                  <a:t>The model of</a:t>
                </a:r>
                <a:r>
                  <a:rPr lang="en-IN" dirty="0">
                    <a:solidFill>
                      <a:srgbClr val="202124"/>
                    </a:solidFill>
                    <a:latin typeface="Cambria" panose="02040503050406030204" pitchFamily="18" charset="0"/>
                    <a:ea typeface="Calibri" panose="020F0502020204030204" pitchFamily="34" charset="0"/>
                    <a:cs typeface="Times New Roman" panose="02020603050405020304" pitchFamily="18" charset="0"/>
                  </a:rPr>
                  <a:t> regression for this data can be </a:t>
                </a:r>
              </a:p>
              <a:p>
                <a:pPr marL="0" indent="0" defTabSz="914400" eaLnBrk="0" fontAlgn="base" hangingPunct="0">
                  <a:spcBef>
                    <a:spcPct val="0"/>
                  </a:spcBef>
                  <a:spcAft>
                    <a:spcPct val="0"/>
                  </a:spcAft>
                  <a:buNone/>
                </a:pPr>
                <a:r>
                  <a:rPr kumimoji="0" lang="en-GB" altLang="en-US" sz="18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Y=</a:t>
                </a:r>
                <a14:m>
                  <m:oMath xmlns:m="http://schemas.openxmlformats.org/officeDocument/2006/math">
                    <m:sSub>
                      <m:sSubPr>
                        <m:ctrlPr>
                          <a:rPr kumimoji="0" lang="en-GB"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GB" altLang="en-US" sz="1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𝛽</m:t>
                        </m:r>
                      </m:e>
                      <m:sub>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m:t>
                        </m:r>
                      </m:sub>
                    </m:sSub>
                  </m:oMath>
                </a14:m>
                <a:r>
                  <a:rPr kumimoji="0" lang="en-GB" altLang="en-US" sz="18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1800" i="1" dirty="0">
                            <a:latin typeface="Cambria Math" panose="02040503050406030204" pitchFamily="18" charset="0"/>
                            <a:cs typeface="Times New Roman" panose="02020603050405020304" pitchFamily="18" charset="0"/>
                          </a:rPr>
                        </m:ctrlPr>
                      </m:sSubPr>
                      <m:e>
                        <m:r>
                          <a:rPr lang="en-GB" altLang="en-US" sz="18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18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GB" altLang="en-US" sz="1800" i="1" dirty="0">
                            <a:latin typeface="Cambria Math" panose="02040503050406030204" pitchFamily="18" charset="0"/>
                            <a:cs typeface="Times New Roman" panose="02020603050405020304" pitchFamily="18" charset="0"/>
                          </a:rPr>
                        </m:ctrlPr>
                      </m:sSubPr>
                      <m:e>
                        <m:r>
                          <a:rPr lang="en-IN" altLang="en-US" sz="1800" i="1" dirty="0">
                            <a:latin typeface="Cambria Math" panose="02040503050406030204" pitchFamily="18" charset="0"/>
                            <a:cs typeface="Times New Roman" panose="02020603050405020304" pitchFamily="18" charset="0"/>
                          </a:rPr>
                          <m:t>𝑥</m:t>
                        </m:r>
                      </m:e>
                      <m:sub>
                        <m:r>
                          <a:rPr lang="en-IN" altLang="en-US" sz="1800" b="0" i="1" dirty="0" smtClean="0">
                            <a:latin typeface="Cambria Math" panose="02040503050406030204" pitchFamily="18" charset="0"/>
                            <a:cs typeface="Times New Roman" panose="02020603050405020304" pitchFamily="18" charset="0"/>
                          </a:rPr>
                          <m:t>2</m:t>
                        </m:r>
                      </m:sub>
                    </m:sSub>
                    <m:r>
                      <a:rPr lang="en-IN" altLang="en-US" sz="1800" i="1" dirty="0">
                        <a:latin typeface="Cambria Math" panose="02040503050406030204" pitchFamily="18" charset="0"/>
                        <a:cs typeface="Times New Roman" panose="02020603050405020304" pitchFamily="18" charset="0"/>
                      </a:rPr>
                      <m:t> </m:t>
                    </m:r>
                  </m:oMath>
                </a14:m>
                <a:r>
                  <a:rPr kumimoji="0" lang="en-GB" altLang="en-US" sz="18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1800" i="1" dirty="0">
                            <a:latin typeface="Cambria Math" panose="02040503050406030204" pitchFamily="18" charset="0"/>
                            <a:cs typeface="Times New Roman" panose="02020603050405020304" pitchFamily="18" charset="0"/>
                          </a:rPr>
                        </m:ctrlPr>
                      </m:sSubPr>
                      <m:e>
                        <m:r>
                          <a:rPr lang="en-GB" altLang="en-US" sz="18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1800" b="0" i="1" dirty="0"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lang="en-GB" altLang="en-US" sz="1800" i="1" dirty="0">
                            <a:latin typeface="Cambria Math" panose="02040503050406030204" pitchFamily="18" charset="0"/>
                            <a:cs typeface="Times New Roman" panose="02020603050405020304" pitchFamily="18" charset="0"/>
                          </a:rPr>
                        </m:ctrlPr>
                      </m:sSubPr>
                      <m:e>
                        <m:r>
                          <a:rPr lang="en-IN" altLang="en-US" sz="1800" i="1" dirty="0">
                            <a:latin typeface="Cambria Math" panose="02040503050406030204" pitchFamily="18" charset="0"/>
                            <a:cs typeface="Times New Roman" panose="02020603050405020304" pitchFamily="18" charset="0"/>
                          </a:rPr>
                          <m:t>𝑥</m:t>
                        </m:r>
                      </m:e>
                      <m:sub>
                        <m:r>
                          <a:rPr lang="en-IN" altLang="en-US" sz="1800" b="0" i="1" dirty="0" smtClean="0">
                            <a:latin typeface="Cambria Math" panose="02040503050406030204" pitchFamily="18" charset="0"/>
                            <a:cs typeface="Times New Roman" panose="02020603050405020304" pitchFamily="18" charset="0"/>
                          </a:rPr>
                          <m:t>4</m:t>
                        </m:r>
                      </m:sub>
                    </m:sSub>
                    <m:r>
                      <a:rPr lang="en-IN" altLang="en-US" sz="1800" i="1" dirty="0">
                        <a:latin typeface="Cambria Math" panose="02040503050406030204" pitchFamily="18" charset="0"/>
                        <a:cs typeface="Times New Roman" panose="02020603050405020304" pitchFamily="18" charset="0"/>
                      </a:rPr>
                      <m:t> </m:t>
                    </m:r>
                  </m:oMath>
                </a14:m>
                <a:r>
                  <a:rPr kumimoji="0" lang="en-GB" altLang="en-US" sz="1800" b="0" i="0"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GB" altLang="en-US" sz="1800" i="1" dirty="0">
                            <a:latin typeface="Cambria Math" panose="02040503050406030204" pitchFamily="18" charset="0"/>
                            <a:cs typeface="Times New Roman" panose="02020603050405020304" pitchFamily="18" charset="0"/>
                          </a:rPr>
                        </m:ctrlPr>
                      </m:sSubPr>
                      <m:e>
                        <m:r>
                          <a:rPr lang="en-GB" altLang="en-US" sz="18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IN" altLang="en-US" sz="1800" b="0" i="1" dirty="0" smtClean="0">
                            <a:latin typeface="Cambria Math" panose="02040503050406030204" pitchFamily="18" charset="0"/>
                            <a:ea typeface="Cambria Math" panose="02040503050406030204" pitchFamily="18" charset="0"/>
                            <a:cs typeface="Times New Roman" panose="02020603050405020304" pitchFamily="18" charset="0"/>
                          </a:rPr>
                          <m:t>5</m:t>
                        </m:r>
                      </m:sub>
                    </m:sSub>
                    <m:sSub>
                      <m:sSubPr>
                        <m:ctrlPr>
                          <a:rPr lang="en-GB" altLang="en-US" sz="1800" i="1" dirty="0">
                            <a:latin typeface="Cambria Math" panose="02040503050406030204" pitchFamily="18" charset="0"/>
                            <a:cs typeface="Times New Roman" panose="02020603050405020304" pitchFamily="18" charset="0"/>
                          </a:rPr>
                        </m:ctrlPr>
                      </m:sSubPr>
                      <m:e>
                        <m:r>
                          <a:rPr lang="en-IN" altLang="en-US" sz="1800" i="1" dirty="0">
                            <a:latin typeface="Cambria Math" panose="02040503050406030204" pitchFamily="18" charset="0"/>
                            <a:cs typeface="Times New Roman" panose="02020603050405020304" pitchFamily="18" charset="0"/>
                          </a:rPr>
                          <m:t>𝑥</m:t>
                        </m:r>
                      </m:e>
                      <m:sub>
                        <m:r>
                          <a:rPr lang="en-IN" altLang="en-US" sz="1800" b="0" i="1" dirty="0" smtClean="0">
                            <a:latin typeface="Cambria Math" panose="02040503050406030204" pitchFamily="18" charset="0"/>
                            <a:cs typeface="Times New Roman" panose="02020603050405020304" pitchFamily="18" charset="0"/>
                          </a:rPr>
                          <m:t>5  </m:t>
                        </m:r>
                      </m:sub>
                    </m:sSub>
                  </m:oMath>
                </a14:m>
                <a:endParaRPr lang="en-GB" sz="1800" dirty="0">
                  <a:latin typeface="Cambria Math" panose="02040503050406030204" pitchFamily="18" charset="0"/>
                  <a:cs typeface="Times New Roman" panose="02020603050405020304" pitchFamily="18" charset="0"/>
                </a:endParaRPr>
              </a:p>
              <a:p>
                <a:pPr defTabSz="914400" eaLnBrk="0" fontAlgn="base" hangingPunct="0">
                  <a:spcBef>
                    <a:spcPct val="0"/>
                  </a:spcBef>
                  <a:spcAft>
                    <a:spcPct val="0"/>
                  </a:spcAft>
                </a:pPr>
                <a:endParaRPr lang="en-GB" sz="1800" dirty="0">
                  <a:latin typeface="Cambria Math" panose="02040503050406030204" pitchFamily="18" charset="0"/>
                  <a:cs typeface="Times New Roman" panose="02020603050405020304" pitchFamily="18" charset="0"/>
                </a:endParaRPr>
              </a:p>
              <a:p>
                <a:pPr>
                  <a:lnSpc>
                    <a:spcPct val="115000"/>
                  </a:lnSpc>
                  <a:spcAft>
                    <a:spcPts val="1000"/>
                  </a:spcAft>
                </a:pPr>
                <a:r>
                  <a:rPr lang="en-IN" sz="1800" dirty="0">
                    <a:solidFill>
                      <a:srgbClr val="202124"/>
                    </a:solidFill>
                    <a:effectLst/>
                    <a:latin typeface="Cambria" panose="02040503050406030204" pitchFamily="18" charset="0"/>
                    <a:ea typeface="Calibri" panose="020F0502020204030204" pitchFamily="34" charset="0"/>
                    <a:cs typeface="Times New Roman" panose="02020603050405020304" pitchFamily="18" charset="0"/>
                  </a:rPr>
                  <a:t>If we wa</a:t>
                </a:r>
                <a:r>
                  <a:rPr lang="en-IN" dirty="0">
                    <a:solidFill>
                      <a:srgbClr val="202124"/>
                    </a:solidFill>
                    <a:latin typeface="Cambria" panose="02040503050406030204" pitchFamily="18" charset="0"/>
                    <a:ea typeface="Calibri" panose="020F0502020204030204" pitchFamily="34" charset="0"/>
                    <a:cs typeface="Times New Roman" panose="02020603050405020304" pitchFamily="18" charset="0"/>
                  </a:rPr>
                  <a:t>nt to know the risk of pregnant women then if we have information such as her blood pressure,  blood sugar and heart rate then we can find out the risk of maternity.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E09A4A21-9873-8E63-CB23-7994DF7395EC}"/>
                  </a:ext>
                </a:extLst>
              </p:cNvPr>
              <p:cNvSpPr>
                <a:spLocks noGrp="1" noRot="1" noChangeAspect="1" noMove="1" noResize="1" noEditPoints="1" noAdjustHandles="1" noChangeArrowheads="1" noChangeShapeType="1" noTextEdit="1"/>
              </p:cNvSpPr>
              <p:nvPr>
                <p:ph idx="1"/>
              </p:nvPr>
            </p:nvSpPr>
            <p:spPr>
              <a:xfrm>
                <a:off x="745836" y="1373043"/>
                <a:ext cx="10515600" cy="4351338"/>
              </a:xfrm>
              <a:blipFill>
                <a:blip r:embed="rId2"/>
                <a:stretch>
                  <a:fillRect l="-116" t="-420"/>
                </a:stretch>
              </a:blipFill>
            </p:spPr>
            <p:txBody>
              <a:bodyPr/>
              <a:lstStyle/>
              <a:p>
                <a:r>
                  <a:rPr lang="en-IN">
                    <a:noFill/>
                  </a:rPr>
                  <a:t> </a:t>
                </a:r>
              </a:p>
            </p:txBody>
          </p:sp>
        </mc:Fallback>
      </mc:AlternateContent>
    </p:spTree>
    <p:extLst>
      <p:ext uri="{BB962C8B-B14F-4D97-AF65-F5344CB8AC3E}">
        <p14:creationId xmlns:p14="http://schemas.microsoft.com/office/powerpoint/2010/main" val="1891819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5B20F-D839-2DA8-5155-921463272CFC}"/>
              </a:ext>
            </a:extLst>
          </p:cNvPr>
          <p:cNvSpPr>
            <a:spLocks noGrp="1"/>
          </p:cNvSpPr>
          <p:nvPr>
            <p:ph idx="1"/>
          </p:nvPr>
        </p:nvSpPr>
        <p:spPr>
          <a:xfrm>
            <a:off x="838200" y="947084"/>
            <a:ext cx="10515600" cy="4351338"/>
          </a:xfrm>
        </p:spPr>
        <p:txBody>
          <a:bodyPr/>
          <a:lstStyle/>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This model is very  useful for medical care units and clinics where doctor  have to decide which type of delivery process to applied on patient it will be decided on the basis of </a:t>
            </a:r>
            <a:r>
              <a:rPr lang="en-IN" sz="1800" dirty="0" err="1">
                <a:effectLst/>
                <a:latin typeface="Cambria" panose="02040503050406030204" pitchFamily="18" charset="0"/>
                <a:ea typeface="Times New Roman" panose="02020603050405020304" pitchFamily="18" charset="0"/>
                <a:cs typeface="Times New Roman" panose="02020603050405020304" pitchFamily="18" charset="0"/>
              </a:rPr>
              <a:t>womens</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maternal health condition and risk level.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This model will tell the maternal health situation, if we get Y=0 then it will show low risk an safe maternal health.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If Y=0.5 the risk will be mid and safety measures should have  to take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If Y=1 or greater than 1 then the risk level  is high and </a:t>
            </a:r>
            <a:r>
              <a:rPr lang="en-IN" sz="1800" dirty="0" err="1">
                <a:effectLst/>
                <a:latin typeface="Cambria" panose="02040503050406030204" pitchFamily="18" charset="0"/>
                <a:ea typeface="Times New Roman" panose="02020603050405020304" pitchFamily="18" charset="0"/>
                <a:cs typeface="Times New Roman" panose="02020603050405020304" pitchFamily="18" charset="0"/>
              </a:rPr>
              <a:t>immediatly</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medical treatment will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448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576D-D623-A8C1-781D-A845B79894FA}"/>
              </a:ext>
            </a:extLst>
          </p:cNvPr>
          <p:cNvSpPr>
            <a:spLocks noGrp="1"/>
          </p:cNvSpPr>
          <p:nvPr>
            <p:ph type="title"/>
          </p:nvPr>
        </p:nvSpPr>
        <p:spPr>
          <a:xfrm>
            <a:off x="838200" y="632038"/>
            <a:ext cx="10515600" cy="1338164"/>
          </a:xfrm>
        </p:spPr>
        <p:txBody>
          <a:bodyPr>
            <a:normAutofit/>
          </a:bodyPr>
          <a:lstStyle/>
          <a:p>
            <a:pPr>
              <a:lnSpc>
                <a:spcPct val="115000"/>
              </a:lnSpc>
              <a:spcAft>
                <a:spcPts val="1000"/>
              </a:spcAft>
            </a:pPr>
            <a: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Introduction</a:t>
            </a:r>
            <a:b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n-IN" sz="3200" dirty="0">
              <a:latin typeface="Elephant" panose="0202090409050502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E932FB-A7B5-2445-2112-6AD45C79ABF6}"/>
              </a:ext>
            </a:extLst>
          </p:cNvPr>
          <p:cNvSpPr>
            <a:spLocks noGrp="1"/>
          </p:cNvSpPr>
          <p:nvPr>
            <p:ph idx="1"/>
          </p:nvPr>
        </p:nvSpPr>
        <p:spPr>
          <a:xfrm>
            <a:off x="677333" y="1602557"/>
            <a:ext cx="8947433" cy="4722829"/>
          </a:xfrm>
        </p:spPr>
        <p:txBody>
          <a:bodyPr>
            <a:normAutofit fontScale="92500"/>
          </a:bodyPr>
          <a:lstStyle/>
          <a:p>
            <a:pPr>
              <a:lnSpc>
                <a:spcPct val="115000"/>
              </a:lnSpc>
              <a:buFont typeface="Wingdings" panose="05000000000000000000" pitchFamily="2" charset="2"/>
              <a:buChar char="v"/>
            </a:pPr>
            <a:r>
              <a:rPr lang="en-IN" sz="2100" dirty="0">
                <a:latin typeface="Cambria" panose="02040503050406030204" pitchFamily="18" charset="0"/>
                <a:cs typeface="Times New Roman" panose="02020603050405020304" pitchFamily="18" charset="0"/>
              </a:rPr>
              <a:t>Maternal health has been becoming a global concern because the lives of millions of women of reproductive age can be saved through maternal health care services.</a:t>
            </a:r>
          </a:p>
          <a:p>
            <a:pPr>
              <a:lnSpc>
                <a:spcPct val="115000"/>
              </a:lnSpc>
              <a:spcAft>
                <a:spcPts val="1000"/>
              </a:spcAft>
              <a:buFont typeface="Wingdings" panose="05000000000000000000" pitchFamily="2" charset="2"/>
              <a:buChar char="v"/>
            </a:pPr>
            <a:r>
              <a:rPr lang="en-IN" sz="2100" dirty="0">
                <a:latin typeface="Cambria" panose="02040503050406030204" pitchFamily="18" charset="0"/>
                <a:cs typeface="Times New Roman" panose="02020603050405020304" pitchFamily="18" charset="0"/>
              </a:rPr>
              <a:t>Women who remain healthy during pregnancy and after birth are more likely to stay healthy later in life and have better birth outcomes,  childhood and adulthood.</a:t>
            </a:r>
          </a:p>
          <a:p>
            <a:pPr>
              <a:buFont typeface="Wingdings" panose="05000000000000000000" pitchFamily="2" charset="2"/>
              <a:buChar char="v"/>
            </a:pPr>
            <a:r>
              <a:rPr lang="en-IN" sz="2100" dirty="0">
                <a:latin typeface="Cambria" panose="02040503050406030204" pitchFamily="18" charset="0"/>
                <a:cs typeface="Times New Roman" panose="02020603050405020304" pitchFamily="18" charset="0"/>
              </a:rPr>
              <a:t>Therefore, the health and well-being of women matter to every person, society, and country and are essential for the achievement of the Sustainable Development Goals.</a:t>
            </a:r>
          </a:p>
          <a:p>
            <a:pPr>
              <a:buFont typeface="Wingdings" panose="05000000000000000000" pitchFamily="2" charset="2"/>
              <a:buChar char="v"/>
            </a:pPr>
            <a:r>
              <a:rPr lang="en-IN" sz="2100" dirty="0">
                <a:latin typeface="Cambria" panose="02040503050406030204" pitchFamily="18" charset="0"/>
                <a:cs typeface="Times New Roman" panose="02020603050405020304" pitchFamily="18" charset="0"/>
              </a:rPr>
              <a:t>Many pregnant women die from pregnancy issues as a result of a lack of information on maternal health care during and after pregnancy. It is more common in rural regions and among lower–middle–class families in emerging countries. During pregnancy, every minute should be observed to ensure the proper growth of the baby and the safe delivery. </a:t>
            </a:r>
          </a:p>
          <a:p>
            <a:endParaRPr lang="en-IN" dirty="0"/>
          </a:p>
        </p:txBody>
      </p:sp>
    </p:spTree>
    <p:extLst>
      <p:ext uri="{BB962C8B-B14F-4D97-AF65-F5344CB8AC3E}">
        <p14:creationId xmlns:p14="http://schemas.microsoft.com/office/powerpoint/2010/main" val="1027253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D191-0B53-2E0E-AF61-30FAFD781951}"/>
              </a:ext>
            </a:extLst>
          </p:cNvPr>
          <p:cNvSpPr>
            <a:spLocks noGrp="1"/>
          </p:cNvSpPr>
          <p:nvPr>
            <p:ph type="title"/>
          </p:nvPr>
        </p:nvSpPr>
        <p:spPr>
          <a:xfrm>
            <a:off x="988418" y="553039"/>
            <a:ext cx="8596668" cy="1320800"/>
          </a:xfrm>
        </p:spPr>
        <p:txBody>
          <a:bodyPr/>
          <a:lstStyle/>
          <a:p>
            <a:r>
              <a:rPr lang="en-GB"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References </a:t>
            </a:r>
            <a:r>
              <a:rPr lang="en-GB" sz="3200" b="1" dirty="0">
                <a:ln w="6731" cap="flat" cmpd="sng" algn="ctr">
                  <a:solidFill>
                    <a:srgbClr val="FFFFFF"/>
                  </a:solidFill>
                  <a:prstDash val="solid"/>
                  <a:round/>
                </a:ln>
                <a:solidFill>
                  <a:srgbClr val="262626"/>
                </a:solidFill>
                <a:effectLst>
                  <a:outerShdw dist="38100" dir="2700000" algn="bl">
                    <a:schemeClr val="accent5"/>
                  </a:outerShdw>
                </a:effectLst>
                <a:latin typeface="Elephant" panose="02020904090505020303" pitchFamily="18" charset="0"/>
                <a:cs typeface="Times New Roman" panose="02020603050405020304" pitchFamily="18" charset="0"/>
              </a:rPr>
              <a:t> </a:t>
            </a:r>
            <a:br>
              <a:rPr lang="en-IN" sz="3200" b="1" dirty="0">
                <a:ln w="6731" cap="flat" cmpd="sng" algn="ctr">
                  <a:solidFill>
                    <a:srgbClr val="FFFFFF"/>
                  </a:solidFill>
                  <a:prstDash val="solid"/>
                  <a:round/>
                </a:ln>
                <a:solidFill>
                  <a:srgbClr val="262626"/>
                </a:solidFill>
                <a:effectLst>
                  <a:outerShdw dist="38100" dir="2700000" algn="bl">
                    <a:schemeClr val="accent5"/>
                  </a:outerShdw>
                </a:effectLst>
                <a:latin typeface="Elephant" panose="02020904090505020303" pitchFamily="18" charset="0"/>
                <a:cs typeface="Times New Roman" panose="02020603050405020304" pitchFamily="18" charset="0"/>
              </a:rPr>
            </a:br>
            <a:endParaRPr lang="en-IN" sz="3200" b="1" dirty="0">
              <a:ln w="6731" cap="flat" cmpd="sng" algn="ctr">
                <a:solidFill>
                  <a:srgbClr val="FFFFFF"/>
                </a:solidFill>
                <a:prstDash val="solid"/>
                <a:round/>
              </a:ln>
              <a:solidFill>
                <a:srgbClr val="262626"/>
              </a:solidFill>
              <a:effectLst>
                <a:outerShdw dist="38100" dir="2700000" algn="bl">
                  <a:schemeClr val="accent5"/>
                </a:outerShdw>
              </a:effectLst>
              <a:latin typeface="Elephant" panose="0202090409050502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4C9A5E-B377-2134-7CAD-03FDC4FD9412}"/>
              </a:ext>
            </a:extLst>
          </p:cNvPr>
          <p:cNvSpPr>
            <a:spLocks noGrp="1"/>
          </p:cNvSpPr>
          <p:nvPr>
            <p:ph idx="1"/>
          </p:nvPr>
        </p:nvSpPr>
        <p:spPr/>
        <p:txBody>
          <a:bodyPr>
            <a:normAutofit fontScale="92500" lnSpcReduction="10000"/>
          </a:bodyPr>
          <a:lstStyle/>
          <a:p>
            <a:pPr marL="342900" lvl="0" indent="-342900">
              <a:lnSpc>
                <a:spcPct val="115000"/>
              </a:lnSpc>
              <a:buSzPts val="1000"/>
              <a:buFont typeface="Symbol" panose="05050102010706020507" pitchFamily="18" charset="2"/>
              <a:buChar char=""/>
              <a:tabLst>
                <a:tab pos="457200" algn="l"/>
                <a:tab pos="196215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Journal of Obstetrics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Gynecology</a:t>
            </a:r>
            <a:r>
              <a:rPr lang="en-GB" sz="1800" dirty="0">
                <a:effectLst/>
                <a:latin typeface="Calibri" panose="020F0502020204030204" pitchFamily="34" charset="0"/>
                <a:ea typeface="Calibri" panose="020F0502020204030204" pitchFamily="34" charset="0"/>
                <a:cs typeface="Times New Roman" panose="02020603050405020304" pitchFamily="18" charset="0"/>
              </a:rPr>
              <a:t> of India (March–April 2015) 65(2):93–96 DOI 10.1007/s13224-014-06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 pos="1962150" algn="l"/>
              </a:tabLst>
            </a:pPr>
            <a:r>
              <a:rPr lang="en-GB"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Ministry of Health and Family Welfare , Maternal Mortality Rate (MMR)</a:t>
            </a:r>
            <a:r>
              <a:rPr lang="en-GB" sz="1800" b="1" dirty="0">
                <a:solidFill>
                  <a:srgbClr val="333333"/>
                </a:solidFill>
                <a:effectLst/>
                <a:latin typeface="inherit"/>
                <a:ea typeface="Calibri" panose="020F0502020204030204" pitchFamily="34" charset="0"/>
                <a:cs typeface="Times New Roman" panose="02020603050405020304" pitchFamily="18" charset="0"/>
              </a:rPr>
              <a:t> </a:t>
            </a:r>
            <a:r>
              <a:rPr lang="en-GB"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Posted On: 12 FEB  5:36PM by PIB Delhi</a:t>
            </a:r>
            <a:r>
              <a:rPr lang="en-IN" sz="1800" dirty="0">
                <a:solidFill>
                  <a:srgbClr val="FFFFFF"/>
                </a:solidFill>
                <a:effectLst/>
                <a:latin typeface="Roboto" panose="02000000000000000000" pitchFamily="2" charset="0"/>
                <a:ea typeface="Times New Roman" panose="02020603050405020304" pitchFamily="18" charset="0"/>
                <a:cs typeface="Times New Roman" panose="02020603050405020304" pitchFamily="18" charset="0"/>
              </a:rPr>
              <a:t>compressed.pdf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 pos="1962150" algn="l"/>
              </a:tabLs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https://www.copenhagenconsensus.com/sites/default/files/booklet_on_maternal_and_newborn_health_-_copenhagen_consensus-compressed.pdf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 pos="1962150" algn="l"/>
              </a:tabLs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 pos="1962150" algn="l"/>
              </a:tabLs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https://en.wikipedia.org/wiki/Maternal_health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 pos="196215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https://www.slideshare.net/gurkiranjot/maternal-and-child-health-68463631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FFFFFF"/>
                </a:solidFill>
                <a:effectLst/>
                <a:latin typeface="Roboto" panose="02000000000000000000" pitchFamily="2" charset="0"/>
                <a:ea typeface="Times New Roman" panose="02020603050405020304" pitchFamily="18" charset="0"/>
                <a:cs typeface="Times New Roman" panose="02020603050405020304" pitchFamily="18" charset="0"/>
              </a:rPr>
              <a:t>booklet_on_maternal_and_newborn_health_-_copenhagen_consensus-compressed</a:t>
            </a:r>
            <a:endParaRPr lang="en-IN" dirty="0"/>
          </a:p>
        </p:txBody>
      </p:sp>
    </p:spTree>
    <p:extLst>
      <p:ext uri="{BB962C8B-B14F-4D97-AF65-F5344CB8AC3E}">
        <p14:creationId xmlns:p14="http://schemas.microsoft.com/office/powerpoint/2010/main" val="514333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568BB-0AFF-9A82-C6C1-EEBAEC3E79B9}"/>
              </a:ext>
            </a:extLst>
          </p:cNvPr>
          <p:cNvSpPr>
            <a:spLocks noGrp="1"/>
          </p:cNvSpPr>
          <p:nvPr>
            <p:ph idx="1"/>
          </p:nvPr>
        </p:nvSpPr>
        <p:spPr/>
        <p:txBody>
          <a:bodyPr>
            <a:normAutofit/>
          </a:bodyPr>
          <a:lstStyle/>
          <a:p>
            <a:pPr marL="0" indent="0" algn="ctr">
              <a:buNone/>
            </a:pPr>
            <a:r>
              <a:rPr lang="en-IN" sz="4800" dirty="0">
                <a:latin typeface="Arial Black" panose="020B0A04020102020204" pitchFamily="34" charset="0"/>
              </a:rPr>
              <a:t>THANK YOU!</a:t>
            </a:r>
          </a:p>
        </p:txBody>
      </p:sp>
    </p:spTree>
    <p:extLst>
      <p:ext uri="{BB962C8B-B14F-4D97-AF65-F5344CB8AC3E}">
        <p14:creationId xmlns:p14="http://schemas.microsoft.com/office/powerpoint/2010/main" val="304164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8A1C-5455-0CB8-F510-4245752E031E}"/>
              </a:ext>
            </a:extLst>
          </p:cNvPr>
          <p:cNvSpPr>
            <a:spLocks noGrp="1"/>
          </p:cNvSpPr>
          <p:nvPr>
            <p:ph type="title"/>
          </p:nvPr>
        </p:nvSpPr>
        <p:spPr>
          <a:xfrm>
            <a:off x="677334" y="641684"/>
            <a:ext cx="8596668" cy="1320800"/>
          </a:xfrm>
        </p:spPr>
        <p:txBody>
          <a:bodyPr>
            <a:normAutofit fontScale="90000"/>
          </a:bodyPr>
          <a:lstStyle/>
          <a:p>
            <a:pPr>
              <a:lnSpc>
                <a:spcPct val="115000"/>
              </a:lnSpc>
              <a:spcAft>
                <a:spcPts val="1000"/>
              </a:spcAft>
            </a:pPr>
            <a:r>
              <a:rPr lang="en-GB"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FACTORS AFFECTING PREGNANCY COMPLICATIONS</a:t>
            </a:r>
            <a:br>
              <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endPar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597571-0139-F96C-B2D6-0D59E430D3F5}"/>
              </a:ext>
            </a:extLst>
          </p:cNvPr>
          <p:cNvSpPr>
            <a:spLocks noGrp="1"/>
          </p:cNvSpPr>
          <p:nvPr>
            <p:ph idx="1"/>
          </p:nvPr>
        </p:nvSpPr>
        <p:spPr/>
        <p:txBody>
          <a:bodyPr/>
          <a:lstStyle/>
          <a:p>
            <a:pPr marL="0" indent="0" algn="ctr">
              <a:lnSpc>
                <a:spcPct val="115000"/>
              </a:lnSpc>
              <a:spcAft>
                <a:spcPts val="1000"/>
              </a:spcAft>
              <a:buNone/>
            </a:pPr>
            <a:r>
              <a:rPr lang="en-GB" sz="1800" b="1" dirty="0">
                <a:solidFill>
                  <a:srgbClr val="FFFFFF"/>
                </a:solidFill>
                <a:effectLst/>
                <a:highlight>
                  <a:srgbClr val="006400"/>
                </a:highlight>
                <a:latin typeface="Calibri" panose="020F0502020204030204" pitchFamily="34" charset="0"/>
                <a:ea typeface="Calibri" panose="020F0502020204030204" pitchFamily="34" charset="0"/>
                <a:cs typeface="Times New Roman" panose="02020603050405020304" pitchFamily="18" charset="0"/>
              </a:rPr>
              <a:t>Pregnancy Complication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r>
              <a:rPr lang="en-IN" dirty="0">
                <a:latin typeface="Cambria" panose="02040503050406030204" pitchFamily="18" charset="0"/>
                <a:cs typeface="Times New Roman" panose="02020603050405020304" pitchFamily="18" charset="0"/>
              </a:rPr>
              <a:t>Complications of pregnancy are health problems that occur during pregnancy. They can involve the mother’s health, the baby’s health, or both. </a:t>
            </a:r>
          </a:p>
          <a:p>
            <a:pPr>
              <a:lnSpc>
                <a:spcPct val="115000"/>
              </a:lnSpc>
              <a:spcAft>
                <a:spcPts val="1000"/>
              </a:spcAft>
              <a:buFont typeface="Wingdings" panose="05000000000000000000" pitchFamily="2" charset="2"/>
              <a:buChar char="v"/>
            </a:pPr>
            <a:r>
              <a:rPr lang="en-IN" dirty="0">
                <a:latin typeface="Cambria" panose="02040503050406030204" pitchFamily="18" charset="0"/>
                <a:cs typeface="Times New Roman" panose="02020603050405020304" pitchFamily="18" charset="0"/>
              </a:rPr>
              <a:t>Some women have health problems that arise during pregnancy, and other women have health problems before they become pregnant that could lead to complications. </a:t>
            </a:r>
          </a:p>
          <a:p>
            <a:pPr>
              <a:lnSpc>
                <a:spcPct val="115000"/>
              </a:lnSpc>
              <a:spcAft>
                <a:spcPts val="1000"/>
              </a:spcAft>
              <a:buFont typeface="Wingdings" panose="05000000000000000000" pitchFamily="2" charset="2"/>
              <a:buChar char="v"/>
            </a:pPr>
            <a:r>
              <a:rPr lang="en-IN" dirty="0">
                <a:latin typeface="Cambria" panose="02040503050406030204" pitchFamily="18" charset="0"/>
                <a:cs typeface="Times New Roman" panose="02020603050405020304" pitchFamily="18" charset="0"/>
              </a:rPr>
              <a:t>Women need to receive health care before and during pregnancy to decrease the risk of pregnancy complications.</a:t>
            </a:r>
          </a:p>
          <a:p>
            <a:endParaRPr lang="en-IN" dirty="0"/>
          </a:p>
        </p:txBody>
      </p:sp>
    </p:spTree>
    <p:extLst>
      <p:ext uri="{BB962C8B-B14F-4D97-AF65-F5344CB8AC3E}">
        <p14:creationId xmlns:p14="http://schemas.microsoft.com/office/powerpoint/2010/main" val="233915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3296-92AC-339B-FB1C-27B5FA2B0E43}"/>
              </a:ext>
            </a:extLst>
          </p:cNvPr>
          <p:cNvSpPr>
            <a:spLocks noGrp="1"/>
          </p:cNvSpPr>
          <p:nvPr>
            <p:ph type="title"/>
          </p:nvPr>
        </p:nvSpPr>
        <p:spPr/>
        <p:txBody>
          <a:bodyPr>
            <a:normAutofit fontScale="90000"/>
          </a:bodyPr>
          <a:lstStyle/>
          <a:p>
            <a:r>
              <a:rPr lang="en-GB" sz="31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t>Effect of different factors on maternal health.</a:t>
            </a:r>
            <a:br>
              <a:rPr lang="en-IN" sz="31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br>
              <a:rPr lang="en-GB" sz="1800" dirty="0">
                <a:solidFill>
                  <a:srgbClr val="000000"/>
                </a:solidFill>
                <a:effectLst/>
                <a:latin typeface="Elephant" panose="02020904090505020303" pitchFamily="18" charset="0"/>
                <a:ea typeface="Calibri" panose="020F0502020204030204" pitchFamily="34" charset="0"/>
                <a:cs typeface="Segoe UI" panose="020B0502040204020203" pitchFamily="34" charset="0"/>
              </a:rPr>
            </a:br>
            <a:r>
              <a:rPr lang="en-GB" sz="1800" dirty="0">
                <a:solidFill>
                  <a:srgbClr val="000000"/>
                </a:solidFill>
                <a:effectLst/>
                <a:latin typeface="Elephant" panose="02020904090505020303" pitchFamily="18" charset="0"/>
                <a:ea typeface="Calibri" panose="020F0502020204030204" pitchFamily="34" charset="0"/>
                <a:cs typeface="Segoe UI" panose="020B0502040204020203" pitchFamily="34" charset="0"/>
              </a:rPr>
              <a:t>  </a:t>
            </a:r>
            <a:br>
              <a:rPr lang="en-IN" sz="29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rPr>
            </a:br>
            <a:endParaRPr lang="en-IN" sz="29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Elephant" panose="0202090409050502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8A2652-8764-AA47-C0ED-F531D39772AF}"/>
              </a:ext>
            </a:extLst>
          </p:cNvPr>
          <p:cNvSpPr>
            <a:spLocks noGrp="1"/>
          </p:cNvSpPr>
          <p:nvPr>
            <p:ph idx="1"/>
          </p:nvPr>
        </p:nvSpPr>
        <p:spPr>
          <a:xfrm>
            <a:off x="677334" y="1668545"/>
            <a:ext cx="8596668" cy="4372818"/>
          </a:xfrm>
        </p:spPr>
        <p:txBody>
          <a:bodyPr/>
          <a:lstStyle/>
          <a:p>
            <a:pPr marL="0" indent="0">
              <a:lnSpc>
                <a:spcPct val="115000"/>
              </a:lnSpc>
              <a:spcAft>
                <a:spcPts val="1000"/>
              </a:spcAft>
              <a:buNone/>
            </a:pPr>
            <a:r>
              <a:rPr lang="en-GB" dirty="0">
                <a:solidFill>
                  <a:srgbClr val="000000"/>
                </a:solidFill>
                <a:latin typeface="Elephant" panose="02020904090505020303" pitchFamily="18" charset="0"/>
                <a:cs typeface="Segoe UI" panose="020B0502040204020203" pitchFamily="34" charset="0"/>
              </a:rPr>
              <a:t>A study on menstruation of Indian adolescent girls </a:t>
            </a:r>
            <a:endParaRPr lang="en-IN" dirty="0">
              <a:solidFill>
                <a:srgbClr val="000000"/>
              </a:solidFill>
              <a:latin typeface="Elephant" panose="02020904090505020303" pitchFamily="18" charset="0"/>
              <a:cs typeface="Segoe UI" panose="020B0502040204020203" pitchFamily="34" charset="0"/>
            </a:endParaRPr>
          </a:p>
          <a:p>
            <a:pPr>
              <a:lnSpc>
                <a:spcPct val="115000"/>
              </a:lnSpc>
              <a:spcAft>
                <a:spcPts val="1000"/>
              </a:spcAft>
              <a:buFont typeface="Wingdings" panose="05000000000000000000" pitchFamily="2" charset="2"/>
              <a:buChar char="v"/>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In our data women of age 10 to 70 is covered in it. In a cross-sectional study, </a:t>
            </a:r>
            <a:r>
              <a:rPr lang="en-IN" sz="1800" dirty="0">
                <a:latin typeface="Cambria" panose="02040503050406030204" pitchFamily="18" charset="0"/>
                <a:ea typeface="Times New Roman" panose="02020603050405020304" pitchFamily="18" charset="0"/>
                <a:cs typeface="Times New Roman" panose="02020603050405020304" pitchFamily="18" charset="0"/>
              </a:rPr>
              <a:t>which </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was conducted on 536 healthy menstruating females aged 10–19 years.</a:t>
            </a:r>
          </a:p>
          <a:p>
            <a:pPr>
              <a:lnSpc>
                <a:spcPct val="115000"/>
              </a:lnSpc>
              <a:spcAft>
                <a:spcPts val="1000"/>
              </a:spcAft>
              <a:buFont typeface="Wingdings" panose="05000000000000000000" pitchFamily="2" charset="2"/>
              <a:buChar char="v"/>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Standardized self-reporting questionnaires were used to obtain relevant data. The result come as Mean age of menarche was 13 ± 1.1 years with wide variations, i.e., 10–17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526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5CC1F-5BDB-5572-E1FD-88681F28EB6F}"/>
              </a:ext>
            </a:extLst>
          </p:cNvPr>
          <p:cNvSpPr>
            <a:spLocks noGrp="1"/>
          </p:cNvSpPr>
          <p:nvPr>
            <p:ph idx="1"/>
          </p:nvPr>
        </p:nvSpPr>
        <p:spPr>
          <a:xfrm>
            <a:off x="432848" y="870556"/>
            <a:ext cx="9371028" cy="4757246"/>
          </a:xfrm>
        </p:spPr>
        <p:txBody>
          <a:bodyPr>
            <a:normAutofit fontScale="92500" lnSpcReduction="10000"/>
          </a:bodyPr>
          <a:lstStyle/>
          <a:p>
            <a:pPr marL="0" indent="0">
              <a:lnSpc>
                <a:spcPct val="115000"/>
              </a:lnSpc>
              <a:spcAft>
                <a:spcPts val="1000"/>
              </a:spcAft>
              <a:buNone/>
            </a:pPr>
            <a:r>
              <a:rPr lang="en-GB" sz="1800" dirty="0">
                <a:solidFill>
                  <a:srgbClr val="000000"/>
                </a:solidFill>
                <a:effectLst/>
                <a:latin typeface="Elephant" panose="02020904090505020303" pitchFamily="18" charset="0"/>
                <a:ea typeface="Calibri" panose="020F0502020204030204" pitchFamily="34" charset="0"/>
                <a:cs typeface="Segoe UI" panose="020B0502040204020203" pitchFamily="34" charset="0"/>
              </a:rPr>
              <a:t>    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buFont typeface="Wingdings" panose="05000000000000000000" pitchFamily="2" charset="2"/>
              <a:buChar char="v"/>
            </a:pPr>
            <a:r>
              <a:rPr lang="en-GB" sz="1800" dirty="0">
                <a:effectLst/>
                <a:latin typeface="Cambria" panose="02040503050406030204" pitchFamily="18" charset="0"/>
                <a:ea typeface="Calibri" panose="020F0502020204030204" pitchFamily="34" charset="0"/>
                <a:cs typeface="Times New Roman" panose="02020603050405020304" pitchFamily="18" charset="0"/>
              </a:rPr>
              <a:t>Maternal age affects pregnancy from conception to delivery. Medical diseases, such as Diabetes Mellitus and hypertension which occur with the increasing age, add to the age-related risks of pregnancy.</a:t>
            </a:r>
          </a:p>
          <a:p>
            <a:pPr>
              <a:lnSpc>
                <a:spcPct val="115000"/>
              </a:lnSpc>
              <a:buFont typeface="Wingdings" panose="05000000000000000000" pitchFamily="2" charset="2"/>
              <a:buChar char="v"/>
            </a:pPr>
            <a:r>
              <a:rPr lang="en-GB" sz="1800" dirty="0">
                <a:effectLst/>
                <a:latin typeface="Cambria" panose="02040503050406030204" pitchFamily="18" charset="0"/>
                <a:ea typeface="Calibri" panose="020F0502020204030204" pitchFamily="34" charset="0"/>
                <a:cs typeface="Times New Roman" panose="02020603050405020304" pitchFamily="18" charset="0"/>
              </a:rPr>
              <a:t> Fertility declines with age and the risk of miscarriages, ectopic pregnancies, chromosomal abnormalities</a:t>
            </a:r>
            <a:r>
              <a:rPr lang="en-GB" dirty="0">
                <a:latin typeface="Cambria" panose="02040503050406030204" pitchFamily="18" charset="0"/>
                <a:ea typeface="Calibri" panose="020F0502020204030204" pitchFamily="34" charset="0"/>
                <a:cs typeface="Times New Roman" panose="02020603050405020304" pitchFamily="18" charset="0"/>
              </a:rPr>
              <a:t>.</a:t>
            </a:r>
            <a:r>
              <a:rPr lang="en-GB" sz="1800" dirty="0">
                <a:effectLst/>
                <a:latin typeface="Cambria" panose="02040503050406030204" pitchFamily="18" charset="0"/>
                <a:ea typeface="Calibri" panose="020F0502020204030204" pitchFamily="34" charset="0"/>
                <a:cs typeface="Times New Roman" panose="02020603050405020304" pitchFamily="18" charset="0"/>
              </a:rPr>
              <a:t> The latter half of pregnancy may be complicated by  gestational diabetes mellitus (GDM), intrauterine growth restriction (IUGR), and antepartum </a:t>
            </a:r>
            <a:r>
              <a:rPr lang="en-GB" sz="1800" dirty="0" err="1">
                <a:effectLst/>
                <a:latin typeface="Cambria" panose="02040503050406030204" pitchFamily="18" charset="0"/>
                <a:ea typeface="Calibri" panose="020F0502020204030204" pitchFamily="34" charset="0"/>
                <a:cs typeface="Times New Roman" panose="02020603050405020304" pitchFamily="18" charset="0"/>
              </a:rPr>
              <a:t>hemorrhage</a:t>
            </a:r>
            <a:r>
              <a:rPr lang="en-GB" sz="1800" dirty="0">
                <a:effectLst/>
                <a:latin typeface="Cambria" panose="02040503050406030204" pitchFamily="18" charset="0"/>
                <a:ea typeface="Calibri" panose="020F0502020204030204" pitchFamily="34" charset="0"/>
                <a:cs typeface="Times New Roman" panose="02020603050405020304" pitchFamily="18" charset="0"/>
              </a:rPr>
              <a:t>. </a:t>
            </a:r>
          </a:p>
          <a:p>
            <a:pPr>
              <a:lnSpc>
                <a:spcPct val="115000"/>
              </a:lnSpc>
              <a:buFont typeface="Wingdings" panose="05000000000000000000" pitchFamily="2" charset="2"/>
              <a:buChar char="v"/>
            </a:pPr>
            <a:r>
              <a:rPr lang="en-GB" sz="1800" dirty="0">
                <a:effectLst/>
                <a:latin typeface="Cambria" panose="02040503050406030204" pitchFamily="18" charset="0"/>
                <a:ea typeface="Calibri" panose="020F0502020204030204" pitchFamily="34" charset="0"/>
                <a:cs typeface="Times New Roman" panose="02020603050405020304" pitchFamily="18" charset="0"/>
              </a:rPr>
              <a:t>There is a higher incidence of instrumental deliveries, </a:t>
            </a:r>
            <a:r>
              <a:rPr lang="en-GB" sz="1800" dirty="0" err="1">
                <a:effectLst/>
                <a:latin typeface="Cambria" panose="02040503050406030204" pitchFamily="18" charset="0"/>
                <a:ea typeface="Calibri" panose="020F0502020204030204" pitchFamily="34" charset="0"/>
                <a:cs typeface="Times New Roman" panose="02020603050405020304" pitchFamily="18" charset="0"/>
              </a:rPr>
              <a:t>Cesarean</a:t>
            </a:r>
            <a:r>
              <a:rPr lang="en-GB" sz="1800" dirty="0">
                <a:effectLst/>
                <a:latin typeface="Cambria" panose="02040503050406030204" pitchFamily="18" charset="0"/>
                <a:ea typeface="Calibri" panose="020F0502020204030204" pitchFamily="34" charset="0"/>
                <a:cs typeface="Times New Roman" panose="02020603050405020304" pitchFamily="18" charset="0"/>
              </a:rPr>
              <a:t> section, and postpartum </a:t>
            </a:r>
            <a:r>
              <a:rPr lang="en-GB" sz="1800" dirty="0" err="1">
                <a:effectLst/>
                <a:latin typeface="Cambria" panose="02040503050406030204" pitchFamily="18" charset="0"/>
                <a:ea typeface="Calibri" panose="020F0502020204030204" pitchFamily="34" charset="0"/>
                <a:cs typeface="Times New Roman" panose="02020603050405020304" pitchFamily="18" charset="0"/>
              </a:rPr>
              <a:t>hemorrhage</a:t>
            </a:r>
            <a:r>
              <a:rPr lang="en-GB" sz="1800" dirty="0">
                <a:effectLst/>
                <a:latin typeface="Cambria" panose="02040503050406030204" pitchFamily="18" charset="0"/>
                <a:ea typeface="Calibri" panose="020F0502020204030204" pitchFamily="34" charset="0"/>
                <a:cs typeface="Times New Roman" panose="02020603050405020304" pitchFamily="18" charset="0"/>
              </a:rPr>
              <a:t> among these</a:t>
            </a:r>
            <a:r>
              <a:rPr lang="en-IN" sz="1800" dirty="0">
                <a:solidFill>
                  <a:srgbClr val="000000"/>
                </a:solidFill>
                <a:effectLst/>
                <a:latin typeface="Cambria" panose="02040503050406030204" pitchFamily="18" charset="0"/>
                <a:ea typeface="Times New Roman" panose="02020603050405020304" pitchFamily="18" charset="0"/>
              </a:rPr>
              <a:t> women. </a:t>
            </a:r>
            <a:endParaRPr lang="en-IN" sz="1800" dirty="0">
              <a:effectLst/>
              <a:latin typeface="Times New Roman" panose="02020603050405020304" pitchFamily="18" charset="0"/>
              <a:ea typeface="Times New Roman" panose="02020603050405020304" pitchFamily="18" charset="0"/>
            </a:endParaRPr>
          </a:p>
          <a:p>
            <a:pPr>
              <a:lnSpc>
                <a:spcPct val="115000"/>
              </a:lnSpc>
              <a:buFont typeface="Wingdings" panose="05000000000000000000" pitchFamily="2" charset="2"/>
              <a:buChar char="v"/>
            </a:pPr>
            <a:r>
              <a:rPr lang="en-IN" sz="1800" dirty="0">
                <a:solidFill>
                  <a:srgbClr val="000000"/>
                </a:solidFill>
                <a:effectLst/>
                <a:latin typeface="Cambria" panose="02040503050406030204" pitchFamily="18" charset="0"/>
                <a:ea typeface="Times New Roman" panose="02020603050405020304" pitchFamily="18" charset="0"/>
              </a:rPr>
              <a:t>Studies have been conducted On given data to </a:t>
            </a:r>
            <a:r>
              <a:rPr lang="en-IN" sz="1800" dirty="0" err="1">
                <a:solidFill>
                  <a:srgbClr val="000000"/>
                </a:solidFill>
                <a:effectLst/>
                <a:latin typeface="Cambria" panose="02040503050406030204" pitchFamily="18" charset="0"/>
                <a:ea typeface="Times New Roman" panose="02020603050405020304" pitchFamily="18" charset="0"/>
              </a:rPr>
              <a:t>analyze</a:t>
            </a:r>
            <a:r>
              <a:rPr lang="en-IN" sz="1800" dirty="0">
                <a:solidFill>
                  <a:srgbClr val="000000"/>
                </a:solidFill>
                <a:effectLst/>
                <a:latin typeface="Cambria" panose="02040503050406030204" pitchFamily="18" charset="0"/>
                <a:ea typeface="Times New Roman" panose="02020603050405020304" pitchFamily="18" charset="0"/>
              </a:rPr>
              <a:t> the effects of advanced and starting maternal age on pregnancy outcome. </a:t>
            </a:r>
          </a:p>
          <a:p>
            <a:pPr>
              <a:lnSpc>
                <a:spcPct val="115000"/>
              </a:lnSpc>
              <a:buFont typeface="Wingdings" panose="05000000000000000000" pitchFamily="2" charset="2"/>
              <a:buChar char="v"/>
            </a:pPr>
            <a:r>
              <a:rPr lang="en-IN" sz="1800" dirty="0">
                <a:solidFill>
                  <a:srgbClr val="000000"/>
                </a:solidFill>
                <a:effectLst/>
                <a:latin typeface="Cambria" panose="02040503050406030204" pitchFamily="18" charset="0"/>
                <a:ea typeface="Times New Roman" panose="02020603050405020304" pitchFamily="18" charset="0"/>
              </a:rPr>
              <a:t> As the number of women with</a:t>
            </a:r>
            <a:r>
              <a:rPr lang="en-IN" sz="1800" dirty="0">
                <a:solidFill>
                  <a:srgbClr val="000000"/>
                </a:solidFill>
                <a:effectLst/>
                <a:latin typeface="Segoe UI" panose="020B0502040204020203" pitchFamily="34" charset="0"/>
                <a:ea typeface="Times New Roman" panose="02020603050405020304" pitchFamily="18" charset="0"/>
              </a:rPr>
              <a:t> </a:t>
            </a:r>
            <a:r>
              <a:rPr lang="en-IN" sz="1800" dirty="0">
                <a:solidFill>
                  <a:srgbClr val="000000"/>
                </a:solidFill>
                <a:effectLst/>
                <a:latin typeface="Cambria" panose="02040503050406030204" pitchFamily="18" charset="0"/>
                <a:ea typeface="Times New Roman" panose="02020603050405020304" pitchFamily="18" charset="0"/>
              </a:rPr>
              <a:t>advanced maternal age has also been increasing in developing countries like ours, we conducted a prospective observational study to evaluate the pregnancy outcomes in women aged 35 years and above.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0283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E178-FC9D-8996-EA31-BDA1B888E1F8}"/>
              </a:ext>
            </a:extLst>
          </p:cNvPr>
          <p:cNvSpPr>
            <a:spLocks noGrp="1"/>
          </p:cNvSpPr>
          <p:nvPr>
            <p:ph type="title"/>
          </p:nvPr>
        </p:nvSpPr>
        <p:spPr/>
        <p:txBody>
          <a:bodyPr/>
          <a:lstStyle/>
          <a:p>
            <a:r>
              <a:rPr lang="en-GB" sz="1800" dirty="0">
                <a:solidFill>
                  <a:srgbClr val="000000"/>
                </a:solidFill>
                <a:effectLst/>
                <a:latin typeface="Elephant" panose="02020904090505020303" pitchFamily="18" charset="0"/>
                <a:ea typeface="Calibri" panose="020F0502020204030204" pitchFamily="34" charset="0"/>
                <a:cs typeface="Segoe UI" panose="020B0502040204020203" pitchFamily="34" charset="0"/>
              </a:rPr>
              <a:t>BLOOD PRESSURE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C93AF4-13E8-67B5-5799-8A77EA4B5B4A}"/>
              </a:ext>
            </a:extLst>
          </p:cNvPr>
          <p:cNvSpPr>
            <a:spLocks noGrp="1"/>
          </p:cNvSpPr>
          <p:nvPr>
            <p:ph idx="1"/>
          </p:nvPr>
        </p:nvSpPr>
        <p:spPr>
          <a:xfrm>
            <a:off x="677334" y="1670395"/>
            <a:ext cx="8596668" cy="3880773"/>
          </a:xfrm>
        </p:spPr>
        <p:txBody>
          <a:bodyPr>
            <a:normAutofit fontScale="25000" lnSpcReduction="20000"/>
          </a:bodyPr>
          <a:lstStyle/>
          <a:p>
            <a:pPr>
              <a:buFont typeface="Wingdings" panose="05000000000000000000" pitchFamily="2" charset="2"/>
              <a:buChar char="v"/>
            </a:pPr>
            <a:r>
              <a:rPr lang="en-IN" sz="6400" dirty="0">
                <a:latin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Blood pressure</a:t>
            </a:r>
            <a:r>
              <a:rPr lang="en-IN" sz="6400" dirty="0">
                <a:latin typeface="Cambria" panose="02040503050406030204" pitchFamily="18" charset="0"/>
                <a:cs typeface="Times New Roman" panose="02020603050405020304" pitchFamily="18" charset="0"/>
              </a:rPr>
              <a:t> is the force of your blood as it pushes against artery walls while your heart pumps. It can go up or down at certain times of the day, and it may change if you’re feeling excited or nervous.</a:t>
            </a:r>
          </a:p>
          <a:p>
            <a:pPr>
              <a:buFont typeface="Wingdings" panose="05000000000000000000" pitchFamily="2" charset="2"/>
              <a:buChar char="v"/>
            </a:pPr>
            <a:r>
              <a:rPr lang="en-IN" sz="6400" dirty="0">
                <a:latin typeface="Cambria" panose="02040503050406030204" pitchFamily="18" charset="0"/>
                <a:cs typeface="Times New Roman" panose="02020603050405020304" pitchFamily="18" charset="0"/>
              </a:rPr>
              <a:t>There are 2 types of </a:t>
            </a:r>
            <a:r>
              <a:rPr lang="en-IN" sz="6400" dirty="0">
                <a:latin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Blood pressure</a:t>
            </a:r>
            <a:r>
              <a:rPr lang="en-IN" sz="6400" dirty="0">
                <a:latin typeface="Cambria" panose="02040503050406030204" pitchFamily="18" charset="0"/>
                <a:cs typeface="Times New Roman" panose="02020603050405020304" pitchFamily="18" charset="0"/>
              </a:rPr>
              <a:t>  consider such as </a:t>
            </a:r>
            <a:r>
              <a:rPr lang="en-IN" sz="6400" dirty="0" err="1">
                <a:latin typeface="Cambria" panose="02040503050406030204" pitchFamily="18" charset="0"/>
                <a:cs typeface="Times New Roman" panose="02020603050405020304" pitchFamily="18" charset="0"/>
              </a:rPr>
              <a:t>SystolicBP</a:t>
            </a:r>
            <a:r>
              <a:rPr lang="en-IN" sz="6400" dirty="0">
                <a:latin typeface="Cambria" panose="02040503050406030204" pitchFamily="18" charset="0"/>
                <a:cs typeface="Times New Roman" panose="02020603050405020304" pitchFamily="18" charset="0"/>
              </a:rPr>
              <a:t> And </a:t>
            </a:r>
            <a:r>
              <a:rPr lang="en-IN" sz="6400" dirty="0" err="1">
                <a:latin typeface="Cambria" panose="02040503050406030204" pitchFamily="18" charset="0"/>
                <a:cs typeface="Times New Roman" panose="02020603050405020304" pitchFamily="18" charset="0"/>
              </a:rPr>
              <a:t>DystolicBP</a:t>
            </a:r>
            <a:endParaRPr lang="en-IN" sz="6400" dirty="0">
              <a:latin typeface="Cambria" panose="02040503050406030204" pitchFamily="18" charset="0"/>
              <a:cs typeface="Times New Roman" panose="02020603050405020304" pitchFamily="18" charset="0"/>
            </a:endParaRPr>
          </a:p>
          <a:p>
            <a:pPr>
              <a:buFont typeface="Wingdings" panose="05000000000000000000" pitchFamily="2" charset="2"/>
              <a:buChar char="v"/>
            </a:pPr>
            <a:endParaRPr lang="en-IN" sz="6400" dirty="0">
              <a:latin typeface="Cambria" panose="02040503050406030204" pitchFamily="18" charset="0"/>
              <a:cs typeface="Times New Roman" panose="02020603050405020304" pitchFamily="18" charset="0"/>
            </a:endParaRPr>
          </a:p>
          <a:p>
            <a:pPr marL="0" lvl="0" indent="0">
              <a:lnSpc>
                <a:spcPct val="115000"/>
              </a:lnSpc>
              <a:spcAft>
                <a:spcPts val="1000"/>
              </a:spcAft>
              <a:buNone/>
            </a:pPr>
            <a:r>
              <a:rPr lang="en-IN" sz="6400" b="1" dirty="0" err="1">
                <a:latin typeface="Cambria" panose="02040503050406030204" pitchFamily="18" charset="0"/>
                <a:cs typeface="Times New Roman" panose="02020603050405020304" pitchFamily="18" charset="0"/>
              </a:rPr>
              <a:t>SystolicBP</a:t>
            </a:r>
            <a:endParaRPr lang="en-IN" sz="6400" b="1" dirty="0">
              <a:latin typeface="Cambria" panose="02040503050406030204" pitchFamily="18" charset="0"/>
              <a:cs typeface="Times New Roman" panose="02020603050405020304" pitchFamily="18" charset="0"/>
            </a:endParaRPr>
          </a:p>
          <a:p>
            <a:pPr>
              <a:lnSpc>
                <a:spcPct val="115000"/>
              </a:lnSpc>
              <a:spcAft>
                <a:spcPts val="1000"/>
              </a:spcAft>
              <a:buFont typeface="Wingdings" panose="05000000000000000000" pitchFamily="2" charset="2"/>
              <a:buChar char="v"/>
            </a:pPr>
            <a:r>
              <a:rPr lang="en-IN" sz="6400" dirty="0">
                <a:latin typeface="Cambria" panose="02040503050406030204" pitchFamily="18" charset="0"/>
                <a:cs typeface="Times New Roman" panose="02020603050405020304" pitchFamily="18" charset="0"/>
              </a:rPr>
              <a:t>High blood pressure during pregnancy poses various risks, including: Decreased blood flow to the placenta. If the placenta doesn't get enough blood, your baby might receive less oxygen and fewer nutrients. This can lead to slow growth (intrauterine growth restriction), low birth weight or premature birth.</a:t>
            </a:r>
          </a:p>
          <a:p>
            <a:pPr marL="0" indent="0">
              <a:lnSpc>
                <a:spcPct val="115000"/>
              </a:lnSpc>
              <a:spcAft>
                <a:spcPts val="1000"/>
              </a:spcAft>
              <a:buNone/>
            </a:pPr>
            <a:r>
              <a:rPr lang="en-IN" sz="6400" dirty="0">
                <a:latin typeface="Cambria" panose="02040503050406030204" pitchFamily="18" charset="0"/>
                <a:cs typeface="Times New Roman" panose="02020603050405020304" pitchFamily="18" charset="0"/>
              </a:rPr>
              <a:t> </a:t>
            </a:r>
          </a:p>
          <a:p>
            <a:pPr marL="0" lvl="0" indent="0">
              <a:lnSpc>
                <a:spcPct val="115000"/>
              </a:lnSpc>
              <a:spcAft>
                <a:spcPts val="1000"/>
              </a:spcAft>
              <a:buNone/>
            </a:pPr>
            <a:r>
              <a:rPr lang="en-IN" sz="6400" b="1" dirty="0" err="1">
                <a:latin typeface="Cambria" panose="02040503050406030204" pitchFamily="18" charset="0"/>
                <a:cs typeface="Times New Roman" panose="02020603050405020304" pitchFamily="18" charset="0"/>
              </a:rPr>
              <a:t>DystolicBP</a:t>
            </a:r>
            <a:endParaRPr lang="en-IN" sz="6400" b="1" dirty="0">
              <a:latin typeface="Cambria" panose="02040503050406030204" pitchFamily="18" charset="0"/>
              <a:cs typeface="Times New Roman" panose="02020603050405020304" pitchFamily="18" charset="0"/>
            </a:endParaRPr>
          </a:p>
          <a:p>
            <a:pPr>
              <a:lnSpc>
                <a:spcPct val="115000"/>
              </a:lnSpc>
              <a:spcAft>
                <a:spcPts val="1000"/>
              </a:spcAft>
              <a:buFont typeface="Wingdings" panose="05000000000000000000" pitchFamily="2" charset="2"/>
              <a:buChar char="v"/>
            </a:pPr>
            <a:r>
              <a:rPr lang="en-IN" sz="6400" dirty="0">
                <a:latin typeface="Cambria" panose="02040503050406030204" pitchFamily="18" charset="0"/>
                <a:cs typeface="Times New Roman" panose="02020603050405020304" pitchFamily="18" charset="0"/>
              </a:rPr>
              <a:t>Low blood pressure could reduce the rate at which the </a:t>
            </a:r>
            <a:r>
              <a:rPr lang="en-IN" sz="6400" dirty="0" err="1">
                <a:latin typeface="Cambria" panose="02040503050406030204" pitchFamily="18" charset="0"/>
                <a:cs typeface="Times New Roman" panose="02020603050405020304" pitchFamily="18" charset="0"/>
              </a:rPr>
              <a:t>fetus</a:t>
            </a:r>
            <a:r>
              <a:rPr lang="en-IN" sz="6400" dirty="0">
                <a:latin typeface="Cambria" panose="02040503050406030204" pitchFamily="18" charset="0"/>
                <a:cs typeface="Times New Roman" panose="02020603050405020304" pitchFamily="18" charset="0"/>
              </a:rPr>
              <a:t> receives a continuous supply of blood. Low blood pressure in pregnant women could cause brain damage to the </a:t>
            </a:r>
            <a:r>
              <a:rPr lang="en-IN" sz="6400" dirty="0" err="1">
                <a:latin typeface="Cambria" panose="02040503050406030204" pitchFamily="18" charset="0"/>
                <a:cs typeface="Times New Roman" panose="02020603050405020304" pitchFamily="18" charset="0"/>
              </a:rPr>
              <a:t>fetus</a:t>
            </a:r>
            <a:r>
              <a:rPr lang="en-IN" sz="6400" dirty="0">
                <a:latin typeface="Cambria" panose="02040503050406030204" pitchFamily="18" charset="0"/>
                <a:cs typeface="Times New Roman" panose="02020603050405020304" pitchFamily="18" charset="0"/>
              </a:rPr>
              <a:t> and could also result in stillbirth in a few cases</a:t>
            </a:r>
            <a:r>
              <a:rPr lang="en-IN" sz="3800" dirty="0">
                <a:latin typeface="Cambria" panose="020405030504060302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55335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C1059-2404-9F42-14EC-796DCBB5454A}"/>
              </a:ext>
            </a:extLst>
          </p:cNvPr>
          <p:cNvSpPr>
            <a:spLocks noGrp="1"/>
          </p:cNvSpPr>
          <p:nvPr>
            <p:ph idx="1"/>
          </p:nvPr>
        </p:nvSpPr>
        <p:spPr>
          <a:xfrm>
            <a:off x="686761" y="1406444"/>
            <a:ext cx="8596668" cy="3880773"/>
          </a:xfrm>
        </p:spPr>
        <p:txBody>
          <a:bodyPr>
            <a:normAutofit lnSpcReduction="10000"/>
          </a:bodyPr>
          <a:lstStyle/>
          <a:p>
            <a:r>
              <a:rPr lang="en-IN" sz="1800" dirty="0">
                <a:effectLst/>
                <a:latin typeface="Cambria" panose="02040503050406030204" pitchFamily="18" charset="0"/>
                <a:ea typeface="Times New Roman" panose="02020603050405020304" pitchFamily="18" charset="0"/>
                <a:cs typeface="Times New Roman" panose="02020603050405020304" pitchFamily="18" charset="0"/>
              </a:rPr>
              <a:t>The American College of Obstetricians and </a:t>
            </a:r>
            <a:r>
              <a:rPr lang="en-IN" sz="1800" dirty="0" err="1">
                <a:effectLst/>
                <a:latin typeface="Cambria" panose="02040503050406030204" pitchFamily="18" charset="0"/>
                <a:ea typeface="Times New Roman" panose="02020603050405020304" pitchFamily="18" charset="0"/>
                <a:cs typeface="Times New Roman" panose="02020603050405020304" pitchFamily="18" charset="0"/>
              </a:rPr>
              <a:t>Gynecologists</a:t>
            </a: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 (ACOG) state that a pregnant woman's blood pressure should also be within the healthy range of less than 120/80 mm Hg. If blood pressure readings are higher, a pregnant woman may have elevated or high blood pressure.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800" dirty="0">
                <a:solidFill>
                  <a:srgbClr val="000000"/>
                </a:solidFill>
                <a:effectLst/>
                <a:latin typeface="Elephant" panose="02020904090505020303" pitchFamily="18" charset="0"/>
                <a:ea typeface="Calibri" panose="020F0502020204030204" pitchFamily="34" charset="0"/>
                <a:cs typeface="Segoe UI" panose="020B0502040204020203" pitchFamily="34" charset="0"/>
              </a:rPr>
              <a:t>BLOOD GLUCOSE LEVEL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High blood sugar can cause problems all over the body. It can damage blood vessels and nerves. It can harm the eyes, kidneys, and heart. In early pregnancy, high blood sugar can lead to birth defects in a growing baby.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mbria" panose="02040503050406030204" pitchFamily="18" charset="0"/>
                <a:ea typeface="Times New Roman" panose="02020603050405020304" pitchFamily="18" charset="0"/>
                <a:cs typeface="Times New Roman" panose="02020603050405020304" pitchFamily="18" charset="0"/>
              </a:rPr>
              <a:t>High blood glucose levels during pregnancy can also increase the chance that your baby will be born too early, weigh too much, or</a:t>
            </a:r>
            <a:endParaRPr lang="en-IN" dirty="0"/>
          </a:p>
        </p:txBody>
      </p:sp>
    </p:spTree>
    <p:extLst>
      <p:ext uri="{BB962C8B-B14F-4D97-AF65-F5344CB8AC3E}">
        <p14:creationId xmlns:p14="http://schemas.microsoft.com/office/powerpoint/2010/main" val="10847642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747</TotalTime>
  <Words>3615</Words>
  <Application>Microsoft Office PowerPoint</Application>
  <PresentationFormat>Widescreen</PresentationFormat>
  <Paragraphs>763</Paragraphs>
  <Slides>41</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41</vt:i4>
      </vt:variant>
    </vt:vector>
  </HeadingPairs>
  <TitlesOfParts>
    <vt:vector size="60" baseType="lpstr">
      <vt:lpstr>Algerian</vt:lpstr>
      <vt:lpstr>Arial</vt:lpstr>
      <vt:lpstr>Arial Black</vt:lpstr>
      <vt:lpstr>Arial Rounded MT Bold</vt:lpstr>
      <vt:lpstr>Bahnschrift SemiBold SemiConden</vt:lpstr>
      <vt:lpstr>Calibri</vt:lpstr>
      <vt:lpstr>Cambria</vt:lpstr>
      <vt:lpstr>Cambria Math</vt:lpstr>
      <vt:lpstr>Elephant</vt:lpstr>
      <vt:lpstr>Helvetica</vt:lpstr>
      <vt:lpstr>inherit</vt:lpstr>
      <vt:lpstr>Roboto</vt:lpstr>
      <vt:lpstr>Segoe UI</vt:lpstr>
      <vt:lpstr>Symbol</vt:lpstr>
      <vt:lpstr>Times New Roman</vt:lpstr>
      <vt:lpstr>Trebuchet MS</vt:lpstr>
      <vt:lpstr>Wingdings</vt:lpstr>
      <vt:lpstr>Wingdings 3</vt:lpstr>
      <vt:lpstr>Facet</vt:lpstr>
      <vt:lpstr>STATISTICAL ANALYSIS OF MATERNAL HEALTH RISK</vt:lpstr>
      <vt:lpstr>CONTENTS</vt:lpstr>
      <vt:lpstr>STUDY OF MATERNAL HEALTH RISK    </vt:lpstr>
      <vt:lpstr>Introduction </vt:lpstr>
      <vt:lpstr>FACTORS AFFECTING PREGNANCY COMPLICATIONS </vt:lpstr>
      <vt:lpstr>Effect of different factors on maternal health.     </vt:lpstr>
      <vt:lpstr>PowerPoint Presentation</vt:lpstr>
      <vt:lpstr>BLOOD PRESSURE </vt:lpstr>
      <vt:lpstr>PowerPoint Presentation</vt:lpstr>
      <vt:lpstr>PowerPoint Presentation</vt:lpstr>
      <vt:lpstr>PowerPoint Presentation</vt:lpstr>
      <vt:lpstr>OBJECTIVE OF THE STUDY </vt:lpstr>
      <vt:lpstr>DATA COLLECTION</vt:lpstr>
      <vt:lpstr>PowerPoint Presentation</vt:lpstr>
      <vt:lpstr>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Descriptive Statistics      Descriptive statistics are used to describe the basic feature of data in study. They provides simple summaries about the sample and the measures.      </vt:lpstr>
      <vt:lpstr>Analysis of data using different charts and graphs </vt:lpstr>
      <vt:lpstr>PowerPoint Presentation</vt:lpstr>
      <vt:lpstr>PowerPoint Presentation</vt:lpstr>
      <vt:lpstr>The correlation between all the variables from the given data is consider and their correlation is given in the following table: </vt:lpstr>
      <vt:lpstr>PowerPoint Presentation</vt:lpstr>
      <vt:lpstr>Analysis using Principle component analysis  PCA, analysis the correlation or relationship between a variables. In this we try to determine a smaller number of variables that can explain this correlation. In this we have  6 variables. In this analysis we will come across one or two components that do a good job of explaining all this correlation. one of the key points of PCA is it’s a data reduction technique.  Factor Analysis  </vt:lpstr>
      <vt:lpstr>PowerPoint Presentation</vt:lpstr>
      <vt:lpstr>Scree plot  </vt:lpstr>
      <vt:lpstr>Component Matrix :   The component matrix indicates the correlation of each variable with each factor. </vt:lpstr>
      <vt:lpstr>PREDACTIVE ANALYSIS MODEL &amp; CONCLUSION  </vt:lpstr>
      <vt:lpstr>PowerPoint Presentation</vt:lpstr>
      <vt:lpstr>PowerPoint Presentation</vt:lpstr>
      <vt:lpstr>Prediction model : </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waghmare</dc:creator>
  <cp:lastModifiedBy>vaishnavi waghmare</cp:lastModifiedBy>
  <cp:revision>21</cp:revision>
  <dcterms:created xsi:type="dcterms:W3CDTF">2022-05-27T10:49:48Z</dcterms:created>
  <dcterms:modified xsi:type="dcterms:W3CDTF">2022-05-31T00:36:31Z</dcterms:modified>
</cp:coreProperties>
</file>