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0" r:id="rId2"/>
    <p:sldId id="258" r:id="rId3"/>
    <p:sldId id="269" r:id="rId4"/>
    <p:sldId id="259" r:id="rId5"/>
    <p:sldId id="276" r:id="rId6"/>
    <p:sldId id="271" r:id="rId7"/>
    <p:sldId id="272" r:id="rId8"/>
    <p:sldId id="274" r:id="rId9"/>
    <p:sldId id="277" r:id="rId10"/>
    <p:sldId id="278" r:id="rId11"/>
    <p:sldId id="279" r:id="rId12"/>
    <p:sldId id="264" r:id="rId13"/>
    <p:sldId id="265" r:id="rId14"/>
    <p:sldId id="266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5B7541-0DAA-4509-9A3B-B09150DD16F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F5C9A2-D646-4DFA-B704-A9B7B4B4B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5B7541-0DAA-4509-9A3B-B09150DD16F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5C9A2-D646-4DFA-B704-A9B7B4B4B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5B7541-0DAA-4509-9A3B-B09150DD16F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5C9A2-D646-4DFA-B704-A9B7B4B4B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5B7541-0DAA-4509-9A3B-B09150DD16F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5C9A2-D646-4DFA-B704-A9B7B4B4B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5B7541-0DAA-4509-9A3B-B09150DD16F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5C9A2-D646-4DFA-B704-A9B7B4B4B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5B7541-0DAA-4509-9A3B-B09150DD16F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5C9A2-D646-4DFA-B704-A9B7B4B4B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5B7541-0DAA-4509-9A3B-B09150DD16F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5C9A2-D646-4DFA-B704-A9B7B4B4B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5B7541-0DAA-4509-9A3B-B09150DD16F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5C9A2-D646-4DFA-B704-A9B7B4B4B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5B7541-0DAA-4509-9A3B-B09150DD16F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5C9A2-D646-4DFA-B704-A9B7B4B4B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A5B7541-0DAA-4509-9A3B-B09150DD16F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F5C9A2-D646-4DFA-B704-A9B7B4B4B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5B7541-0DAA-4509-9A3B-B09150DD16F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F5C9A2-D646-4DFA-B704-A9B7B4B4B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5B7541-0DAA-4509-9A3B-B09150DD16F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F5C9A2-D646-4DFA-B704-A9B7B4B4B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371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CITI-BRIDGE PROGRAM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62200"/>
            <a:ext cx="7772400" cy="289559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Group Number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: 4</a:t>
            </a:r>
          </a:p>
          <a:p>
            <a:pPr algn="just"/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	Mentor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Aman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Gaur</a:t>
            </a:r>
          </a:p>
          <a:p>
            <a:pPr algn="just"/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	Group Members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			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Harshita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Singh</a:t>
            </a:r>
          </a:p>
          <a:p>
            <a:pPr algn="just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			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Malvika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Menon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just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	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Samradnyi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Sarade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			Shraddha Jadhav</a:t>
            </a:r>
          </a:p>
          <a:p>
            <a:pPr algn="just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	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Bhavana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Bade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1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CLEARING FEED GENERATION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-2019-04-22-23-04-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5640"/>
            <a:ext cx="8229600" cy="423695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-2019-04-22-23-34-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89422"/>
            <a:ext cx="9144000" cy="46791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cheques</a:t>
            </a:r>
            <a:r>
              <a:rPr lang="en-US" sz="2400" dirty="0" smtClean="0"/>
              <a:t> in transit are most susceptible to frauds and customers of banks are the worst sufferers in the present system of physical </a:t>
            </a:r>
            <a:r>
              <a:rPr lang="en-US" sz="2400" dirty="0" err="1" smtClean="0"/>
              <a:t>movment</a:t>
            </a:r>
            <a:r>
              <a:rPr lang="en-US" sz="2400" dirty="0" smtClean="0"/>
              <a:t> of </a:t>
            </a:r>
            <a:r>
              <a:rPr lang="en-US" sz="2400" dirty="0" err="1" smtClean="0"/>
              <a:t>cheques</a:t>
            </a:r>
            <a:r>
              <a:rPr lang="en-US" sz="2400" dirty="0" smtClean="0"/>
              <a:t> from one place to another. </a:t>
            </a:r>
          </a:p>
          <a:p>
            <a:endParaRPr lang="en-US" sz="2400" dirty="0" smtClean="0"/>
          </a:p>
          <a:p>
            <a:r>
              <a:rPr lang="en-US" sz="2400" dirty="0" smtClean="0"/>
              <a:t>With the movement of </a:t>
            </a:r>
            <a:r>
              <a:rPr lang="en-US" sz="2400" dirty="0" err="1" smtClean="0"/>
              <a:t>cheques</a:t>
            </a:r>
            <a:r>
              <a:rPr lang="en-US" sz="2400" dirty="0" smtClean="0"/>
              <a:t> from one place to another having been stopped, there is no fear of loss of </a:t>
            </a:r>
            <a:r>
              <a:rPr lang="en-US" sz="2400" dirty="0" err="1" smtClean="0"/>
              <a:t>cheques</a:t>
            </a:r>
            <a:r>
              <a:rPr lang="en-US" sz="2400" dirty="0" smtClean="0"/>
              <a:t> in transmit and chances of </a:t>
            </a:r>
            <a:r>
              <a:rPr lang="en-US" sz="2400" dirty="0" err="1" smtClean="0"/>
              <a:t>cheques</a:t>
            </a:r>
            <a:r>
              <a:rPr lang="en-US" sz="2400" dirty="0" smtClean="0"/>
              <a:t> being lost due to mishandling etc are totally avoided.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BENEFITS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Online digital currency/transaction validation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If any transaction fails for multiple times then that ID can be added to the blacklist for the next 24 hours.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FUTURE SCOPE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ea typeface="Adobe Heiti Std R" panose="020B0400000000000000" pitchFamily="34" charset="-128"/>
                <a:cs typeface="Times New Roman" panose="02020603050405020304" pitchFamily="18" charset="0"/>
              </a:rPr>
              <a:t>If your submitted data for the transactions is as per the norms of both the involved clients, only then will your transaction be considered successful.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ea typeface="Adobe Heiti Std R" panose="020B0400000000000000" pitchFamily="34" charset="-128"/>
                <a:cs typeface="Times New Roman" panose="02020603050405020304" pitchFamily="18" charset="0"/>
              </a:rPr>
              <a:t>Clearing feed acts as a mediator in validating transactions.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ea typeface="Adobe Heiti Std R" panose="020B0400000000000000" pitchFamily="34" charset="-128"/>
                <a:cs typeface="Times New Roman" panose="02020603050405020304" pitchFamily="18" charset="0"/>
              </a:rPr>
              <a:t>After clearing feed , the valid_feed.txt file is generated which will be given as input to  the sanctioning process.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CONCLUSION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B8AC22C-D567-4547-AB1B-BFB56870C454}"/>
              </a:ext>
            </a:extLst>
          </p:cNvPr>
          <p:cNvSpPr/>
          <p:nvPr/>
        </p:nvSpPr>
        <p:spPr>
          <a:xfrm>
            <a:off x="2639010" y="1437386"/>
            <a:ext cx="39966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429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CitiBridge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Program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45720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OUTLINE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2286000"/>
            <a:ext cx="426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Project Objective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Clearing Feed Cycle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Technologies Used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Benefits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Future Scope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Experience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Objective </a:t>
            </a:r>
          </a:p>
          <a:p>
            <a:pPr>
              <a:buNone/>
            </a:pPr>
            <a:r>
              <a:rPr lang="en-US" dirty="0" smtClean="0"/>
              <a:t>Generate the feed file towards clearing system in a specific format based on the input transactions to the system.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</a:t>
            </a:r>
            <a:br>
              <a:rPr lang="en-US" dirty="0" smtClean="0"/>
            </a:br>
            <a:r>
              <a:rPr lang="en-US" dirty="0" smtClean="0"/>
              <a:t>            PROJECT OBJECTIVE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56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578" y="1371600"/>
            <a:ext cx="8465018" cy="441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0" y="457200"/>
            <a:ext cx="7822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CLEARING FEED GENERATION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IN" dirty="0" smtClean="0"/>
              <a:t>Back-end</a:t>
            </a:r>
          </a:p>
          <a:p>
            <a:pPr marL="0" indent="0" algn="ctr">
              <a:buNone/>
            </a:pPr>
            <a:r>
              <a:rPr lang="en-IN" dirty="0" smtClean="0"/>
              <a:t>       Java</a:t>
            </a:r>
          </a:p>
          <a:p>
            <a:pPr marL="0" indent="0" algn="ctr">
              <a:buNone/>
            </a:pPr>
            <a:endParaRPr lang="en-IN" dirty="0" smtClean="0"/>
          </a:p>
          <a:p>
            <a:pPr algn="ctr">
              <a:buFont typeface="Wingdings" panose="05000000000000000000" pitchFamily="2" charset="2"/>
              <a:buChar char="§"/>
            </a:pPr>
            <a:r>
              <a:rPr lang="en-IN" dirty="0" smtClean="0"/>
              <a:t>Front - end</a:t>
            </a:r>
          </a:p>
          <a:p>
            <a:pPr marL="0" indent="0" algn="ctr">
              <a:buNone/>
            </a:pPr>
            <a:r>
              <a:rPr lang="en-IN" dirty="0" smtClean="0"/>
              <a:t>             JAVASCRIPT</a:t>
            </a:r>
          </a:p>
          <a:p>
            <a:pPr marL="0" indent="0" algn="ctr">
              <a:buNone/>
            </a:pPr>
            <a:r>
              <a:rPr lang="en-IN" dirty="0" smtClean="0"/>
              <a:t>     HTML</a:t>
            </a:r>
          </a:p>
          <a:p>
            <a:pPr marL="0" indent="0" algn="ctr">
              <a:buNone/>
            </a:pPr>
            <a:r>
              <a:rPr lang="en-IN" dirty="0" smtClean="0"/>
              <a:t> CSS</a:t>
            </a:r>
          </a:p>
          <a:p>
            <a:pPr marL="0" indent="0" algn="ctr">
              <a:buNone/>
            </a:pPr>
            <a:r>
              <a:rPr lang="en-IN" smtClean="0"/>
              <a:t>          </a:t>
            </a:r>
            <a:r>
              <a:rPr lang="en-IN" smtClean="0"/>
              <a:t>Bootstrap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TECHNOLOGIES USED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lvl="7">
              <a:buNone/>
            </a:pPr>
            <a:endParaRPr lang="en-IN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lvl="7">
              <a:buNone/>
            </a:pPr>
            <a:endParaRPr lang="en-IN" sz="3200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lvl="7">
              <a:buNone/>
            </a:pPr>
            <a:r>
              <a:rPr lang="en-IN" sz="32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Software Development Life Cycle</a:t>
            </a:r>
            <a:br>
              <a:rPr lang="en-IN" sz="32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IN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en-IN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IN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    </a:t>
            </a:r>
            <a:r>
              <a:rPr lang="en-IN" sz="3200" b="1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WATERFALL MODEL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DLC Waterfall Model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7724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85800"/>
            <a:ext cx="9144000" cy="4009748"/>
            <a:chOff x="399405" y="1171853"/>
            <a:chExt cx="8896244" cy="2495602"/>
          </a:xfrm>
        </p:grpSpPr>
        <p:cxnSp>
          <p:nvCxnSpPr>
            <p:cNvPr id="27" name="Shape 88"/>
            <p:cNvCxnSpPr/>
            <p:nvPr/>
          </p:nvCxnSpPr>
          <p:spPr>
            <a:xfrm rot="10800000" flipH="1">
              <a:off x="1156021" y="1384651"/>
              <a:ext cx="1807500" cy="899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Shape 89"/>
            <p:cNvSpPr/>
            <p:nvPr/>
          </p:nvSpPr>
          <p:spPr>
            <a:xfrm>
              <a:off x="2915561" y="1171853"/>
              <a:ext cx="2059200" cy="422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+mj-lt"/>
                </a:rPr>
                <a:t>   Browse File</a:t>
              </a:r>
              <a:endParaRPr sz="1600" dirty="0">
                <a:latin typeface="+mj-lt"/>
              </a:endParaRPr>
            </a:p>
          </p:txBody>
        </p:sp>
        <p:cxnSp>
          <p:nvCxnSpPr>
            <p:cNvPr id="29" name="Shape 91"/>
            <p:cNvCxnSpPr>
              <a:cxnSpLocks/>
            </p:cNvCxnSpPr>
            <p:nvPr/>
          </p:nvCxnSpPr>
          <p:spPr>
            <a:xfrm>
              <a:off x="1071938" y="2470494"/>
              <a:ext cx="830441" cy="4150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94"/>
            <p:cNvCxnSpPr>
              <a:cxnSpLocks/>
            </p:cNvCxnSpPr>
            <p:nvPr/>
          </p:nvCxnSpPr>
          <p:spPr>
            <a:xfrm flipV="1">
              <a:off x="4995798" y="1930663"/>
              <a:ext cx="1117286" cy="64411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1" name="Shape 95"/>
            <p:cNvSpPr/>
            <p:nvPr/>
          </p:nvSpPr>
          <p:spPr>
            <a:xfrm>
              <a:off x="5959557" y="1723004"/>
              <a:ext cx="1483700" cy="422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+mj-lt"/>
                </a:rPr>
                <a:t>ValidFile</a:t>
              </a:r>
              <a:endParaRPr sz="1600" dirty="0">
                <a:latin typeface="+mj-lt"/>
              </a:endParaRPr>
            </a:p>
          </p:txBody>
        </p:sp>
        <p:sp>
          <p:nvSpPr>
            <p:cNvPr id="32" name="Shape 97"/>
            <p:cNvSpPr txBox="1"/>
            <p:nvPr/>
          </p:nvSpPr>
          <p:spPr>
            <a:xfrm rot="18988627">
              <a:off x="4639560" y="2017244"/>
              <a:ext cx="1630184" cy="23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latin typeface="+mj-lt"/>
                </a:rPr>
                <a:t>&lt;&lt;includes&gt;&gt;</a:t>
              </a:r>
              <a:endParaRPr sz="1600" dirty="0">
                <a:latin typeface="+mj-lt"/>
              </a:endParaRPr>
            </a:p>
          </p:txBody>
        </p:sp>
        <p:cxnSp>
          <p:nvCxnSpPr>
            <p:cNvPr id="33" name="Shape 98"/>
            <p:cNvCxnSpPr>
              <a:cxnSpLocks/>
              <a:stCxn id="48" idx="6"/>
            </p:cNvCxnSpPr>
            <p:nvPr/>
          </p:nvCxnSpPr>
          <p:spPr>
            <a:xfrm>
              <a:off x="4962742" y="2642108"/>
              <a:ext cx="1182605" cy="73220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4" name="Shape 99"/>
            <p:cNvSpPr/>
            <p:nvPr/>
          </p:nvSpPr>
          <p:spPr>
            <a:xfrm>
              <a:off x="6033855" y="3244755"/>
              <a:ext cx="1162200" cy="422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+mj-lt"/>
                </a:rPr>
                <a:t>Invalid</a:t>
              </a:r>
              <a:endParaRPr sz="1600">
                <a:latin typeface="+mj-lt"/>
              </a:endParaRPr>
            </a:p>
          </p:txBody>
        </p:sp>
        <p:cxnSp>
          <p:nvCxnSpPr>
            <p:cNvPr id="35" name="Shape 100"/>
            <p:cNvCxnSpPr>
              <a:cxnSpLocks/>
              <a:stCxn id="31" idx="5"/>
            </p:cNvCxnSpPr>
            <p:nvPr/>
          </p:nvCxnSpPr>
          <p:spPr>
            <a:xfrm>
              <a:off x="7225974" y="2083801"/>
              <a:ext cx="748657" cy="34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101"/>
            <p:cNvCxnSpPr>
              <a:cxnSpLocks/>
              <a:stCxn id="34" idx="7"/>
            </p:cNvCxnSpPr>
            <p:nvPr/>
          </p:nvCxnSpPr>
          <p:spPr>
            <a:xfrm flipV="1">
              <a:off x="7025855" y="2839090"/>
              <a:ext cx="971568" cy="46756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7" name="Shape 102"/>
            <p:cNvSpPr/>
            <p:nvPr/>
          </p:nvSpPr>
          <p:spPr>
            <a:xfrm>
              <a:off x="7516400" y="2434388"/>
              <a:ext cx="1779249" cy="47504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latin typeface="+mj-lt"/>
                </a:rPr>
                <a:t>Download</a:t>
              </a:r>
              <a:endParaRPr sz="1600" dirty="0">
                <a:latin typeface="+mj-lt"/>
              </a:endParaRPr>
            </a:p>
          </p:txBody>
        </p:sp>
        <p:sp>
          <p:nvSpPr>
            <p:cNvPr id="38" name="Shape 103"/>
            <p:cNvSpPr txBox="1"/>
            <p:nvPr/>
          </p:nvSpPr>
          <p:spPr>
            <a:xfrm rot="2357641">
              <a:off x="7087460" y="2080795"/>
              <a:ext cx="1512034" cy="268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+mj-lt"/>
                </a:rPr>
                <a:t>&lt;&lt;extends&gt;&gt;</a:t>
              </a:r>
              <a:endParaRPr sz="1600" dirty="0">
                <a:latin typeface="+mj-lt"/>
              </a:endParaRPr>
            </a:p>
          </p:txBody>
        </p:sp>
        <p:sp>
          <p:nvSpPr>
            <p:cNvPr id="39" name="Shape 104"/>
            <p:cNvSpPr txBox="1"/>
            <p:nvPr/>
          </p:nvSpPr>
          <p:spPr>
            <a:xfrm rot="19707960">
              <a:off x="7015092" y="3014725"/>
              <a:ext cx="1602659" cy="459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+mj-lt"/>
                </a:rPr>
                <a:t>&lt;&lt;extends&gt;&gt;</a:t>
              </a:r>
              <a:endParaRPr sz="1600" dirty="0">
                <a:latin typeface="+mj-lt"/>
              </a:endParaRPr>
            </a:p>
          </p:txBody>
        </p:sp>
        <p:sp>
          <p:nvSpPr>
            <p:cNvPr id="40" name="Shape 105"/>
            <p:cNvSpPr txBox="1"/>
            <p:nvPr/>
          </p:nvSpPr>
          <p:spPr>
            <a:xfrm rot="2472688">
              <a:off x="4604173" y="3076049"/>
              <a:ext cx="1629043" cy="334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latin typeface="+mj-lt"/>
                </a:rPr>
                <a:t>&lt;&lt;includes&gt;&gt;</a:t>
              </a:r>
              <a:endParaRPr sz="1600" dirty="0">
                <a:latin typeface="+mj-lt"/>
              </a:endParaRPr>
            </a:p>
          </p:txBody>
        </p:sp>
        <p:sp>
          <p:nvSpPr>
            <p:cNvPr id="41" name="Shape 106"/>
            <p:cNvSpPr txBox="1"/>
            <p:nvPr/>
          </p:nvSpPr>
          <p:spPr>
            <a:xfrm>
              <a:off x="598890" y="3109755"/>
              <a:ext cx="1106100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+mj-lt"/>
                </a:rPr>
                <a:t>USER</a:t>
              </a:r>
              <a:endParaRPr sz="1600">
                <a:latin typeface="+mj-lt"/>
              </a:endParaRPr>
            </a:p>
          </p:txBody>
        </p:sp>
        <p:sp>
          <p:nvSpPr>
            <p:cNvPr id="42" name="Shape 89">
              <a:extLst>
                <a:ext uri="{FF2B5EF4-FFF2-40B4-BE49-F238E27FC236}">
                  <a16:creationId xmlns="" xmlns:a16="http://schemas.microsoft.com/office/drawing/2014/main" id="{97DECF58-81B9-4916-9C5B-C6E4CA4C8508}"/>
                </a:ext>
              </a:extLst>
            </p:cNvPr>
            <p:cNvSpPr/>
            <p:nvPr/>
          </p:nvSpPr>
          <p:spPr>
            <a:xfrm>
              <a:off x="5663016" y="2452345"/>
              <a:ext cx="1703840" cy="422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+mj-lt"/>
                </a:rPr>
                <a:t>   </a:t>
              </a:r>
              <a:r>
                <a:rPr lang="en-IN" sz="1600" dirty="0">
                  <a:latin typeface="+mj-lt"/>
                </a:rPr>
                <a:t>Feed</a:t>
              </a:r>
              <a:r>
                <a:rPr lang="en" sz="1600" dirty="0">
                  <a:latin typeface="+mj-lt"/>
                </a:rPr>
                <a:t> File</a:t>
              </a:r>
              <a:endParaRPr sz="1600" dirty="0">
                <a:latin typeface="+mj-lt"/>
              </a:endParaRPr>
            </a:p>
          </p:txBody>
        </p:sp>
        <p:cxnSp>
          <p:nvCxnSpPr>
            <p:cNvPr id="43" name="Shape 94">
              <a:extLst>
                <a:ext uri="{FF2B5EF4-FFF2-40B4-BE49-F238E27FC236}">
                  <a16:creationId xmlns="" xmlns:a16="http://schemas.microsoft.com/office/drawing/2014/main" id="{D1871CB0-ABE0-45E9-8473-CE7EFC678B9F}"/>
                </a:ext>
              </a:extLst>
            </p:cNvPr>
            <p:cNvCxnSpPr>
              <a:cxnSpLocks/>
            </p:cNvCxnSpPr>
            <p:nvPr/>
          </p:nvCxnSpPr>
          <p:spPr>
            <a:xfrm>
              <a:off x="4921662" y="2594622"/>
              <a:ext cx="848544" cy="14590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94">
              <a:extLst>
                <a:ext uri="{FF2B5EF4-FFF2-40B4-BE49-F238E27FC236}">
                  <a16:creationId xmlns="" xmlns:a16="http://schemas.microsoft.com/office/drawing/2014/main" id="{40F8BB52-9CB6-4B03-8837-B6DF56E1A383}"/>
                </a:ext>
              </a:extLst>
            </p:cNvPr>
            <p:cNvCxnSpPr>
              <a:cxnSpLocks/>
              <a:stCxn id="42" idx="6"/>
              <a:endCxn id="37" idx="2"/>
            </p:cNvCxnSpPr>
            <p:nvPr/>
          </p:nvCxnSpPr>
          <p:spPr>
            <a:xfrm>
              <a:off x="7366856" y="2663696"/>
              <a:ext cx="149544" cy="821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91"/>
            <p:cNvCxnSpPr>
              <a:cxnSpLocks/>
              <a:endCxn id="48" idx="2"/>
            </p:cNvCxnSpPr>
            <p:nvPr/>
          </p:nvCxnSpPr>
          <p:spPr>
            <a:xfrm>
              <a:off x="2657023" y="2559973"/>
              <a:ext cx="411255" cy="8213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Shape 90"/>
            <p:cNvSpPr/>
            <p:nvPr/>
          </p:nvSpPr>
          <p:spPr>
            <a:xfrm>
              <a:off x="1511436" y="2149834"/>
              <a:ext cx="1383747" cy="70419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+mj-lt"/>
                </a:rPr>
                <a:t>   </a:t>
              </a:r>
              <a:r>
                <a:rPr lang="en" sz="1600" dirty="0" smtClean="0">
                  <a:latin typeface="+mj-lt"/>
                </a:rPr>
                <a:t>Upload </a:t>
              </a:r>
              <a:r>
                <a:rPr lang="en" sz="1600" dirty="0">
                  <a:latin typeface="+mj-lt"/>
                </a:rPr>
                <a:t>File</a:t>
              </a:r>
              <a:endParaRPr sz="1600" dirty="0">
                <a:latin typeface="+mj-lt"/>
              </a:endParaRPr>
            </a:p>
          </p:txBody>
        </p:sp>
        <p:pic>
          <p:nvPicPr>
            <p:cNvPr id="47" name="Shape 87"/>
            <p:cNvPicPr preferRelativeResize="0"/>
            <p:nvPr/>
          </p:nvPicPr>
          <p:blipFill>
            <a:blip r:embed="rId2" cstate="print">
              <a:alphaModFix/>
            </a:blip>
            <a:stretch>
              <a:fillRect/>
            </a:stretch>
          </p:blipFill>
          <p:spPr>
            <a:xfrm>
              <a:off x="399405" y="1989227"/>
              <a:ext cx="861843" cy="93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Shape 93"/>
            <p:cNvSpPr/>
            <p:nvPr/>
          </p:nvSpPr>
          <p:spPr>
            <a:xfrm>
              <a:off x="3068278" y="2262643"/>
              <a:ext cx="1894464" cy="75893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latin typeface="+mj-lt"/>
                </a:rPr>
                <a:t>Initiate transaction processing</a:t>
              </a:r>
              <a:endParaRPr sz="1600" dirty="0">
                <a:latin typeface="+mj-l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752600" y="304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/>
              <a:t>                  </a:t>
            </a:r>
            <a:r>
              <a:rPr lang="en" sz="2800" b="1" dirty="0" smtClean="0"/>
              <a:t>USE-CASE DIAGRAM</a:t>
            </a:r>
            <a:endParaRPr 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762001"/>
            <a:ext cx="8153400" cy="2820362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4571999"/>
            <a:ext cx="7772400" cy="239311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524</TotalTime>
  <Words>264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CITI-BRIDGE PROGRAM  </vt:lpstr>
      <vt:lpstr>Slide 2</vt:lpstr>
      <vt:lpstr>                     PROJECT OBJECTIVE  </vt:lpstr>
      <vt:lpstr>Slide 4</vt:lpstr>
      <vt:lpstr>        TECHNOLOGIES USED</vt:lpstr>
      <vt:lpstr>Slide 6</vt:lpstr>
      <vt:lpstr>Slide 7</vt:lpstr>
      <vt:lpstr>Slide 8</vt:lpstr>
      <vt:lpstr>DEMONSTRATION</vt:lpstr>
      <vt:lpstr>Slide 10</vt:lpstr>
      <vt:lpstr>Slide 11</vt:lpstr>
      <vt:lpstr>                 BENEFITS</vt:lpstr>
      <vt:lpstr>             FUTURE SCOPE</vt:lpstr>
      <vt:lpstr>              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CITI-BRIDGE PROGRAM</dc:title>
  <dc:creator>hp 8470p</dc:creator>
  <cp:lastModifiedBy>icon</cp:lastModifiedBy>
  <cp:revision>27</cp:revision>
  <dcterms:created xsi:type="dcterms:W3CDTF">2019-04-21T08:37:04Z</dcterms:created>
  <dcterms:modified xsi:type="dcterms:W3CDTF">2019-04-22T18:23:42Z</dcterms:modified>
</cp:coreProperties>
</file>