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724680" y="1768680"/>
            <a:ext cx="8629200" cy="438408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737360" y="6153120"/>
            <a:ext cx="685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of Occurrence of Labels given intensity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 VS Without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647000" y="1768680"/>
            <a:ext cx="678456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13520" y="1768680"/>
            <a:ext cx="685152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 and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rcRect l="19374" t="28469" r="0" b="0"/>
          <a:stretch/>
        </p:blipFill>
        <p:spPr>
          <a:xfrm>
            <a:off x="818280" y="2103120"/>
            <a:ext cx="8120160" cy="4049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Image 1003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504000" y="1769040"/>
          <a:ext cx="9071280" cy="2433960"/>
        </p:xfrm>
        <a:graphic>
          <a:graphicData uri="http://schemas.openxmlformats.org/drawingml/2006/table">
            <a:tbl>
              <a:tblPr/>
              <a:tblGrid>
                <a:gridCol w="2654280"/>
                <a:gridCol w="2289240"/>
                <a:gridCol w="2189160"/>
                <a:gridCol w="193896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Jaccard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Sensitivity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" name="Table 3"/>
          <p:cNvGraphicFramePr/>
          <p:nvPr/>
        </p:nvGraphicFramePr>
        <p:xfrm>
          <a:off x="504360" y="1769400"/>
          <a:ext cx="9072000" cy="2450160"/>
        </p:xfrm>
        <a:graphic>
          <a:graphicData uri="http://schemas.openxmlformats.org/drawingml/2006/table">
            <a:tbl>
              <a:tblPr/>
              <a:tblGrid>
                <a:gridCol w="2654280"/>
                <a:gridCol w="2289240"/>
                <a:gridCol w="2189160"/>
                <a:gridCol w="19396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Jaccard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0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Sensitivity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2" name="Table 3"/>
          <p:cNvGraphicFramePr/>
          <p:nvPr/>
        </p:nvGraphicFramePr>
        <p:xfrm>
          <a:off x="504360" y="1769400"/>
          <a:ext cx="9072000" cy="2450160"/>
        </p:xfrm>
        <a:graphic>
          <a:graphicData uri="http://schemas.openxmlformats.org/drawingml/2006/table">
            <a:tbl>
              <a:tblPr/>
              <a:tblGrid>
                <a:gridCol w="2654280"/>
                <a:gridCol w="2289240"/>
                <a:gridCol w="2189160"/>
                <a:gridCol w="19396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Jaccard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0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Sensitivity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5" name="Table 3"/>
          <p:cNvGraphicFramePr/>
          <p:nvPr/>
        </p:nvGraphicFramePr>
        <p:xfrm>
          <a:off x="504360" y="1769400"/>
          <a:ext cx="9072000" cy="2450160"/>
        </p:xfrm>
        <a:graphic>
          <a:graphicData uri="http://schemas.openxmlformats.org/drawingml/2006/table">
            <a:tbl>
              <a:tblPr/>
              <a:tblGrid>
                <a:gridCol w="2654280"/>
                <a:gridCol w="2289240"/>
                <a:gridCol w="2189160"/>
                <a:gridCol w="19396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Label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Jaccard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Positive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0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Negative Ratio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02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Sensitivity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6" name="TextShape 4"/>
          <p:cNvSpPr txBox="1"/>
          <p:nvPr/>
        </p:nvSpPr>
        <p:spPr>
          <a:xfrm>
            <a:off x="2377440" y="640080"/>
            <a:ext cx="548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914400" y="4754880"/>
            <a:ext cx="5746680" cy="112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taken when run on an i7, 7</a:t>
            </a:r>
            <a:r>
              <a:rPr b="0" lang="en-US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generation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build the Atlas is 84mins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build the label image 33 sec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instead Bat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Registering Labels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ITK Snap visualization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dictionary for histogram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Saving the file in SimpleITK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without Mask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2018-05-22T01:32:38Z</dcterms:created>
  <dc:creator/>
  <dc:description/>
  <dc:language>en-US</dc:language>
  <cp:lastModifiedBy/>
  <dcterms:modified xsi:type="dcterms:W3CDTF">2018-05-24T15:08:37Z</dcterms:modified>
  <cp:revision>12</cp:revision>
  <dc:subject/>
  <dc:title/>
</cp:coreProperties>
</file>