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6C46-F6C6-468E-B67A-3C6485C037F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8D2F-3108-49D4-8939-BD0B3DAB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298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1" y="79408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Haunted by past trauma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011" y="1819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Don’t fit into clichéd boxes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011" y="284391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Not exactly all that stable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0" y="284391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Can’t trust most people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362195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Feel Left Out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4501" y="6055892"/>
            <a:ext cx="837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But I should be able to live well nonetheless.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26" y="261503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55" y="1209675"/>
            <a:ext cx="6667500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5994" y="276726"/>
            <a:ext cx="602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Safe Spaces are the answer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0444" y="2779296"/>
            <a:ext cx="2213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Created with trust in mind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21516" y="2779295"/>
            <a:ext cx="218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and Responsive!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75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41" y="1576137"/>
            <a:ext cx="5459610" cy="3639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535" y="397042"/>
            <a:ext cx="602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Virtual Spaces are All </a:t>
            </a:r>
            <a:r>
              <a:rPr lang="en-US" sz="3600" dirty="0"/>
              <a:t>T</a:t>
            </a:r>
            <a:r>
              <a:rPr lang="en-US" sz="3600" dirty="0" smtClean="0"/>
              <a:t>he Rage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5168" y="1696453"/>
            <a:ext cx="256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Easy To Build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168" y="2580365"/>
            <a:ext cx="25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Mostly well moderated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48800" y="1696453"/>
            <a:ext cx="25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Dynamic or Responsive.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448800" y="2807187"/>
            <a:ext cx="25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generally real-time.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48799" y="3833608"/>
            <a:ext cx="25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Vulnerable to Social-Engineering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5168" y="3833609"/>
            <a:ext cx="25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Vulnerable to Social-Engineering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6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26" y="2068076"/>
            <a:ext cx="5390148" cy="2576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7033" y="508396"/>
            <a:ext cx="217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Propose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02568" y="908506"/>
            <a:ext cx="688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Real-Life, On Demand Safe Space!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48526" y="5044773"/>
            <a:ext cx="539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Potential to improve millions of lives.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0368" y="2410277"/>
            <a:ext cx="26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Real-Time!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378" y="3210912"/>
            <a:ext cx="28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Physically Safe Too!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973" y="4011547"/>
            <a:ext cx="28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and Responsive!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38674" y="4011547"/>
            <a:ext cx="28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Dynamic and Responsive!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099885" y="2410277"/>
            <a:ext cx="28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Well Moderated!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1864" y="3210912"/>
            <a:ext cx="28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Real People!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4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88">
              <a:schemeClr val="tx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  <a:gs pos="7000">
              <a:schemeClr val="tx1">
                <a:lumMod val="75000"/>
                <a:lumOff val="25000"/>
              </a:schemeClr>
            </a:gs>
            <a:gs pos="93000">
              <a:schemeClr val="tx1">
                <a:lumMod val="75000"/>
                <a:lumOff val="25000"/>
              </a:schemeClr>
            </a:gs>
            <a:gs pos="82000">
              <a:srgbClr val="181818"/>
            </a:gs>
            <a:gs pos="18000">
              <a:schemeClr val="tx1">
                <a:lumMod val="85000"/>
                <a:lumOff val="1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1" y="225083"/>
            <a:ext cx="654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But Nothing’s Really That Simple.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6431" y="1702191"/>
            <a:ext cx="9411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It is </a:t>
            </a:r>
            <a:r>
              <a:rPr lang="en-US" sz="4400" i="1" dirty="0" smtClean="0">
                <a:solidFill>
                  <a:schemeClr val="bg1"/>
                </a:solidFill>
              </a:rPr>
              <a:t>super</a:t>
            </a:r>
            <a:r>
              <a:rPr lang="en-US" sz="4400" dirty="0" smtClean="0">
                <a:solidFill>
                  <a:schemeClr val="bg1"/>
                </a:solidFill>
              </a:rPr>
              <a:t> hard to ensure that the safe spaces are safe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624" y="4041074"/>
            <a:ext cx="47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There could be ill-intentioned people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624" y="4860646"/>
            <a:ext cx="47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Very real threat of social engineering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595" y="4041074"/>
            <a:ext cx="568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Well-meaning people could be incompatible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6595" y="4860645"/>
            <a:ext cx="636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People could be pretending to be someone else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pPr algn="ctr"/>
            <a:r>
              <a:rPr lang="en-US" dirty="0" smtClean="0"/>
              <a:t>AI is the </a:t>
            </a:r>
            <a:r>
              <a:rPr lang="en-US" dirty="0"/>
              <a:t>A</a:t>
            </a:r>
            <a:r>
              <a:rPr lang="en-US" dirty="0" smtClean="0"/>
              <a:t>nswer!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491" y="1378635"/>
            <a:ext cx="371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Collect user information from Twitter, </a:t>
            </a:r>
            <a:r>
              <a:rPr lang="en-US" sz="2800" dirty="0"/>
              <a:t>F</a:t>
            </a:r>
            <a:r>
              <a:rPr lang="en-US" sz="2800" dirty="0" smtClean="0"/>
              <a:t>acebook, </a:t>
            </a:r>
            <a:r>
              <a:rPr lang="en-US" sz="2800" dirty="0" err="1" smtClean="0"/>
              <a:t>etc</a:t>
            </a:r>
            <a:r>
              <a:rPr lang="en-US" sz="2800" dirty="0" smtClean="0"/>
              <a:t>, and from the integrated </a:t>
            </a:r>
            <a:r>
              <a:rPr lang="en-US" sz="2800" dirty="0" err="1" smtClean="0"/>
              <a:t>chatbot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83391" y="3250787"/>
            <a:ext cx="4825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Analyse</a:t>
            </a:r>
            <a:r>
              <a:rPr lang="en-US" sz="2800" dirty="0" smtClean="0"/>
              <a:t> the patterns using powerful APIs like IBM Watson and find out what people need and what they can provide.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08609" y="5122939"/>
            <a:ext cx="336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Connect those who can provide to those who need.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6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pPr algn="ctr"/>
            <a:r>
              <a:rPr lang="en-US" dirty="0" smtClean="0"/>
              <a:t>AI is the </a:t>
            </a:r>
            <a:r>
              <a:rPr lang="en-US" dirty="0"/>
              <a:t>A</a:t>
            </a:r>
            <a:r>
              <a:rPr lang="en-US" dirty="0" smtClean="0"/>
              <a:t>nswer!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491" y="1378635"/>
            <a:ext cx="371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Collect user information from Twitter, </a:t>
            </a:r>
            <a:r>
              <a:rPr lang="en-US" sz="2800" dirty="0"/>
              <a:t>F</a:t>
            </a:r>
            <a:r>
              <a:rPr lang="en-US" sz="2800" dirty="0" smtClean="0"/>
              <a:t>acebook, </a:t>
            </a:r>
            <a:r>
              <a:rPr lang="en-US" sz="2800" dirty="0" err="1" smtClean="0"/>
              <a:t>etc</a:t>
            </a:r>
            <a:r>
              <a:rPr lang="en-US" sz="2800" dirty="0" smtClean="0"/>
              <a:t>, and from the integrated </a:t>
            </a:r>
            <a:r>
              <a:rPr lang="en-US" sz="2800" dirty="0" err="1" smtClean="0"/>
              <a:t>chatbot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83391" y="3250787"/>
            <a:ext cx="4825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Analyse</a:t>
            </a:r>
            <a:r>
              <a:rPr lang="en-US" sz="2800" dirty="0" smtClean="0"/>
              <a:t> the patterns using powerful APIs like IBM Watson and find out what people need and what they can provide.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08609" y="5122939"/>
            <a:ext cx="336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Connect those who can provide to those who need.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109284" y="1636295"/>
            <a:ext cx="376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Inclusion of Speech, Tone and Face Recognition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25853" y="3092116"/>
            <a:ext cx="354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Include intelligent planning of routing and meeting places through maps.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1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84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675 0.0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5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pPr algn="ctr"/>
            <a:r>
              <a:rPr lang="en-US" dirty="0" err="1" smtClean="0"/>
              <a:t>Blockchain</a:t>
            </a:r>
            <a:r>
              <a:rPr lang="en-US" dirty="0" smtClean="0"/>
              <a:t> Too?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491" y="1378635"/>
            <a:ext cx="371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Use </a:t>
            </a:r>
            <a:r>
              <a:rPr lang="en-US" sz="2800" dirty="0" err="1" smtClean="0"/>
              <a:t>BlockCypher</a:t>
            </a:r>
            <a:r>
              <a:rPr lang="en-US" sz="2800" dirty="0" smtClean="0"/>
              <a:t> as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API and use it to store signatures.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83391" y="3250787"/>
            <a:ext cx="4825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Use the signatures to verify the authenticity of the user and the “respectability” of the user, among others.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08609" y="5122939"/>
            <a:ext cx="336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Guarantee the validity of the data that is presented.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0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pPr algn="ctr"/>
            <a:r>
              <a:rPr lang="en-US" dirty="0" err="1" smtClean="0"/>
              <a:t>Blockchain</a:t>
            </a:r>
            <a:r>
              <a:rPr lang="en-US" dirty="0" smtClean="0"/>
              <a:t> Too?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491" y="1378635"/>
            <a:ext cx="371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Use </a:t>
            </a:r>
            <a:r>
              <a:rPr lang="en-US" sz="2800" dirty="0" err="1" smtClean="0"/>
              <a:t>BlockCypher</a:t>
            </a:r>
            <a:r>
              <a:rPr lang="en-US" sz="2800" dirty="0" smtClean="0"/>
              <a:t> as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API and use it to store signatures.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83391" y="3250787"/>
            <a:ext cx="4825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Use the signatures to verify the authenticity of the user and the “respectability” of the user, among others.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08609" y="5122939"/>
            <a:ext cx="336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Guarantee the validity of the data that is presented.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109284" y="1636295"/>
            <a:ext cx="376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Use dedicated identity management </a:t>
            </a:r>
            <a:r>
              <a:rPr lang="en-US" sz="2400" dirty="0" err="1" smtClean="0"/>
              <a:t>blockchains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25853" y="3092116"/>
            <a:ext cx="354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Maybe make a native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6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84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675 0.0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5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is the Answer!</vt:lpstr>
      <vt:lpstr>AI is the Answer!</vt:lpstr>
      <vt:lpstr>Blockchain Too?</vt:lpstr>
      <vt:lpstr>Blockchain Too?</vt:lpstr>
      <vt:lpstr>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 Sreekanth Menon</dc:creator>
  <cp:lastModifiedBy>Vaishnav Sreekanth Menon</cp:lastModifiedBy>
  <cp:revision>18</cp:revision>
  <dcterms:created xsi:type="dcterms:W3CDTF">2018-01-27T20:23:28Z</dcterms:created>
  <dcterms:modified xsi:type="dcterms:W3CDTF">2018-01-27T23:06:14Z</dcterms:modified>
</cp:coreProperties>
</file>