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e735fa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2e735fa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2e735fa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2e735fa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2e735fabf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2e735fabf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e735fabf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2e735fabf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e735fabf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e735fabf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e735fabf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e735fabf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eeksforgeeks.org/write-regular-expressio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surl.li/avfv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891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59"/>
              <a:t>Implementation of Grep Functionalities</a:t>
            </a:r>
            <a:endParaRPr sz="3859"/>
          </a:p>
        </p:txBody>
      </p:sp>
      <p:sp>
        <p:nvSpPr>
          <p:cNvPr id="67" name="Google Shape;67;p13"/>
          <p:cNvSpPr txBox="1"/>
          <p:nvPr/>
        </p:nvSpPr>
        <p:spPr>
          <a:xfrm>
            <a:off x="1734975" y="2057400"/>
            <a:ext cx="47310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43. Prapti Maheshwari</a:t>
            </a:r>
            <a:endParaRPr b="1" sz="19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68. Raj Shah</a:t>
            </a:r>
            <a:endParaRPr b="1" sz="19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69. Anish Shaha</a:t>
            </a:r>
            <a:endParaRPr b="1" sz="19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76. Vaishnav Sonawane</a:t>
            </a:r>
            <a:endParaRPr b="1" sz="19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lnSpc>
                <a:spcPct val="13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b="1" lang="en" sz="19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82. Vaibhavi Shetty</a:t>
            </a:r>
            <a:endParaRPr sz="27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567150" y="4147450"/>
            <a:ext cx="578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Under the guidance of</a:t>
            </a:r>
            <a:endParaRPr sz="1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Prof. </a:t>
            </a:r>
            <a:r>
              <a:rPr lang="en" sz="1600">
                <a:solidFill>
                  <a:srgbClr val="1155CC"/>
                </a:solidFill>
                <a:latin typeface="Georgia"/>
                <a:ea typeface="Georgia"/>
                <a:cs typeface="Georgia"/>
                <a:sym typeface="Georgia"/>
              </a:rPr>
              <a:t>P. A. Bailke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678800" y="177675"/>
            <a:ext cx="5786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Vishwakarma Institute of Technology, Pune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Department of IT and MCA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88425" y="414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Command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3450" y="1165775"/>
            <a:ext cx="7815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GREP : Global Regular Expression Print</a:t>
            </a:r>
            <a:endParaRPr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grep filter searches a file for a particular pattern of characters, and displays all lines that contain that pattern. </a:t>
            </a:r>
            <a:endParaRPr sz="17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pattern that is searched in the file is referred to as the regular expression.</a:t>
            </a:r>
            <a:r>
              <a:rPr b="1" lang="en" sz="17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7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Syntax of grep command: </a:t>
            </a:r>
            <a:endParaRPr sz="17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b="1" lang="en" sz="1900">
                <a:latin typeface="Consolas"/>
                <a:ea typeface="Consolas"/>
                <a:cs typeface="Consolas"/>
                <a:sym typeface="Consolas"/>
              </a:rPr>
              <a:t>grep [options] pattern [files]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75" y="3707538"/>
            <a:ext cx="69723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Grep Command </a:t>
            </a:r>
            <a:r>
              <a:rPr i="1" lang="en"/>
              <a:t>( </a:t>
            </a:r>
            <a:r>
              <a:rPr i="1" lang="en"/>
              <a:t>grepg8</a:t>
            </a:r>
            <a:r>
              <a:rPr i="1" lang="en"/>
              <a:t> )</a:t>
            </a:r>
            <a:endParaRPr i="1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Name of Implemented Command : </a:t>
            </a:r>
            <a:r>
              <a:rPr lang="en" sz="1900">
                <a:solidFill>
                  <a:srgbClr val="000000"/>
                </a:solidFill>
              </a:rPr>
              <a:t>grepg8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</a:rPr>
              <a:t>Aim </a:t>
            </a:r>
            <a:r>
              <a:rPr lang="en" sz="1900">
                <a:solidFill>
                  <a:srgbClr val="000000"/>
                </a:solidFill>
              </a:rPr>
              <a:t>: Implementation of grep command.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Implemented features of grep command which is used for </a:t>
            </a:r>
            <a:r>
              <a:rPr lang="en" sz="1900">
                <a:solidFill>
                  <a:srgbClr val="000000"/>
                </a:solidFill>
              </a:rPr>
              <a:t>searching</a:t>
            </a:r>
            <a:r>
              <a:rPr lang="en" sz="1900">
                <a:solidFill>
                  <a:srgbClr val="000000"/>
                </a:solidFill>
              </a:rPr>
              <a:t> a term reliably through entire document.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Internally </a:t>
            </a:r>
            <a:r>
              <a:rPr lang="en" sz="1900">
                <a:solidFill>
                  <a:srgbClr val="000000"/>
                </a:solidFill>
              </a:rPr>
              <a:t>grepg8</a:t>
            </a:r>
            <a:r>
              <a:rPr lang="en" sz="1900">
                <a:solidFill>
                  <a:srgbClr val="000000"/>
                </a:solidFill>
              </a:rPr>
              <a:t> searches term using </a:t>
            </a:r>
            <a:r>
              <a:rPr b="1" lang="en" sz="1900">
                <a:solidFill>
                  <a:srgbClr val="000000"/>
                </a:solidFill>
              </a:rPr>
              <a:t>regular expression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Syntax of </a:t>
            </a:r>
            <a:r>
              <a:rPr lang="en" sz="1900">
                <a:solidFill>
                  <a:srgbClr val="000000"/>
                </a:solidFill>
              </a:rPr>
              <a:t>grepg8</a:t>
            </a:r>
            <a:r>
              <a:rPr lang="en" sz="1900">
                <a:solidFill>
                  <a:srgbClr val="000000"/>
                </a:solidFill>
              </a:rPr>
              <a:t> command: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grepg8</a:t>
            </a:r>
            <a:r>
              <a:rPr b="1" lang="en" sz="21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[-A &lt;#&gt;|-f &lt;file&gt; -v|-V] &lt;search term&gt;</a:t>
            </a:r>
            <a:endParaRPr b="1" sz="2100">
              <a:solidFill>
                <a:srgbClr val="000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700" y="4623000"/>
            <a:ext cx="640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3239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https://www.geeksforgeeks.org/write-regular-expressions/</a:t>
            </a:r>
            <a:endParaRPr sz="1100">
              <a:solidFill>
                <a:srgbClr val="2732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0650" y="191500"/>
            <a:ext cx="388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Activity Diagram of Project</a:t>
            </a:r>
            <a:endParaRPr sz="304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100" y="191500"/>
            <a:ext cx="5162475" cy="476049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11700" y="1029950"/>
            <a:ext cx="34053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States: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Receiving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Input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Performing Validity Check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Processing User Input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Setting Parameters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Converting String to Regular Expression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Browsing File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Performing Regex Match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50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Printing Required Lines (Based on set options).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4726550"/>
            <a:ext cx="71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73239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http://surl.li/avfvn</a:t>
            </a:r>
            <a:endParaRPr sz="1100">
              <a:solidFill>
                <a:srgbClr val="2732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in </a:t>
            </a:r>
            <a:r>
              <a:rPr lang="en"/>
              <a:t>grepg8</a:t>
            </a:r>
            <a:r>
              <a:rPr lang="en"/>
              <a:t> Command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824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-A (After Context) :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grepg8 will grab a number of lines after the line containing the &lt;search term&gt;.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-f (File Search) :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Signals </a:t>
            </a:r>
            <a:r>
              <a:rPr lang="en">
                <a:solidFill>
                  <a:srgbClr val="000000"/>
                </a:solidFill>
              </a:rPr>
              <a:t>grepg8</a:t>
            </a:r>
            <a:r>
              <a:rPr lang="en">
                <a:solidFill>
                  <a:srgbClr val="000000"/>
                </a:solidFill>
              </a:rPr>
              <a:t> to only search the &lt;file&gt; for the &lt;search term&gt;.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-v (Search Inversion) : </a:t>
            </a:r>
            <a:endParaRPr b="1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Search for every line that does not include the &lt;search term&gt;.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-V (Enable Verbose) : </a:t>
            </a:r>
            <a:endParaRPr b="1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file path to the file will be printed along with the search result.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4450"/>
            <a:ext cx="85206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Improvising Features of grep using </a:t>
            </a:r>
            <a:r>
              <a:rPr b="1" lang="en" sz="1900">
                <a:solidFill>
                  <a:srgbClr val="000000"/>
                </a:solidFill>
              </a:rPr>
              <a:t>p</a:t>
            </a:r>
            <a:r>
              <a:rPr b="1" lang="en" sz="1900">
                <a:solidFill>
                  <a:srgbClr val="000000"/>
                </a:solidFill>
              </a:rPr>
              <a:t>arallelism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Implementing Multithreading using </a:t>
            </a:r>
            <a:r>
              <a:rPr b="1" lang="en" sz="1900">
                <a:solidFill>
                  <a:srgbClr val="000000"/>
                </a:solidFill>
              </a:rPr>
              <a:t>OpenMP</a:t>
            </a:r>
            <a:r>
              <a:rPr lang="en" sz="1900">
                <a:solidFill>
                  <a:srgbClr val="000000"/>
                </a:solidFill>
              </a:rPr>
              <a:t> (Open Multi-Processing) </a:t>
            </a:r>
            <a:r>
              <a:rPr lang="en" sz="1900">
                <a:solidFill>
                  <a:srgbClr val="000000"/>
                </a:solidFill>
              </a:rPr>
              <a:t>Library</a:t>
            </a:r>
            <a:r>
              <a:rPr lang="en" sz="1900">
                <a:solidFill>
                  <a:srgbClr val="000000"/>
                </a:solidFill>
              </a:rPr>
              <a:t> in C++.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03550" y="2004600"/>
            <a:ext cx="85365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40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544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