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ef311d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ef311d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ef311d0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ef311d0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ef311d0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ef311d0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bef311d0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bef311d0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bef311d0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bef311d0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ef311d0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ef311d0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ef311d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ef311d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ef311d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ef311d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bef311d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bef311d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ef311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ef311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bef311d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bef311d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bef311d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bef311d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ef311d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ef311d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bef311d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bef311d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566177"/>
            <a:ext cx="8123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Siddhi Shree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Vaishno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5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Annual Income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 income has a skewed distribution, with most borrowers having lower income than the general population.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300" y="983475"/>
            <a:ext cx="5399401" cy="2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Univariate Analysis : Purpose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852325"/>
            <a:ext cx="8520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Debt Consolidation stands as the most prevalent loan purpose, boasting the highest count of both fully paid and defaulted loans.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113675"/>
            <a:ext cx="5688168" cy="25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Univariate Analysis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mean and 25th percentile are identical for both, yet there's a notable increase in the 75th percentile for defaulted loans, suggesting that larger loan amounts have an elevated likelihood of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defaulting is greater for the 60-month term compared to the 36-month term, while the 36-month term exhibits a higher likelihood of loans being fully paid.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Borrowers who own their property experience fewer defaulted loans in comparison to those who are on a mortgage or renting.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68100" y="3965225"/>
            <a:ext cx="8564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Grade A, representing the lowest risk, exhibits the lowest Debt-to-Income (DTI) ratio, suggesting a correlation where higher grades correspond to lower default rates</a:t>
            </a:r>
            <a:r>
              <a:rPr lang="en"/>
              <a:t>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25" y="1068275"/>
            <a:ext cx="5679723" cy="26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majority of borrowers have no history of Public Recorded Bankruptcy, making them a secure option for loan issuance.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interest rate for charged off loans is pretty high than that of fully paid loans in all the loan_amount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grade serves as an indicator of risk, implying that the interest rate rises in tandem with the level of risk.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50" y="66040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specializes in providing a diverse range of loans to urban clientele. Upon receipt of a loan application, the company is tasked with </a:t>
            </a:r>
            <a:r>
              <a:rPr b="1" lang="en"/>
              <a:t>making a loan approval determination</a:t>
            </a:r>
            <a:r>
              <a:rPr lang="en"/>
              <a:t> grounded in the applicant's profile.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Associated Risks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approving the loan for </a:t>
            </a:r>
            <a:r>
              <a:rPr b="1" lang="en"/>
              <a:t>creditworthy applicants leads to business loss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Approving high-risk</a:t>
            </a:r>
            <a:r>
              <a:rPr lang="en"/>
              <a:t> loans may lead to company losses.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company aims to comprehend the influential factors behind loan defaults, specifically the variables that strongly signal potential defaults.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This understanding can be harnessed by the company to enhance its portfolio management and risk evaluation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3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initial observation, we have gathered the following insights and grasp of the data and its </a:t>
            </a:r>
            <a:r>
              <a:rPr lang="en"/>
              <a:t>dimensions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39717 rows and 111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Size: 33MB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60 rows have either single values or only null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has variety of data type: integer, float, strings, sentences, links,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Scenarios: Fully Paid, Current, Charged-Off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Data Analysis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90375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Univariate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Bivariate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Segmented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1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1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columns with single or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Columns with more than 10K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unnecessary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Reformatting of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rows based on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Rows with null column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outliers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Loan Status		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defaulted loans is very low in comparison to fully paid loans.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0" y="1394800"/>
            <a:ext cx="4844950" cy="2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: Interest Rate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825" y="3951100"/>
            <a:ext cx="8520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interest rate shows more concentration within the ranges of 5-10 and 10-15, with a dip occurring around 10.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75" y="955425"/>
            <a:ext cx="5496300" cy="28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Analysis: Loan Amount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loan amount ranges between 500 and 35000, with an average of 9800.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25" y="1141925"/>
            <a:ext cx="7365199" cy="2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