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irbnbnyc2019dashboard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3B751DA-AC8F-4739-A1F8-F942BEBE8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airbnb nyc 2019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F35D945-B078-453F-B77C-DB3CCE509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3/3/2025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1">
            <a:extLst>
              <a:ext uri="{FF2B5EF4-FFF2-40B4-BE49-F238E27FC236}">
                <a16:creationId xmlns:a16="http://schemas.microsoft.com/office/drawing/2014/main" id="{A53B5796-E0B6-4A93-B61D-7974AA81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284"/>
            <a:ext cx="12192000" cy="53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x host listings">
            <a:extLst>
              <a:ext uri="{FF2B5EF4-FFF2-40B4-BE49-F238E27FC236}">
                <a16:creationId xmlns:a16="http://schemas.microsoft.com/office/drawing/2014/main" id="{DDA977D4-2B0E-4D3A-A760-C50791B49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15" y="0"/>
            <a:ext cx="785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ices for different neighbourhood group">
            <a:extLst>
              <a:ext uri="{FF2B5EF4-FFF2-40B4-BE49-F238E27FC236}">
                <a16:creationId xmlns:a16="http://schemas.microsoft.com/office/drawing/2014/main" id="{FEA0B7D5-03F2-48EE-8C34-5234D37C7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614"/>
            <a:ext cx="12192000" cy="565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inimum nights spent">
            <a:extLst>
              <a:ext uri="{FF2B5EF4-FFF2-40B4-BE49-F238E27FC236}">
                <a16:creationId xmlns:a16="http://schemas.microsoft.com/office/drawing/2014/main" id="{6A556256-AFD1-46A6-AD8D-0A619E5DB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614"/>
            <a:ext cx="12192000" cy="565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vailability for year for different neighbourhood group">
            <a:extLst>
              <a:ext uri="{FF2B5EF4-FFF2-40B4-BE49-F238E27FC236}">
                <a16:creationId xmlns:a16="http://schemas.microsoft.com/office/drawing/2014/main" id="{A7A0A7CB-0913-4F57-897F-37343BE99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614"/>
            <a:ext cx="12192000" cy="565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referred room type type for different neighbourhood group">
            <a:extLst>
              <a:ext uri="{FF2B5EF4-FFF2-40B4-BE49-F238E27FC236}">
                <a16:creationId xmlns:a16="http://schemas.microsoft.com/office/drawing/2014/main" id="{710CA0C5-62D4-4E38-B1B6-87A88A30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555"/>
            <a:ext cx="12192000" cy="29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max number of listings">
            <a:extLst>
              <a:ext uri="{FF2B5EF4-FFF2-40B4-BE49-F238E27FC236}">
                <a16:creationId xmlns:a16="http://schemas.microsoft.com/office/drawing/2014/main" id="{C4457726-2545-4625-A498-9A1B15C7D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614"/>
            <a:ext cx="12192000" cy="565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Preferred Room Type">
            <a:extLst>
              <a:ext uri="{FF2B5EF4-FFF2-40B4-BE49-F238E27FC236}">
                <a16:creationId xmlns:a16="http://schemas.microsoft.com/office/drawing/2014/main" id="{6550A1A3-4A2B-4302-9EE9-372BC5BCD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5400"/>
            <a:ext cx="12192000" cy="120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Latitude and Longitude">
            <a:extLst>
              <a:ext uri="{FF2B5EF4-FFF2-40B4-BE49-F238E27FC236}">
                <a16:creationId xmlns:a16="http://schemas.microsoft.com/office/drawing/2014/main" id="{EEBEF29B-01A1-428B-AB65-2421EF170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50"/>
            <a:ext cx="121920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airbnb nyc 2019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Vaishno Kumar</cp:lastModifiedBy>
  <cp:revision>1</cp:revision>
  <dcterms:created xsi:type="dcterms:W3CDTF">2025-03-03T17:14:07Z</dcterms:created>
  <dcterms:modified xsi:type="dcterms:W3CDTF">2025-03-03T17:15:40Z</dcterms:modified>
</cp:coreProperties>
</file>