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22B1-52F8-403E-A7C1-5E95B1C5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9B7A8-BEB1-4392-800B-2D48FB2E6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956E-7E82-4E9E-A710-A6738C7D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3C53-6EC7-493C-852B-8E94922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C807-6B73-4E04-B70F-1766FB34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E071-8156-4D8A-B17D-F0AED4F7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BDF4C-CCD9-47F2-8A2C-13E054B79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1C4E-C2E7-4984-AE1A-E0D6D1F0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2D69-5E6D-4BDE-9807-9174F1F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37C9-3D4B-49A1-991F-7A02C0D0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0CF83-F89E-4154-9E50-BC83218F6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4D592-5016-461A-A160-4452D4323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B1BE-192C-42EF-A746-3F1B5E5F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844D-2028-4C70-96F6-06AB4754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FC1B-1DE8-4F17-A1BA-79F25225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03C0-0958-4916-BDCC-9CC92C79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F6B2-6CC8-498E-A7B2-4226FE90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B205-743F-489B-A9DE-74450D92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7273-E966-4DB1-8AA2-FA8B914C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E16D-AEB1-4EBB-9A06-77A8B5A6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ADBA-CBF0-4773-A492-0A390793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40C9C-BAB6-4BE3-B3D7-9324633AE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120E-9D75-41A6-ACC9-F0960A4C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462B-3F28-41E7-A56D-B651E88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7524-E7C8-426E-9D5C-6A29930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F801-AA80-4A98-B389-6B5D7F7B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ACE4-9B41-4E17-AD08-C51DDA8D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6C680-77FD-4AB0-AF00-BA5EE088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21669-7466-4FEC-8420-EC378656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D7AEF-DF0D-4E54-90AC-03D513D6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53C4-5812-45AA-BF3A-F057A834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659-24B3-4CA6-BF2A-B70B3797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82993-5BBB-4BB9-A584-00484FBF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8703F-FEEA-4E1C-8D9C-58388A3D7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BA7CB-643E-4B29-8BB0-39CE3714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E5927-79E4-475E-B0F5-63B405255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CE79F-C53B-4C69-9CC6-AF50787C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88C3B-7911-43C1-823A-72432D9A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2B556-7B22-4262-82DC-94B67201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4929-32A3-47A3-9FE3-4B21ECFA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7A97C-2EBD-4471-BC17-2411A9EA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96A92-CAE3-4A67-89BB-2773866E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5FC41-5DEE-4DD3-96FB-FE451B91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4767-925A-420C-BA30-F36A6AF5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0C3F8-CB56-40FA-B9ED-0C45DB68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6B23F-6555-4BDA-84AD-D214754B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2E7A-D200-476D-A74C-AEB8C1ED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9049-9F08-4172-A8E1-CD815FD3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0D3FB-A495-42B6-A301-785AD609A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B4A15-7240-470F-8344-8700ADD2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2776D-0EAF-4079-8C46-67BBE515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C5281-7D32-4933-980B-7D09019E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8A9E-FA80-4BD1-A714-8AFEBAE1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77377-482A-4359-B878-4113B3C0D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4B453-7FB7-4941-AA10-4A106EE63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D3ED7-7AE0-427B-B2D3-072FDE62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C4B0-2562-48FF-85BF-EEF70BA9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8F6E7-6CE0-4947-A775-0541FDFF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0685C-B21A-4D36-80E8-BA085207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D8EE-0388-48DD-BB17-ECD3AAD9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FCFC-0231-4DC3-9533-7A0F2A99E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66EB-3EE4-498C-9F9E-BFD2B2A1130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13AA-C547-412F-A6E3-45F3B3558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82E2-472F-4008-BA1C-89A5107C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1AF6-7C13-4EF7-BFB7-C11E8703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0573-801C-4CB6-ADED-51533701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30030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900" b="1" dirty="0"/>
              <a:t>FaceForensics++: Learning to Detect Manipulated Facial Images </a:t>
            </a:r>
          </a:p>
        </p:txBody>
      </p:sp>
    </p:spTree>
    <p:extLst>
      <p:ext uri="{BB962C8B-B14F-4D97-AF65-F5344CB8AC3E}">
        <p14:creationId xmlns:p14="http://schemas.microsoft.com/office/powerpoint/2010/main" val="15200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BE5F-DF21-4EA7-8B27-39BBE2EC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Detection: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3A2B-FA90-418F-B5C6-5D4D2A80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Per-frame binary classification problem of the manipulated videos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C68A9-D098-4410-9949-BF6233C1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713633"/>
            <a:ext cx="9802846" cy="25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7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76F5-5A05-42D1-8C7E-4CA59FC9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C212-65E3-4E7E-B7DC-EAFDD233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MTCNN to extract faces from the frames of the video.</a:t>
            </a:r>
          </a:p>
          <a:p>
            <a:r>
              <a:rPr lang="en-US" sz="2400" dirty="0"/>
              <a:t>Used </a:t>
            </a:r>
            <a:r>
              <a:rPr lang="en-US" sz="2400" dirty="0" err="1"/>
              <a:t>Xceptionnet</a:t>
            </a:r>
            <a:r>
              <a:rPr lang="en-US" sz="2400" dirty="0"/>
              <a:t> for training the model.</a:t>
            </a:r>
          </a:p>
          <a:p>
            <a:r>
              <a:rPr lang="en-US" sz="2400" dirty="0"/>
              <a:t>Used binary classifier for detection of Fake/Real.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700" b="1" dirty="0"/>
              <a:t>Note</a:t>
            </a:r>
            <a:r>
              <a:rPr lang="en-US" sz="1700" dirty="0"/>
              <a:t>: To summarize, domain-specific information in combination with a </a:t>
            </a:r>
            <a:r>
              <a:rPr lang="en-US" sz="1700" dirty="0" err="1"/>
              <a:t>XceptionNet</a:t>
            </a:r>
            <a:r>
              <a:rPr lang="en-US" sz="1700" dirty="0"/>
              <a:t> classifier shows the best performance in each test</a:t>
            </a:r>
          </a:p>
        </p:txBody>
      </p:sp>
    </p:spTree>
    <p:extLst>
      <p:ext uri="{BB962C8B-B14F-4D97-AF65-F5344CB8AC3E}">
        <p14:creationId xmlns:p14="http://schemas.microsoft.com/office/powerpoint/2010/main" val="347769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4144-EC36-4B74-A933-67928EF5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Accuracy comparison of pretrained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A389A-0CD0-4D14-95F0-F97E79992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806" y="2041452"/>
            <a:ext cx="8860132" cy="33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FaceForensics++: Learning to Detect Manipulated Facial Images </vt:lpstr>
      <vt:lpstr>Detection:</vt:lpstr>
      <vt:lpstr>Approach:</vt:lpstr>
      <vt:lpstr>Accuracy comparison of pretrained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FaceForensics++: Learning to Detect Manipulated Facial Images </dc:title>
  <dc:creator>Vaishnov R G</dc:creator>
  <cp:lastModifiedBy>Vaishnov R G</cp:lastModifiedBy>
  <cp:revision>7</cp:revision>
  <dcterms:created xsi:type="dcterms:W3CDTF">2020-01-08T07:26:03Z</dcterms:created>
  <dcterms:modified xsi:type="dcterms:W3CDTF">2020-01-08T09:59:54Z</dcterms:modified>
</cp:coreProperties>
</file>