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4" r:id="rId18"/>
    <p:sldId id="273" r:id="rId19"/>
  </p:sldIdLst>
  <p:sldSz cx="121793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ct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ct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ct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ct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ct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ct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ct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ct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CE6"/>
          </a:solidFill>
        </a:fill>
      </a:tcStyle>
    </a:wholeTbl>
    <a:band2H>
      <a:tcTxStyle/>
      <a:tcStyle>
        <a:tcBdr/>
        <a:fill>
          <a:solidFill>
            <a:srgbClr val="E7EE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E7E1"/>
          </a:solidFill>
        </a:fill>
      </a:tcStyle>
    </a:wholeTbl>
    <a:band2H>
      <a:tcTxStyle/>
      <a:tcStyle>
        <a:tcBdr/>
        <a:fill>
          <a:solidFill>
            <a:srgbClr val="EBF4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CE6"/>
          </a:solidFill>
        </a:fill>
      </a:tcStyle>
    </a:wholeTbl>
    <a:band2H>
      <a:tcTxStyle/>
      <a:tcStyle>
        <a:tcBdr/>
        <a:fill>
          <a:solidFill>
            <a:srgbClr val="E7EE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28" y="-424"/>
      </p:cViewPr>
      <p:guideLst>
        <p:guide orient="horz" pos="2160"/>
        <p:guide pos="38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6" name="Shape 146"/>
          <p:cNvSpPr>
            <a:spLocks noGrp="1" noRot="1" noChangeAspect="1"/>
          </p:cNvSpPr>
          <p:nvPr>
            <p:ph type="sldImg"/>
          </p:nvPr>
        </p:nvSpPr>
        <p:spPr>
          <a:xfrm>
            <a:off x="1143000" y="685800"/>
            <a:ext cx="4572000" cy="3429000"/>
          </a:xfrm>
          <a:prstGeom prst="rect">
            <a:avLst/>
          </a:prstGeom>
        </p:spPr>
        <p:txBody>
          <a:bodyPr/>
          <a:lstStyle/>
          <a:p>
            <a:endParaRPr/>
          </a:p>
        </p:txBody>
      </p:sp>
      <p:sp>
        <p:nvSpPr>
          <p:cNvPr id="147" name="Shape 14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510807418"/>
      </p:ext>
    </p:extLst>
  </p:cSld>
  <p:clrMap bg1="lt1" tx1="dk1" bg2="lt2" tx2="dk2" accent1="accent1" accent2="accent2" accent3="accent3" accent4="accent4" accent5="accent5" accent6="accent6" hlink="hlink" folHlink="folHlink"/>
  <p:notesStyle>
    <a:lvl1pPr latinLnBrk="0">
      <a:defRPr sz="1200">
        <a:solidFill>
          <a:srgbClr val="373545"/>
        </a:solidFill>
        <a:latin typeface="+mj-lt"/>
        <a:ea typeface="+mj-ea"/>
        <a:cs typeface="+mj-cs"/>
        <a:sym typeface="Calibri"/>
      </a:defRPr>
    </a:lvl1pPr>
    <a:lvl2pPr indent="228600" latinLnBrk="0">
      <a:defRPr sz="1200">
        <a:solidFill>
          <a:srgbClr val="373545"/>
        </a:solidFill>
        <a:latin typeface="+mj-lt"/>
        <a:ea typeface="+mj-ea"/>
        <a:cs typeface="+mj-cs"/>
        <a:sym typeface="Calibri"/>
      </a:defRPr>
    </a:lvl2pPr>
    <a:lvl3pPr indent="457200" latinLnBrk="0">
      <a:defRPr sz="1200">
        <a:solidFill>
          <a:srgbClr val="373545"/>
        </a:solidFill>
        <a:latin typeface="+mj-lt"/>
        <a:ea typeface="+mj-ea"/>
        <a:cs typeface="+mj-cs"/>
        <a:sym typeface="Calibri"/>
      </a:defRPr>
    </a:lvl3pPr>
    <a:lvl4pPr indent="685800" latinLnBrk="0">
      <a:defRPr sz="1200">
        <a:solidFill>
          <a:srgbClr val="373545"/>
        </a:solidFill>
        <a:latin typeface="+mj-lt"/>
        <a:ea typeface="+mj-ea"/>
        <a:cs typeface="+mj-cs"/>
        <a:sym typeface="Calibri"/>
      </a:defRPr>
    </a:lvl4pPr>
    <a:lvl5pPr indent="914400" latinLnBrk="0">
      <a:defRPr sz="1200">
        <a:solidFill>
          <a:srgbClr val="373545"/>
        </a:solidFill>
        <a:latin typeface="+mj-lt"/>
        <a:ea typeface="+mj-ea"/>
        <a:cs typeface="+mj-cs"/>
        <a:sym typeface="Calibri"/>
      </a:defRPr>
    </a:lvl5pPr>
    <a:lvl6pPr indent="1143000" latinLnBrk="0">
      <a:defRPr sz="1200">
        <a:solidFill>
          <a:srgbClr val="373545"/>
        </a:solidFill>
        <a:latin typeface="+mj-lt"/>
        <a:ea typeface="+mj-ea"/>
        <a:cs typeface="+mj-cs"/>
        <a:sym typeface="Calibri"/>
      </a:defRPr>
    </a:lvl6pPr>
    <a:lvl7pPr indent="1371600" latinLnBrk="0">
      <a:defRPr sz="1200">
        <a:solidFill>
          <a:srgbClr val="373545"/>
        </a:solidFill>
        <a:latin typeface="+mj-lt"/>
        <a:ea typeface="+mj-ea"/>
        <a:cs typeface="+mj-cs"/>
        <a:sym typeface="Calibri"/>
      </a:defRPr>
    </a:lvl7pPr>
    <a:lvl8pPr indent="1600200" latinLnBrk="0">
      <a:defRPr sz="1200">
        <a:solidFill>
          <a:srgbClr val="373545"/>
        </a:solidFill>
        <a:latin typeface="+mj-lt"/>
        <a:ea typeface="+mj-ea"/>
        <a:cs typeface="+mj-cs"/>
        <a:sym typeface="Calibri"/>
      </a:defRPr>
    </a:lvl8pPr>
    <a:lvl9pPr indent="1828800" latinLnBrk="0">
      <a:defRPr sz="1200">
        <a:solidFill>
          <a:srgbClr val="373545"/>
        </a:solidFill>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4" name="Shape 14"/>
          <p:cNvSpPr/>
          <p:nvPr/>
        </p:nvSpPr>
        <p:spPr>
          <a:xfrm>
            <a:off x="-1589" y="-40822"/>
            <a:ext cx="12188954" cy="6858001"/>
          </a:xfrm>
          <a:prstGeom prst="rect">
            <a:avLst/>
          </a:prstGeom>
          <a:gradFill>
            <a:gsLst>
              <a:gs pos="0">
                <a:srgbClr val="F4FAFC"/>
              </a:gs>
              <a:gs pos="74000">
                <a:srgbClr val="9FD1E4"/>
              </a:gs>
              <a:gs pos="83000">
                <a:srgbClr val="9FD1E4"/>
              </a:gs>
              <a:gs pos="100000">
                <a:srgbClr val="BFE0ED"/>
              </a:gs>
            </a:gsLst>
            <a:lin ang="5400000"/>
          </a:gradFill>
          <a:ln w="12700">
            <a:miter lim="400000"/>
          </a:ln>
        </p:spPr>
        <p:txBody>
          <a:bodyPr lIns="45719" rIns="45719" anchor="ctr"/>
          <a:lstStyle/>
          <a:p>
            <a:pPr algn="l">
              <a:defRPr>
                <a:solidFill>
                  <a:srgbClr val="FFFFFF"/>
                </a:solidFill>
              </a:defRPr>
            </a:pPr>
            <a:endParaRPr/>
          </a:p>
        </p:txBody>
      </p:sp>
      <p:pic>
        <p:nvPicPr>
          <p:cNvPr id="15" name="image1.ti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10054852" y="5638799"/>
            <a:ext cx="1440161" cy="1163208"/>
          </a:xfrm>
          <a:prstGeom prst="rect">
            <a:avLst/>
          </a:prstGeom>
          <a:ln w="12700">
            <a:miter lim="400000"/>
          </a:ln>
        </p:spPr>
      </p:pic>
      <p:sp>
        <p:nvSpPr>
          <p:cNvPr id="16" name="Shape 16"/>
          <p:cNvSpPr/>
          <p:nvPr/>
        </p:nvSpPr>
        <p:spPr>
          <a:xfrm>
            <a:off x="609440" y="6220402"/>
            <a:ext cx="9877461" cy="1"/>
          </a:xfrm>
          <a:prstGeom prst="line">
            <a:avLst/>
          </a:prstGeom>
          <a:ln w="19050">
            <a:solidFill>
              <a:srgbClr val="276F8C"/>
            </a:solidFill>
            <a:miter/>
          </a:ln>
        </p:spPr>
        <p:txBody>
          <a:bodyPr lIns="45719" rIns="45719"/>
          <a:lstStyle/>
          <a:p>
            <a:pPr algn="l"/>
            <a:endParaRPr/>
          </a:p>
        </p:txBody>
      </p:sp>
      <p:grpSp>
        <p:nvGrpSpPr>
          <p:cNvPr id="19" name="Group 19"/>
          <p:cNvGrpSpPr/>
          <p:nvPr/>
        </p:nvGrpSpPr>
        <p:grpSpPr>
          <a:xfrm>
            <a:off x="31542" y="-2"/>
            <a:ext cx="12190414" cy="6858002"/>
            <a:chOff x="0" y="0"/>
            <a:chExt cx="12190413" cy="6858000"/>
          </a:xfrm>
        </p:grpSpPr>
        <p:sp>
          <p:nvSpPr>
            <p:cNvPr id="17" name="Shape 17"/>
            <p:cNvSpPr/>
            <p:nvPr/>
          </p:nvSpPr>
          <p:spPr>
            <a:xfrm>
              <a:off x="0" y="0"/>
              <a:ext cx="12188953" cy="6858000"/>
            </a:xfrm>
            <a:prstGeom prst="rect">
              <a:avLst/>
            </a:prstGeom>
            <a:gradFill flip="none" rotWithShape="1">
              <a:gsLst>
                <a:gs pos="0">
                  <a:srgbClr val="F4FAFC"/>
                </a:gs>
                <a:gs pos="74000">
                  <a:srgbClr val="9FD1E4"/>
                </a:gs>
                <a:gs pos="83000">
                  <a:srgbClr val="9FD1E4"/>
                </a:gs>
                <a:gs pos="100000">
                  <a:srgbClr val="BFE0ED"/>
                </a:gs>
              </a:gsLst>
              <a:lin ang="5400000" scaled="0"/>
            </a:gradFill>
            <a:ln w="12700" cap="flat">
              <a:noFill/>
              <a:miter lim="400000"/>
            </a:ln>
            <a:effectLst/>
          </p:spPr>
          <p:txBody>
            <a:bodyPr wrap="square" lIns="45719" tIns="45719" rIns="45719" bIns="45719" numCol="1" anchor="ctr">
              <a:noAutofit/>
            </a:bodyPr>
            <a:lstStyle/>
            <a:p>
              <a:pPr>
                <a:defRPr>
                  <a:solidFill>
                    <a:srgbClr val="FFFFFF"/>
                  </a:solidFill>
                </a:defRPr>
              </a:pPr>
              <a:endParaRPr/>
            </a:p>
          </p:txBody>
        </p:sp>
        <p:pic>
          <p:nvPicPr>
            <p:cNvPr id="18" name="image2.png"/>
            <p:cNvPicPr>
              <a:picLocks noChangeAspect="1"/>
            </p:cNvPicPr>
            <p:nvPr/>
          </p:nvPicPr>
          <p:blipFill>
            <a:blip r:embed="rId3">
              <a:extLst/>
            </a:blip>
            <a:stretch>
              <a:fillRect/>
            </a:stretch>
          </p:blipFill>
          <p:spPr>
            <a:xfrm>
              <a:off x="4875213" y="0"/>
              <a:ext cx="7315201" cy="6858001"/>
            </a:xfrm>
            <a:prstGeom prst="rect">
              <a:avLst/>
            </a:prstGeom>
            <a:ln w="12700" cap="flat">
              <a:noFill/>
              <a:miter lim="400000"/>
            </a:ln>
            <a:effectLst/>
          </p:spPr>
        </p:pic>
      </p:grpSp>
      <p:sp>
        <p:nvSpPr>
          <p:cNvPr id="20" name="Shape 20"/>
          <p:cNvSpPr>
            <a:spLocks noGrp="1"/>
          </p:cNvSpPr>
          <p:nvPr>
            <p:ph type="body" sz="quarter" idx="1"/>
          </p:nvPr>
        </p:nvSpPr>
        <p:spPr>
          <a:xfrm>
            <a:off x="608012" y="5410200"/>
            <a:ext cx="3962401" cy="762000"/>
          </a:xfrm>
          <a:prstGeom prst="rect">
            <a:avLst/>
          </a:prstGeom>
        </p:spPr>
        <p:txBody>
          <a:bodyPr/>
          <a:lstStyle>
            <a:lvl1pPr marL="0" indent="0">
              <a:spcBef>
                <a:spcPts val="0"/>
              </a:spcBef>
              <a:buClrTx/>
              <a:buSzTx/>
              <a:buFontTx/>
              <a:buNone/>
              <a:defRPr sz="2400"/>
            </a:lvl1pPr>
          </a:lstStyle>
          <a:p>
            <a:r>
              <a:t>Click to edit Master subtitle style</a:t>
            </a:r>
          </a:p>
        </p:txBody>
      </p:sp>
      <p:sp>
        <p:nvSpPr>
          <p:cNvPr id="21" name="Shape 21"/>
          <p:cNvSpPr>
            <a:spLocks noGrp="1"/>
          </p:cNvSpPr>
          <p:nvPr>
            <p:ph type="title"/>
          </p:nvPr>
        </p:nvSpPr>
        <p:spPr>
          <a:xfrm>
            <a:off x="608012" y="685801"/>
            <a:ext cx="3962401" cy="4724399"/>
          </a:xfrm>
          <a:prstGeom prst="rect">
            <a:avLst/>
          </a:prstGeom>
        </p:spPr>
        <p:txBody>
          <a:bodyPr/>
          <a:lstStyle>
            <a:lvl1pPr>
              <a:defRPr sz="4800"/>
            </a:lvl1pPr>
          </a:lstStyle>
          <a:p>
            <a:r>
              <a:t>Click to edit Master title style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135" name="Shape 135"/>
          <p:cNvSpPr/>
          <p:nvPr/>
        </p:nvSpPr>
        <p:spPr>
          <a:xfrm>
            <a:off x="-1589" y="-40822"/>
            <a:ext cx="12188954" cy="6858001"/>
          </a:xfrm>
          <a:prstGeom prst="rect">
            <a:avLst/>
          </a:prstGeom>
          <a:gradFill>
            <a:gsLst>
              <a:gs pos="0">
                <a:srgbClr val="F4FAFC"/>
              </a:gs>
              <a:gs pos="74000">
                <a:srgbClr val="9FD1E4"/>
              </a:gs>
              <a:gs pos="83000">
                <a:srgbClr val="9FD1E4"/>
              </a:gs>
              <a:gs pos="100000">
                <a:srgbClr val="BFE0ED"/>
              </a:gs>
            </a:gsLst>
            <a:lin ang="5400000"/>
          </a:gradFill>
          <a:ln w="12700">
            <a:miter lim="400000"/>
          </a:ln>
        </p:spPr>
        <p:txBody>
          <a:bodyPr lIns="45719" rIns="45719" anchor="ctr"/>
          <a:lstStyle/>
          <a:p>
            <a:pPr algn="l">
              <a:defRPr>
                <a:solidFill>
                  <a:srgbClr val="FFFFFF"/>
                </a:solidFill>
              </a:defRPr>
            </a:pPr>
            <a:endParaRPr/>
          </a:p>
        </p:txBody>
      </p:sp>
      <p:pic>
        <p:nvPicPr>
          <p:cNvPr id="136" name="image1.ti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10054852" y="5638799"/>
            <a:ext cx="1440161" cy="1163208"/>
          </a:xfrm>
          <a:prstGeom prst="rect">
            <a:avLst/>
          </a:prstGeom>
          <a:ln w="12700">
            <a:miter lim="400000"/>
          </a:ln>
        </p:spPr>
      </p:pic>
      <p:sp>
        <p:nvSpPr>
          <p:cNvPr id="137" name="Shape 137"/>
          <p:cNvSpPr/>
          <p:nvPr/>
        </p:nvSpPr>
        <p:spPr>
          <a:xfrm>
            <a:off x="609440" y="6220402"/>
            <a:ext cx="9877461" cy="1"/>
          </a:xfrm>
          <a:prstGeom prst="line">
            <a:avLst/>
          </a:prstGeom>
          <a:ln w="19050">
            <a:solidFill>
              <a:srgbClr val="276F8C"/>
            </a:solidFill>
            <a:miter/>
          </a:ln>
        </p:spPr>
        <p:txBody>
          <a:bodyPr lIns="45719" rIns="45719"/>
          <a:lstStyle/>
          <a:p>
            <a:pPr algn="l"/>
            <a:endParaRPr/>
          </a:p>
        </p:txBody>
      </p:sp>
      <p:sp>
        <p:nvSpPr>
          <p:cNvPr id="138" name="Shape 138"/>
          <p:cNvSpPr>
            <a:spLocks noGrp="1"/>
          </p:cNvSpPr>
          <p:nvPr>
            <p:ph type="body" idx="1"/>
          </p:nvPr>
        </p:nvSpPr>
        <p:spPr>
          <a:xfrm>
            <a:off x="608012" y="685800"/>
            <a:ext cx="9474253" cy="5486400"/>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139" name="Shape 139"/>
          <p:cNvSpPr>
            <a:spLocks noGrp="1"/>
          </p:cNvSpPr>
          <p:nvPr>
            <p:ph type="title"/>
          </p:nvPr>
        </p:nvSpPr>
        <p:spPr>
          <a:xfrm>
            <a:off x="10285411" y="685800"/>
            <a:ext cx="1295402" cy="5486400"/>
          </a:xfrm>
          <a:prstGeom prst="rect">
            <a:avLst/>
          </a:prstGeom>
        </p:spPr>
        <p:txBody>
          <a:bodyPr/>
          <a:lstStyle/>
          <a:p>
            <a:r>
              <a:t>Click to edit Master title style</a:t>
            </a:r>
          </a:p>
        </p:txBody>
      </p:sp>
      <p:sp>
        <p:nvSpPr>
          <p:cNvPr id="140" name="Shape 1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Shape 29"/>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30" name="Shape 30"/>
          <p:cNvSpPr>
            <a:spLocks noGrp="1"/>
          </p:cNvSpPr>
          <p:nvPr>
            <p:ph type="title"/>
          </p:nvPr>
        </p:nvSpPr>
        <p:spPr>
          <a:prstGeom prst="rect">
            <a:avLst/>
          </a:prstGeom>
        </p:spPr>
        <p:txBody>
          <a:bodyPr/>
          <a:lstStyle/>
          <a:p>
            <a:r>
              <a:t>Click to edit Master title style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8" name="Shape 38"/>
          <p:cNvSpPr/>
          <p:nvPr/>
        </p:nvSpPr>
        <p:spPr>
          <a:xfrm>
            <a:off x="-1589" y="-40822"/>
            <a:ext cx="12188954" cy="6858001"/>
          </a:xfrm>
          <a:prstGeom prst="rect">
            <a:avLst/>
          </a:prstGeom>
          <a:gradFill>
            <a:gsLst>
              <a:gs pos="0">
                <a:srgbClr val="F4FAFC"/>
              </a:gs>
              <a:gs pos="74000">
                <a:srgbClr val="9FD1E4"/>
              </a:gs>
              <a:gs pos="83000">
                <a:srgbClr val="9FD1E4"/>
              </a:gs>
              <a:gs pos="100000">
                <a:srgbClr val="BFE0ED"/>
              </a:gs>
            </a:gsLst>
            <a:lin ang="5400000"/>
          </a:gradFill>
          <a:ln w="12700">
            <a:miter lim="400000"/>
          </a:ln>
        </p:spPr>
        <p:txBody>
          <a:bodyPr lIns="45719" rIns="45719" anchor="ctr"/>
          <a:lstStyle/>
          <a:p>
            <a:pPr algn="l">
              <a:defRPr>
                <a:solidFill>
                  <a:srgbClr val="FFFFFF"/>
                </a:solidFill>
              </a:defRPr>
            </a:pPr>
            <a:endParaRPr/>
          </a:p>
        </p:txBody>
      </p:sp>
      <p:pic>
        <p:nvPicPr>
          <p:cNvPr id="39" name="image1.ti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10054852" y="5638799"/>
            <a:ext cx="1440161" cy="1163208"/>
          </a:xfrm>
          <a:prstGeom prst="rect">
            <a:avLst/>
          </a:prstGeom>
          <a:ln w="12700">
            <a:miter lim="400000"/>
          </a:ln>
        </p:spPr>
      </p:pic>
      <p:sp>
        <p:nvSpPr>
          <p:cNvPr id="40" name="Shape 40"/>
          <p:cNvSpPr/>
          <p:nvPr/>
        </p:nvSpPr>
        <p:spPr>
          <a:xfrm>
            <a:off x="609440" y="6220402"/>
            <a:ext cx="9877461" cy="1"/>
          </a:xfrm>
          <a:prstGeom prst="line">
            <a:avLst/>
          </a:prstGeom>
          <a:ln w="19050">
            <a:solidFill>
              <a:srgbClr val="276F8C"/>
            </a:solidFill>
            <a:miter/>
          </a:ln>
        </p:spPr>
        <p:txBody>
          <a:bodyPr lIns="45719" rIns="45719"/>
          <a:lstStyle/>
          <a:p>
            <a:pPr algn="l"/>
            <a:endParaRPr/>
          </a:p>
        </p:txBody>
      </p:sp>
      <p:sp>
        <p:nvSpPr>
          <p:cNvPr id="41" name="Shape 41"/>
          <p:cNvSpPr>
            <a:spLocks noGrp="1"/>
          </p:cNvSpPr>
          <p:nvPr>
            <p:ph type="body" sz="quarter" idx="1"/>
          </p:nvPr>
        </p:nvSpPr>
        <p:spPr>
          <a:xfrm>
            <a:off x="606425" y="5410200"/>
            <a:ext cx="8231187" cy="762000"/>
          </a:xfrm>
          <a:prstGeom prst="rect">
            <a:avLst/>
          </a:prstGeom>
        </p:spPr>
        <p:txBody>
          <a:bodyPr/>
          <a:lstStyle>
            <a:lvl1pPr marL="0" indent="0">
              <a:spcBef>
                <a:spcPts val="0"/>
              </a:spcBef>
              <a:buClrTx/>
              <a:buSzTx/>
              <a:buFontTx/>
              <a:buNone/>
              <a:defRPr sz="2400"/>
            </a:lvl1pPr>
          </a:lstStyle>
          <a:p>
            <a:r>
              <a:t>Click to edit Master text styles</a:t>
            </a:r>
          </a:p>
        </p:txBody>
      </p:sp>
      <p:sp>
        <p:nvSpPr>
          <p:cNvPr id="42" name="Shape 42"/>
          <p:cNvSpPr>
            <a:spLocks noGrp="1"/>
          </p:cNvSpPr>
          <p:nvPr>
            <p:ph type="title"/>
          </p:nvPr>
        </p:nvSpPr>
        <p:spPr>
          <a:xfrm>
            <a:off x="608012" y="2590800"/>
            <a:ext cx="8229601" cy="2819400"/>
          </a:xfrm>
          <a:prstGeom prst="rect">
            <a:avLst/>
          </a:prstGeom>
        </p:spPr>
        <p:txBody>
          <a:bodyPr/>
          <a:lstStyle>
            <a:lvl1pPr>
              <a:defRPr sz="4800"/>
            </a:lvl1pPr>
          </a:lstStyle>
          <a:p>
            <a:r>
              <a:t>Click to edit Master title style</a:t>
            </a:r>
          </a:p>
        </p:txBody>
      </p:sp>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50" name="Shape 50"/>
          <p:cNvSpPr/>
          <p:nvPr/>
        </p:nvSpPr>
        <p:spPr>
          <a:xfrm>
            <a:off x="-1589" y="-40822"/>
            <a:ext cx="12188954" cy="6858001"/>
          </a:xfrm>
          <a:prstGeom prst="rect">
            <a:avLst/>
          </a:prstGeom>
          <a:gradFill>
            <a:gsLst>
              <a:gs pos="0">
                <a:srgbClr val="F4FAFC"/>
              </a:gs>
              <a:gs pos="74000">
                <a:srgbClr val="9FD1E4"/>
              </a:gs>
              <a:gs pos="83000">
                <a:srgbClr val="9FD1E4"/>
              </a:gs>
              <a:gs pos="100000">
                <a:srgbClr val="BFE0ED"/>
              </a:gs>
            </a:gsLst>
            <a:lin ang="5400000"/>
          </a:gradFill>
          <a:ln w="12700">
            <a:miter lim="400000"/>
          </a:ln>
        </p:spPr>
        <p:txBody>
          <a:bodyPr lIns="45719" rIns="45719" anchor="ctr"/>
          <a:lstStyle/>
          <a:p>
            <a:pPr algn="l">
              <a:defRPr>
                <a:solidFill>
                  <a:srgbClr val="FFFFFF"/>
                </a:solidFill>
              </a:defRPr>
            </a:pPr>
            <a:endParaRPr/>
          </a:p>
        </p:txBody>
      </p:sp>
      <p:pic>
        <p:nvPicPr>
          <p:cNvPr id="51" name="image1.ti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10054852" y="5638799"/>
            <a:ext cx="1440161" cy="1163208"/>
          </a:xfrm>
          <a:prstGeom prst="rect">
            <a:avLst/>
          </a:prstGeom>
          <a:ln w="12700">
            <a:miter lim="400000"/>
          </a:ln>
        </p:spPr>
      </p:pic>
      <p:sp>
        <p:nvSpPr>
          <p:cNvPr id="52" name="Shape 52"/>
          <p:cNvSpPr/>
          <p:nvPr/>
        </p:nvSpPr>
        <p:spPr>
          <a:xfrm>
            <a:off x="609440" y="6220402"/>
            <a:ext cx="9877461" cy="1"/>
          </a:xfrm>
          <a:prstGeom prst="line">
            <a:avLst/>
          </a:prstGeom>
          <a:ln w="19050">
            <a:solidFill>
              <a:srgbClr val="276F8C"/>
            </a:solidFill>
            <a:miter/>
          </a:ln>
        </p:spPr>
        <p:txBody>
          <a:bodyPr lIns="45719" rIns="45719"/>
          <a:lstStyle/>
          <a:p>
            <a:pPr algn="l"/>
            <a:endParaRPr/>
          </a:p>
        </p:txBody>
      </p:sp>
      <p:sp>
        <p:nvSpPr>
          <p:cNvPr id="53" name="Shape 53"/>
          <p:cNvSpPr>
            <a:spLocks noGrp="1"/>
          </p:cNvSpPr>
          <p:nvPr>
            <p:ph type="body" sz="half" idx="1"/>
          </p:nvPr>
        </p:nvSpPr>
        <p:spPr>
          <a:xfrm>
            <a:off x="6551614" y="685800"/>
            <a:ext cx="5029199" cy="4191000"/>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54" name="Shape 54"/>
          <p:cNvSpPr>
            <a:spLocks noGrp="1"/>
          </p:cNvSpPr>
          <p:nvPr>
            <p:ph type="title"/>
          </p:nvPr>
        </p:nvSpPr>
        <p:spPr>
          <a:prstGeom prst="rect">
            <a:avLst/>
          </a:prstGeom>
        </p:spPr>
        <p:txBody>
          <a:bodyPr/>
          <a:lstStyle/>
          <a:p>
            <a:r>
              <a:t>Click to edit Master title style</a:t>
            </a:r>
          </a:p>
        </p:txBody>
      </p:sp>
      <p:sp>
        <p:nvSpPr>
          <p:cNvPr id="55" name="Shape 5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62" name="Shape 62"/>
          <p:cNvSpPr/>
          <p:nvPr/>
        </p:nvSpPr>
        <p:spPr>
          <a:xfrm>
            <a:off x="-1589" y="-40822"/>
            <a:ext cx="12188954" cy="6858001"/>
          </a:xfrm>
          <a:prstGeom prst="rect">
            <a:avLst/>
          </a:prstGeom>
          <a:gradFill>
            <a:gsLst>
              <a:gs pos="0">
                <a:srgbClr val="F4FAFC"/>
              </a:gs>
              <a:gs pos="74000">
                <a:srgbClr val="9FD1E4"/>
              </a:gs>
              <a:gs pos="83000">
                <a:srgbClr val="9FD1E4"/>
              </a:gs>
              <a:gs pos="100000">
                <a:srgbClr val="BFE0ED"/>
              </a:gs>
            </a:gsLst>
            <a:lin ang="5400000"/>
          </a:gradFill>
          <a:ln w="12700">
            <a:miter lim="400000"/>
          </a:ln>
        </p:spPr>
        <p:txBody>
          <a:bodyPr lIns="45719" rIns="45719" anchor="ctr"/>
          <a:lstStyle/>
          <a:p>
            <a:pPr algn="l">
              <a:defRPr>
                <a:solidFill>
                  <a:srgbClr val="FFFFFF"/>
                </a:solidFill>
              </a:defRPr>
            </a:pPr>
            <a:endParaRPr/>
          </a:p>
        </p:txBody>
      </p:sp>
      <p:pic>
        <p:nvPicPr>
          <p:cNvPr id="63" name="image1.ti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10054852" y="5638799"/>
            <a:ext cx="1440161" cy="1163208"/>
          </a:xfrm>
          <a:prstGeom prst="rect">
            <a:avLst/>
          </a:prstGeom>
          <a:ln w="12700">
            <a:miter lim="400000"/>
          </a:ln>
        </p:spPr>
      </p:pic>
      <p:sp>
        <p:nvSpPr>
          <p:cNvPr id="64" name="Shape 64"/>
          <p:cNvSpPr/>
          <p:nvPr/>
        </p:nvSpPr>
        <p:spPr>
          <a:xfrm>
            <a:off x="609440" y="6220402"/>
            <a:ext cx="9877461" cy="1"/>
          </a:xfrm>
          <a:prstGeom prst="line">
            <a:avLst/>
          </a:prstGeom>
          <a:ln w="19050">
            <a:solidFill>
              <a:srgbClr val="276F8C"/>
            </a:solidFill>
            <a:miter/>
          </a:ln>
        </p:spPr>
        <p:txBody>
          <a:bodyPr lIns="45719" rIns="45719"/>
          <a:lstStyle/>
          <a:p>
            <a:pPr algn="l"/>
            <a:endParaRPr/>
          </a:p>
        </p:txBody>
      </p:sp>
      <p:sp>
        <p:nvSpPr>
          <p:cNvPr id="65" name="Shape 65"/>
          <p:cNvSpPr>
            <a:spLocks noGrp="1"/>
          </p:cNvSpPr>
          <p:nvPr>
            <p:ph type="body" sz="quarter" idx="1"/>
          </p:nvPr>
        </p:nvSpPr>
        <p:spPr>
          <a:xfrm>
            <a:off x="6550025" y="1676400"/>
            <a:ext cx="5029200" cy="3200400"/>
          </a:xfrm>
          <a:prstGeom prst="rect">
            <a:avLst/>
          </a:prstGeom>
        </p:spPr>
        <p:txBody>
          <a:bodyPr/>
          <a:lstStyle>
            <a:lvl1pPr>
              <a:defRPr sz="2400"/>
            </a:lvl1pPr>
            <a:lvl2pPr marL="673100" indent="-342900">
              <a:defRPr sz="2400"/>
            </a:lvl2pPr>
            <a:lvl3pPr marL="1072896" indent="-304800">
              <a:defRPr sz="2400"/>
            </a:lvl3pPr>
            <a:lvl4pPr marL="1522476" indent="-425196">
              <a:defRPr sz="2400"/>
            </a:lvl4pPr>
            <a:lvl5pPr marL="1879092" indent="-342900">
              <a:defRPr sz="2400"/>
            </a:lvl5pPr>
          </a:lstStyle>
          <a:p>
            <a:r>
              <a:t>Click to edit Master text styles</a:t>
            </a:r>
          </a:p>
          <a:p>
            <a:pPr lvl="1"/>
            <a:r>
              <a:t>Second level</a:t>
            </a:r>
          </a:p>
          <a:p>
            <a:pPr lvl="2"/>
            <a:r>
              <a:t>Third level</a:t>
            </a:r>
          </a:p>
          <a:p>
            <a:pPr lvl="3"/>
            <a:r>
              <a:t>Fourth level</a:t>
            </a:r>
          </a:p>
          <a:p>
            <a:pPr lvl="4"/>
            <a:r>
              <a:t>Fifth level</a:t>
            </a:r>
          </a:p>
        </p:txBody>
      </p:sp>
      <p:sp>
        <p:nvSpPr>
          <p:cNvPr id="66" name="Shape 66"/>
          <p:cNvSpPr>
            <a:spLocks noGrp="1"/>
          </p:cNvSpPr>
          <p:nvPr>
            <p:ph type="body" sz="quarter" idx="13"/>
          </p:nvPr>
        </p:nvSpPr>
        <p:spPr>
          <a:xfrm>
            <a:off x="6551613" y="685800"/>
            <a:ext cx="5029201" cy="990600"/>
          </a:xfrm>
          <a:prstGeom prst="rect">
            <a:avLst/>
          </a:prstGeom>
        </p:spPr>
        <p:txBody>
          <a:bodyPr anchor="ctr"/>
          <a:lstStyle/>
          <a:p>
            <a:pPr marL="0" indent="0">
              <a:spcBef>
                <a:spcPts val="0"/>
              </a:spcBef>
              <a:buClrTx/>
              <a:buSzTx/>
              <a:buFontTx/>
              <a:buNone/>
              <a:defRPr sz="3200"/>
            </a:pPr>
            <a:endParaRPr/>
          </a:p>
        </p:txBody>
      </p:sp>
      <p:sp>
        <p:nvSpPr>
          <p:cNvPr id="67" name="Shape 67"/>
          <p:cNvSpPr>
            <a:spLocks noGrp="1"/>
          </p:cNvSpPr>
          <p:nvPr>
            <p:ph type="body" sz="quarter" idx="14"/>
          </p:nvPr>
        </p:nvSpPr>
        <p:spPr>
          <a:xfrm>
            <a:off x="1293663" y="685800"/>
            <a:ext cx="5029201" cy="990600"/>
          </a:xfrm>
          <a:prstGeom prst="rect">
            <a:avLst/>
          </a:prstGeom>
        </p:spPr>
        <p:txBody>
          <a:bodyPr anchor="ctr"/>
          <a:lstStyle/>
          <a:p>
            <a:pPr marL="0" indent="0">
              <a:spcBef>
                <a:spcPts val="0"/>
              </a:spcBef>
              <a:buClrTx/>
              <a:buSzTx/>
              <a:buFontTx/>
              <a:buNone/>
              <a:defRPr sz="3200"/>
            </a:pPr>
            <a:endParaRPr/>
          </a:p>
        </p:txBody>
      </p:sp>
      <p:sp>
        <p:nvSpPr>
          <p:cNvPr id="68" name="Shape 68"/>
          <p:cNvSpPr>
            <a:spLocks noGrp="1"/>
          </p:cNvSpPr>
          <p:nvPr>
            <p:ph type="title"/>
          </p:nvPr>
        </p:nvSpPr>
        <p:spPr>
          <a:prstGeom prst="rect">
            <a:avLst/>
          </a:prstGeom>
        </p:spPr>
        <p:txBody>
          <a:bodyPr/>
          <a:lstStyle/>
          <a:p>
            <a:r>
              <a:t>Click to edit Master title style</a:t>
            </a:r>
          </a:p>
        </p:txBody>
      </p:sp>
      <p:sp>
        <p:nvSpPr>
          <p:cNvPr id="69" name="Shape 6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87" name="Shape 87"/>
          <p:cNvSpPr/>
          <p:nvPr/>
        </p:nvSpPr>
        <p:spPr>
          <a:xfrm>
            <a:off x="-1589" y="-40822"/>
            <a:ext cx="12188954" cy="6858001"/>
          </a:xfrm>
          <a:prstGeom prst="rect">
            <a:avLst/>
          </a:prstGeom>
          <a:gradFill>
            <a:gsLst>
              <a:gs pos="0">
                <a:srgbClr val="F4FAFC"/>
              </a:gs>
              <a:gs pos="74000">
                <a:srgbClr val="9FD1E4"/>
              </a:gs>
              <a:gs pos="83000">
                <a:srgbClr val="9FD1E4"/>
              </a:gs>
              <a:gs pos="100000">
                <a:srgbClr val="BFE0ED"/>
              </a:gs>
            </a:gsLst>
            <a:lin ang="5400000"/>
          </a:gradFill>
          <a:ln w="12700">
            <a:miter lim="400000"/>
          </a:ln>
        </p:spPr>
        <p:txBody>
          <a:bodyPr lIns="45719" rIns="45719" anchor="ctr"/>
          <a:lstStyle/>
          <a:p>
            <a:pPr algn="l">
              <a:defRPr>
                <a:solidFill>
                  <a:srgbClr val="FFFFFF"/>
                </a:solidFill>
              </a:defRPr>
            </a:pPr>
            <a:endParaRPr/>
          </a:p>
        </p:txBody>
      </p:sp>
      <p:pic>
        <p:nvPicPr>
          <p:cNvPr id="88" name="image1.ti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10054852" y="5638799"/>
            <a:ext cx="1440161" cy="1163208"/>
          </a:xfrm>
          <a:prstGeom prst="rect">
            <a:avLst/>
          </a:prstGeom>
          <a:ln w="12700">
            <a:miter lim="400000"/>
          </a:ln>
        </p:spPr>
      </p:pic>
      <p:sp>
        <p:nvSpPr>
          <p:cNvPr id="89" name="Shape 89"/>
          <p:cNvSpPr/>
          <p:nvPr/>
        </p:nvSpPr>
        <p:spPr>
          <a:xfrm>
            <a:off x="609440" y="6220402"/>
            <a:ext cx="9877461" cy="1"/>
          </a:xfrm>
          <a:prstGeom prst="line">
            <a:avLst/>
          </a:prstGeom>
          <a:ln w="19050">
            <a:solidFill>
              <a:srgbClr val="276F8C"/>
            </a:solidFill>
            <a:miter/>
          </a:ln>
        </p:spPr>
        <p:txBody>
          <a:bodyPr lIns="45719" rIns="45719"/>
          <a:lstStyle/>
          <a:p>
            <a:pPr algn="l"/>
            <a:endParaRPr/>
          </a:p>
        </p:txBody>
      </p:sp>
      <p:sp>
        <p:nvSpPr>
          <p:cNvPr id="90" name="Shape 9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97" name="Shape 97"/>
          <p:cNvSpPr/>
          <p:nvPr/>
        </p:nvSpPr>
        <p:spPr>
          <a:xfrm>
            <a:off x="-1589" y="-40822"/>
            <a:ext cx="12188954" cy="6858001"/>
          </a:xfrm>
          <a:prstGeom prst="rect">
            <a:avLst/>
          </a:prstGeom>
          <a:gradFill>
            <a:gsLst>
              <a:gs pos="0">
                <a:srgbClr val="F4FAFC"/>
              </a:gs>
              <a:gs pos="74000">
                <a:srgbClr val="9FD1E4"/>
              </a:gs>
              <a:gs pos="83000">
                <a:srgbClr val="9FD1E4"/>
              </a:gs>
              <a:gs pos="100000">
                <a:srgbClr val="BFE0ED"/>
              </a:gs>
            </a:gsLst>
            <a:lin ang="5400000"/>
          </a:gradFill>
          <a:ln w="12700">
            <a:miter lim="400000"/>
          </a:ln>
        </p:spPr>
        <p:txBody>
          <a:bodyPr lIns="45719" rIns="45719" anchor="ctr"/>
          <a:lstStyle/>
          <a:p>
            <a:pPr algn="l">
              <a:defRPr>
                <a:solidFill>
                  <a:srgbClr val="FFFFFF"/>
                </a:solidFill>
              </a:defRPr>
            </a:pPr>
            <a:endParaRPr/>
          </a:p>
        </p:txBody>
      </p:sp>
      <p:pic>
        <p:nvPicPr>
          <p:cNvPr id="98" name="image1.ti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10054852" y="5638799"/>
            <a:ext cx="1440161" cy="1163208"/>
          </a:xfrm>
          <a:prstGeom prst="rect">
            <a:avLst/>
          </a:prstGeom>
          <a:ln w="12700">
            <a:miter lim="400000"/>
          </a:ln>
        </p:spPr>
      </p:pic>
      <p:sp>
        <p:nvSpPr>
          <p:cNvPr id="99" name="Shape 99"/>
          <p:cNvSpPr/>
          <p:nvPr/>
        </p:nvSpPr>
        <p:spPr>
          <a:xfrm>
            <a:off x="609440" y="6220402"/>
            <a:ext cx="9877461" cy="1"/>
          </a:xfrm>
          <a:prstGeom prst="line">
            <a:avLst/>
          </a:prstGeom>
          <a:ln w="19050">
            <a:solidFill>
              <a:srgbClr val="276F8C"/>
            </a:solidFill>
            <a:miter/>
          </a:ln>
        </p:spPr>
        <p:txBody>
          <a:bodyPr lIns="45719" rIns="45719"/>
          <a:lstStyle/>
          <a:p>
            <a:pPr algn="l"/>
            <a:endParaRPr/>
          </a:p>
        </p:txBody>
      </p:sp>
      <p:sp>
        <p:nvSpPr>
          <p:cNvPr id="100" name="Shape 100"/>
          <p:cNvSpPr>
            <a:spLocks noGrp="1"/>
          </p:cNvSpPr>
          <p:nvPr>
            <p:ph type="body" idx="1"/>
          </p:nvPr>
        </p:nvSpPr>
        <p:spPr>
          <a:xfrm>
            <a:off x="4875212" y="685800"/>
            <a:ext cx="6704171" cy="5486400"/>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101" name="Shape 101"/>
          <p:cNvSpPr>
            <a:spLocks noGrp="1"/>
          </p:cNvSpPr>
          <p:nvPr>
            <p:ph type="body" sz="quarter" idx="13"/>
          </p:nvPr>
        </p:nvSpPr>
        <p:spPr>
          <a:xfrm>
            <a:off x="608012" y="5410200"/>
            <a:ext cx="3962401" cy="762000"/>
          </a:xfrm>
          <a:prstGeom prst="rect">
            <a:avLst/>
          </a:prstGeom>
        </p:spPr>
        <p:txBody>
          <a:bodyPr/>
          <a:lstStyle/>
          <a:p>
            <a:pPr marL="0" indent="0">
              <a:spcBef>
                <a:spcPts val="0"/>
              </a:spcBef>
              <a:buClrTx/>
              <a:buSzTx/>
              <a:buFontTx/>
              <a:buNone/>
              <a:defRPr sz="2000"/>
            </a:pPr>
            <a:endParaRPr/>
          </a:p>
        </p:txBody>
      </p:sp>
      <p:sp>
        <p:nvSpPr>
          <p:cNvPr id="102" name="Shape 102"/>
          <p:cNvSpPr>
            <a:spLocks noGrp="1"/>
          </p:cNvSpPr>
          <p:nvPr>
            <p:ph type="title"/>
          </p:nvPr>
        </p:nvSpPr>
        <p:spPr>
          <a:xfrm>
            <a:off x="608014" y="685800"/>
            <a:ext cx="3962401" cy="4724400"/>
          </a:xfrm>
          <a:prstGeom prst="rect">
            <a:avLst/>
          </a:prstGeom>
        </p:spPr>
        <p:txBody>
          <a:bodyPr/>
          <a:lstStyle/>
          <a:p>
            <a:r>
              <a:t>Click to edit Master title style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10" name="Shape 110"/>
          <p:cNvSpPr/>
          <p:nvPr/>
        </p:nvSpPr>
        <p:spPr>
          <a:xfrm>
            <a:off x="-1589" y="-40822"/>
            <a:ext cx="12188954" cy="6858001"/>
          </a:xfrm>
          <a:prstGeom prst="rect">
            <a:avLst/>
          </a:prstGeom>
          <a:gradFill>
            <a:gsLst>
              <a:gs pos="0">
                <a:srgbClr val="F4FAFC"/>
              </a:gs>
              <a:gs pos="74000">
                <a:srgbClr val="9FD1E4"/>
              </a:gs>
              <a:gs pos="83000">
                <a:srgbClr val="9FD1E4"/>
              </a:gs>
              <a:gs pos="100000">
                <a:srgbClr val="BFE0ED"/>
              </a:gs>
            </a:gsLst>
            <a:lin ang="5400000"/>
          </a:gradFill>
          <a:ln w="12700">
            <a:miter lim="400000"/>
          </a:ln>
        </p:spPr>
        <p:txBody>
          <a:bodyPr lIns="45719" rIns="45719" anchor="ctr"/>
          <a:lstStyle/>
          <a:p>
            <a:pPr algn="l">
              <a:defRPr>
                <a:solidFill>
                  <a:srgbClr val="FFFFFF"/>
                </a:solidFill>
              </a:defRPr>
            </a:pPr>
            <a:endParaRPr/>
          </a:p>
        </p:txBody>
      </p:sp>
      <p:pic>
        <p:nvPicPr>
          <p:cNvPr id="111" name="image1.ti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10054852" y="5638799"/>
            <a:ext cx="1440161" cy="1163208"/>
          </a:xfrm>
          <a:prstGeom prst="rect">
            <a:avLst/>
          </a:prstGeom>
          <a:ln w="12700">
            <a:miter lim="400000"/>
          </a:ln>
        </p:spPr>
      </p:pic>
      <p:sp>
        <p:nvSpPr>
          <p:cNvPr id="112" name="Shape 112"/>
          <p:cNvSpPr/>
          <p:nvPr/>
        </p:nvSpPr>
        <p:spPr>
          <a:xfrm>
            <a:off x="609440" y="6220402"/>
            <a:ext cx="9877461" cy="1"/>
          </a:xfrm>
          <a:prstGeom prst="line">
            <a:avLst/>
          </a:prstGeom>
          <a:ln w="19050">
            <a:solidFill>
              <a:srgbClr val="276F8C"/>
            </a:solidFill>
            <a:miter/>
          </a:ln>
        </p:spPr>
        <p:txBody>
          <a:bodyPr lIns="45719" rIns="45719"/>
          <a:lstStyle/>
          <a:p>
            <a:pPr algn="l"/>
            <a:endParaRPr/>
          </a:p>
        </p:txBody>
      </p:sp>
      <p:sp>
        <p:nvSpPr>
          <p:cNvPr id="113" name="Shape 113"/>
          <p:cNvSpPr>
            <a:spLocks noGrp="1"/>
          </p:cNvSpPr>
          <p:nvPr>
            <p:ph type="pic" idx="13"/>
          </p:nvPr>
        </p:nvSpPr>
        <p:spPr>
          <a:xfrm>
            <a:off x="4875212" y="685800"/>
            <a:ext cx="6705601" cy="5486400"/>
          </a:xfrm>
          <a:prstGeom prst="rect">
            <a:avLst/>
          </a:prstGeom>
          <a:ln w="63500">
            <a:solidFill>
              <a:srgbClr val="FFFFFF"/>
            </a:solidFill>
            <a:miter lim="800000"/>
          </a:ln>
        </p:spPr>
        <p:txBody>
          <a:bodyPr lIns="91439" rIns="91439">
            <a:noAutofit/>
          </a:bodyPr>
          <a:lstStyle/>
          <a:p>
            <a:endParaRPr/>
          </a:p>
        </p:txBody>
      </p:sp>
      <p:sp>
        <p:nvSpPr>
          <p:cNvPr id="114" name="Shape 114"/>
          <p:cNvSpPr>
            <a:spLocks noGrp="1"/>
          </p:cNvSpPr>
          <p:nvPr>
            <p:ph type="body" sz="quarter" idx="1"/>
          </p:nvPr>
        </p:nvSpPr>
        <p:spPr>
          <a:xfrm>
            <a:off x="608012" y="5410200"/>
            <a:ext cx="3962401" cy="762000"/>
          </a:xfrm>
          <a:prstGeom prst="rect">
            <a:avLst/>
          </a:prstGeom>
        </p:spPr>
        <p:txBody>
          <a:bodyPr/>
          <a:lstStyle>
            <a:lvl1pPr marL="0" indent="0">
              <a:spcBef>
                <a:spcPts val="0"/>
              </a:spcBef>
              <a:buClrTx/>
              <a:buSzTx/>
              <a:buFontTx/>
              <a:buNone/>
              <a:defRPr sz="2000"/>
            </a:lvl1pPr>
          </a:lstStyle>
          <a:p>
            <a:r>
              <a:t>Click to edit Master text styles</a:t>
            </a:r>
          </a:p>
        </p:txBody>
      </p:sp>
      <p:sp>
        <p:nvSpPr>
          <p:cNvPr id="115" name="Shape 115"/>
          <p:cNvSpPr>
            <a:spLocks noGrp="1"/>
          </p:cNvSpPr>
          <p:nvPr>
            <p:ph type="title"/>
          </p:nvPr>
        </p:nvSpPr>
        <p:spPr>
          <a:xfrm>
            <a:off x="608014" y="685800"/>
            <a:ext cx="3962401" cy="4724400"/>
          </a:xfrm>
          <a:prstGeom prst="rect">
            <a:avLst/>
          </a:prstGeom>
        </p:spPr>
        <p:txBody>
          <a:bodyPr/>
          <a:lstStyle/>
          <a:p>
            <a:r>
              <a:t>Click to edit Master title style</a:t>
            </a:r>
          </a:p>
        </p:txBody>
      </p:sp>
      <p:sp>
        <p:nvSpPr>
          <p:cNvPr id="116" name="Shape 11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123" name="Shape 123"/>
          <p:cNvSpPr/>
          <p:nvPr/>
        </p:nvSpPr>
        <p:spPr>
          <a:xfrm>
            <a:off x="-1589" y="-40822"/>
            <a:ext cx="12188954" cy="6858001"/>
          </a:xfrm>
          <a:prstGeom prst="rect">
            <a:avLst/>
          </a:prstGeom>
          <a:gradFill>
            <a:gsLst>
              <a:gs pos="0">
                <a:srgbClr val="F4FAFC"/>
              </a:gs>
              <a:gs pos="74000">
                <a:srgbClr val="9FD1E4"/>
              </a:gs>
              <a:gs pos="83000">
                <a:srgbClr val="9FD1E4"/>
              </a:gs>
              <a:gs pos="100000">
                <a:srgbClr val="BFE0ED"/>
              </a:gs>
            </a:gsLst>
            <a:lin ang="5400000"/>
          </a:gradFill>
          <a:ln w="12700">
            <a:miter lim="400000"/>
          </a:ln>
        </p:spPr>
        <p:txBody>
          <a:bodyPr lIns="45719" rIns="45719" anchor="ctr"/>
          <a:lstStyle/>
          <a:p>
            <a:pPr algn="l">
              <a:defRPr>
                <a:solidFill>
                  <a:srgbClr val="FFFFFF"/>
                </a:solidFill>
              </a:defRPr>
            </a:pPr>
            <a:endParaRPr/>
          </a:p>
        </p:txBody>
      </p:sp>
      <p:pic>
        <p:nvPicPr>
          <p:cNvPr id="124" name="image1.ti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10054852" y="5638799"/>
            <a:ext cx="1440161" cy="1163208"/>
          </a:xfrm>
          <a:prstGeom prst="rect">
            <a:avLst/>
          </a:prstGeom>
          <a:ln w="12700">
            <a:miter lim="400000"/>
          </a:ln>
        </p:spPr>
      </p:pic>
      <p:sp>
        <p:nvSpPr>
          <p:cNvPr id="125" name="Shape 125"/>
          <p:cNvSpPr/>
          <p:nvPr/>
        </p:nvSpPr>
        <p:spPr>
          <a:xfrm>
            <a:off x="609440" y="6220402"/>
            <a:ext cx="9877461" cy="1"/>
          </a:xfrm>
          <a:prstGeom prst="line">
            <a:avLst/>
          </a:prstGeom>
          <a:ln w="19050">
            <a:solidFill>
              <a:srgbClr val="276F8C"/>
            </a:solidFill>
            <a:miter/>
          </a:ln>
        </p:spPr>
        <p:txBody>
          <a:bodyPr lIns="45719" rIns="45719"/>
          <a:lstStyle/>
          <a:p>
            <a:pPr algn="l"/>
            <a:endParaRPr/>
          </a:p>
        </p:txBody>
      </p:sp>
      <p:sp>
        <p:nvSpPr>
          <p:cNvPr id="126" name="Shape 126"/>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127" name="Shape 127"/>
          <p:cNvSpPr>
            <a:spLocks noGrp="1"/>
          </p:cNvSpPr>
          <p:nvPr>
            <p:ph type="title"/>
          </p:nvPr>
        </p:nvSpPr>
        <p:spPr>
          <a:prstGeom prst="rect">
            <a:avLst/>
          </a:prstGeom>
        </p:spPr>
        <p:txBody>
          <a:bodyPr/>
          <a:lstStyle/>
          <a:p>
            <a:r>
              <a:t>Click to edit Master title style</a:t>
            </a:r>
          </a:p>
        </p:txBody>
      </p:sp>
      <p:sp>
        <p:nvSpPr>
          <p:cNvPr id="128" name="Shape 12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5F8FA"/>
            </a:gs>
            <a:gs pos="58000">
              <a:srgbClr val="EBF1F5"/>
            </a:gs>
            <a:gs pos="100000">
              <a:srgbClr val="CEDBE6"/>
            </a:gs>
          </a:gsLst>
          <a:lin ang="17400000" scaled="0"/>
        </a:gradFill>
        <a:effectLst/>
      </p:bgPr>
    </p:bg>
    <p:spTree>
      <p:nvGrpSpPr>
        <p:cNvPr id="1" name=""/>
        <p:cNvGrpSpPr/>
        <p:nvPr/>
      </p:nvGrpSpPr>
      <p:grpSpPr>
        <a:xfrm>
          <a:off x="0" y="0"/>
          <a:ext cx="0" cy="0"/>
          <a:chOff x="0" y="0"/>
          <a:chExt cx="0" cy="0"/>
        </a:xfrm>
      </p:grpSpPr>
      <p:sp>
        <p:nvSpPr>
          <p:cNvPr id="2" name="Shape 2"/>
          <p:cNvSpPr/>
          <p:nvPr/>
        </p:nvSpPr>
        <p:spPr>
          <a:xfrm>
            <a:off x="-1589" y="-40822"/>
            <a:ext cx="12188954" cy="6858001"/>
          </a:xfrm>
          <a:prstGeom prst="rect">
            <a:avLst/>
          </a:prstGeom>
          <a:gradFill>
            <a:gsLst>
              <a:gs pos="0">
                <a:srgbClr val="F4FAFC"/>
              </a:gs>
              <a:gs pos="74000">
                <a:srgbClr val="9FD1E4"/>
              </a:gs>
              <a:gs pos="83000">
                <a:srgbClr val="9FD1E4"/>
              </a:gs>
              <a:gs pos="100000">
                <a:srgbClr val="BFE0ED"/>
              </a:gs>
            </a:gsLst>
            <a:lin ang="5400000"/>
          </a:gradFill>
          <a:ln w="12700">
            <a:miter lim="400000"/>
          </a:ln>
        </p:spPr>
        <p:txBody>
          <a:bodyPr lIns="45719" rIns="45719" anchor="ctr"/>
          <a:lstStyle/>
          <a:p>
            <a:pPr algn="l">
              <a:defRPr>
                <a:solidFill>
                  <a:srgbClr val="FFFFFF"/>
                </a:solidFill>
              </a:defRPr>
            </a:pPr>
            <a:endParaRPr/>
          </a:p>
        </p:txBody>
      </p:sp>
      <p:pic>
        <p:nvPicPr>
          <p:cNvPr id="3" name="image1.png"/>
          <p:cNvPicPr>
            <a:picLocks noChangeAspect="1"/>
          </p:cNvPicPr>
          <p:nvPr/>
        </p:nvPicPr>
        <p:blipFill>
          <a:blip r:embed="rId12" cstate="email">
            <a:extLst>
              <a:ext uri="{28A0092B-C50C-407E-A947-70E740481C1C}">
                <a14:useLocalDpi xmlns:a14="http://schemas.microsoft.com/office/drawing/2010/main"/>
              </a:ext>
            </a:extLst>
          </a:blip>
          <a:srcRect/>
          <a:stretch>
            <a:fillRect/>
          </a:stretch>
        </p:blipFill>
        <p:spPr>
          <a:xfrm>
            <a:off x="10054852" y="5638799"/>
            <a:ext cx="1440161" cy="1163208"/>
          </a:xfrm>
          <a:prstGeom prst="rect">
            <a:avLst/>
          </a:prstGeom>
          <a:ln w="12700">
            <a:miter lim="400000"/>
          </a:ln>
        </p:spPr>
      </p:pic>
      <p:sp>
        <p:nvSpPr>
          <p:cNvPr id="4" name="Shape 4"/>
          <p:cNvSpPr/>
          <p:nvPr/>
        </p:nvSpPr>
        <p:spPr>
          <a:xfrm>
            <a:off x="609440" y="6220402"/>
            <a:ext cx="9877461" cy="1"/>
          </a:xfrm>
          <a:prstGeom prst="line">
            <a:avLst/>
          </a:prstGeom>
          <a:ln w="19050">
            <a:solidFill>
              <a:srgbClr val="276F8C"/>
            </a:solidFill>
            <a:miter/>
          </a:ln>
        </p:spPr>
        <p:txBody>
          <a:bodyPr lIns="45719" rIns="45719"/>
          <a:lstStyle/>
          <a:p>
            <a:pPr algn="l"/>
            <a:endParaRPr/>
          </a:p>
        </p:txBody>
      </p:sp>
      <p:sp>
        <p:nvSpPr>
          <p:cNvPr id="5" name="Shape 5"/>
          <p:cNvSpPr>
            <a:spLocks noGrp="1"/>
          </p:cNvSpPr>
          <p:nvPr>
            <p:ph type="body" idx="1"/>
          </p:nvPr>
        </p:nvSpPr>
        <p:spPr>
          <a:xfrm>
            <a:off x="1293812" y="685800"/>
            <a:ext cx="10287001" cy="419099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a:bodyPr>
          <a:lstStyle/>
          <a:p>
            <a:r>
              <a:t>Click to edit Master text styles</a:t>
            </a:r>
          </a:p>
          <a:p>
            <a:pPr lvl="1"/>
            <a:r>
              <a:t>Second level</a:t>
            </a:r>
          </a:p>
          <a:p>
            <a:pPr lvl="2"/>
            <a:r>
              <a:t>Third level</a:t>
            </a:r>
          </a:p>
          <a:p>
            <a:pPr lvl="3"/>
            <a:r>
              <a:t>Fourth level</a:t>
            </a:r>
          </a:p>
          <a:p>
            <a:pPr lvl="4"/>
            <a:r>
              <a:t>Fifth level</a:t>
            </a:r>
          </a:p>
        </p:txBody>
      </p:sp>
      <p:sp>
        <p:nvSpPr>
          <p:cNvPr id="6" name="Shape 6"/>
          <p:cNvSpPr>
            <a:spLocks noGrp="1"/>
          </p:cNvSpPr>
          <p:nvPr>
            <p:ph type="title"/>
          </p:nvPr>
        </p:nvSpPr>
        <p:spPr>
          <a:xfrm>
            <a:off x="609440" y="5105400"/>
            <a:ext cx="10971374" cy="1066800"/>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a:bodyPr>
          <a:lstStyle/>
          <a:p>
            <a:r>
              <a:t>Click to edit Master title style</a:t>
            </a:r>
          </a:p>
        </p:txBody>
      </p:sp>
      <p:sp>
        <p:nvSpPr>
          <p:cNvPr id="7" name="Shape 7"/>
          <p:cNvSpPr>
            <a:spLocks noGrp="1"/>
          </p:cNvSpPr>
          <p:nvPr>
            <p:ph type="sldNum" sz="quarter" idx="2"/>
          </p:nvPr>
        </p:nvSpPr>
        <p:spPr>
          <a:xfrm>
            <a:off x="8735324" y="6404293"/>
            <a:ext cx="263983" cy="269241"/>
          </a:xfrm>
          <a:prstGeom prst="rect">
            <a:avLst/>
          </a:prstGeom>
          <a:ln w="12700">
            <a:miter lim="400000"/>
          </a:ln>
        </p:spPr>
        <p:txBody>
          <a:bodyPr wrap="none" lIns="45719" rIns="45719" anchor="ctr">
            <a:spAutoFit/>
          </a:bodyPr>
          <a:lstStyle>
            <a:lvl1pPr algn="l">
              <a:defRPr sz="12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transition xmlns:p14="http://schemas.microsoft.com/office/powerpoint/2010/main" spd="med"/>
  <p:txStyles>
    <p:titleStyle>
      <a:lvl1pPr marL="0" marR="0" indent="0" algn="l" defTabSz="914400" rtl="0" latinLnBrk="0">
        <a:lnSpc>
          <a:spcPct val="80000"/>
        </a:lnSpc>
        <a:spcBef>
          <a:spcPts val="0"/>
        </a:spcBef>
        <a:spcAft>
          <a:spcPts val="0"/>
        </a:spcAft>
        <a:buClrTx/>
        <a:buSzTx/>
        <a:buFontTx/>
        <a:buNone/>
        <a:tabLst/>
        <a:defRPr sz="3600" b="0" i="0" u="none" strike="noStrike" cap="none" spc="0" baseline="0">
          <a:ln>
            <a:noFill/>
          </a:ln>
          <a:solidFill>
            <a:srgbClr val="373545"/>
          </a:solidFill>
          <a:uFillTx/>
          <a:latin typeface="Cambria"/>
          <a:ea typeface="Cambria"/>
          <a:cs typeface="Cambria"/>
          <a:sym typeface="Cambria"/>
        </a:defRPr>
      </a:lvl1pPr>
      <a:lvl2pPr marL="0" marR="0" indent="0" algn="l" defTabSz="914400" rtl="0" latinLnBrk="0">
        <a:lnSpc>
          <a:spcPct val="80000"/>
        </a:lnSpc>
        <a:spcBef>
          <a:spcPts val="0"/>
        </a:spcBef>
        <a:spcAft>
          <a:spcPts val="0"/>
        </a:spcAft>
        <a:buClrTx/>
        <a:buSzTx/>
        <a:buFontTx/>
        <a:buNone/>
        <a:tabLst/>
        <a:defRPr sz="3600" b="0" i="0" u="none" strike="noStrike" cap="none" spc="0" baseline="0">
          <a:ln>
            <a:noFill/>
          </a:ln>
          <a:solidFill>
            <a:srgbClr val="373545"/>
          </a:solidFill>
          <a:uFillTx/>
          <a:latin typeface="Cambria"/>
          <a:ea typeface="Cambria"/>
          <a:cs typeface="Cambria"/>
          <a:sym typeface="Cambria"/>
        </a:defRPr>
      </a:lvl2pPr>
      <a:lvl3pPr marL="0" marR="0" indent="0" algn="l" defTabSz="914400" rtl="0" latinLnBrk="0">
        <a:lnSpc>
          <a:spcPct val="80000"/>
        </a:lnSpc>
        <a:spcBef>
          <a:spcPts val="0"/>
        </a:spcBef>
        <a:spcAft>
          <a:spcPts val="0"/>
        </a:spcAft>
        <a:buClrTx/>
        <a:buSzTx/>
        <a:buFontTx/>
        <a:buNone/>
        <a:tabLst/>
        <a:defRPr sz="3600" b="0" i="0" u="none" strike="noStrike" cap="none" spc="0" baseline="0">
          <a:ln>
            <a:noFill/>
          </a:ln>
          <a:solidFill>
            <a:srgbClr val="373545"/>
          </a:solidFill>
          <a:uFillTx/>
          <a:latin typeface="Cambria"/>
          <a:ea typeface="Cambria"/>
          <a:cs typeface="Cambria"/>
          <a:sym typeface="Cambria"/>
        </a:defRPr>
      </a:lvl3pPr>
      <a:lvl4pPr marL="0" marR="0" indent="0" algn="l" defTabSz="914400" rtl="0" latinLnBrk="0">
        <a:lnSpc>
          <a:spcPct val="80000"/>
        </a:lnSpc>
        <a:spcBef>
          <a:spcPts val="0"/>
        </a:spcBef>
        <a:spcAft>
          <a:spcPts val="0"/>
        </a:spcAft>
        <a:buClrTx/>
        <a:buSzTx/>
        <a:buFontTx/>
        <a:buNone/>
        <a:tabLst/>
        <a:defRPr sz="3600" b="0" i="0" u="none" strike="noStrike" cap="none" spc="0" baseline="0">
          <a:ln>
            <a:noFill/>
          </a:ln>
          <a:solidFill>
            <a:srgbClr val="373545"/>
          </a:solidFill>
          <a:uFillTx/>
          <a:latin typeface="Cambria"/>
          <a:ea typeface="Cambria"/>
          <a:cs typeface="Cambria"/>
          <a:sym typeface="Cambria"/>
        </a:defRPr>
      </a:lvl4pPr>
      <a:lvl5pPr marL="0" marR="0" indent="0" algn="l" defTabSz="914400" rtl="0" latinLnBrk="0">
        <a:lnSpc>
          <a:spcPct val="80000"/>
        </a:lnSpc>
        <a:spcBef>
          <a:spcPts val="0"/>
        </a:spcBef>
        <a:spcAft>
          <a:spcPts val="0"/>
        </a:spcAft>
        <a:buClrTx/>
        <a:buSzTx/>
        <a:buFontTx/>
        <a:buNone/>
        <a:tabLst/>
        <a:defRPr sz="3600" b="0" i="0" u="none" strike="noStrike" cap="none" spc="0" baseline="0">
          <a:ln>
            <a:noFill/>
          </a:ln>
          <a:solidFill>
            <a:srgbClr val="373545"/>
          </a:solidFill>
          <a:uFillTx/>
          <a:latin typeface="Cambria"/>
          <a:ea typeface="Cambria"/>
          <a:cs typeface="Cambria"/>
          <a:sym typeface="Cambria"/>
        </a:defRPr>
      </a:lvl5pPr>
      <a:lvl6pPr marL="0" marR="0" indent="0" algn="l" defTabSz="914400" rtl="0" latinLnBrk="0">
        <a:lnSpc>
          <a:spcPct val="80000"/>
        </a:lnSpc>
        <a:spcBef>
          <a:spcPts val="0"/>
        </a:spcBef>
        <a:spcAft>
          <a:spcPts val="0"/>
        </a:spcAft>
        <a:buClrTx/>
        <a:buSzTx/>
        <a:buFontTx/>
        <a:buNone/>
        <a:tabLst/>
        <a:defRPr sz="3600" b="0" i="0" u="none" strike="noStrike" cap="none" spc="0" baseline="0">
          <a:ln>
            <a:noFill/>
          </a:ln>
          <a:solidFill>
            <a:srgbClr val="373545"/>
          </a:solidFill>
          <a:uFillTx/>
          <a:latin typeface="Cambria"/>
          <a:ea typeface="Cambria"/>
          <a:cs typeface="Cambria"/>
          <a:sym typeface="Cambria"/>
        </a:defRPr>
      </a:lvl6pPr>
      <a:lvl7pPr marL="0" marR="0" indent="0" algn="l" defTabSz="914400" rtl="0" latinLnBrk="0">
        <a:lnSpc>
          <a:spcPct val="80000"/>
        </a:lnSpc>
        <a:spcBef>
          <a:spcPts val="0"/>
        </a:spcBef>
        <a:spcAft>
          <a:spcPts val="0"/>
        </a:spcAft>
        <a:buClrTx/>
        <a:buSzTx/>
        <a:buFontTx/>
        <a:buNone/>
        <a:tabLst/>
        <a:defRPr sz="3600" b="0" i="0" u="none" strike="noStrike" cap="none" spc="0" baseline="0">
          <a:ln>
            <a:noFill/>
          </a:ln>
          <a:solidFill>
            <a:srgbClr val="373545"/>
          </a:solidFill>
          <a:uFillTx/>
          <a:latin typeface="Cambria"/>
          <a:ea typeface="Cambria"/>
          <a:cs typeface="Cambria"/>
          <a:sym typeface="Cambria"/>
        </a:defRPr>
      </a:lvl7pPr>
      <a:lvl8pPr marL="0" marR="0" indent="0" algn="l" defTabSz="914400" rtl="0" latinLnBrk="0">
        <a:lnSpc>
          <a:spcPct val="80000"/>
        </a:lnSpc>
        <a:spcBef>
          <a:spcPts val="0"/>
        </a:spcBef>
        <a:spcAft>
          <a:spcPts val="0"/>
        </a:spcAft>
        <a:buClrTx/>
        <a:buSzTx/>
        <a:buFontTx/>
        <a:buNone/>
        <a:tabLst/>
        <a:defRPr sz="3600" b="0" i="0" u="none" strike="noStrike" cap="none" spc="0" baseline="0">
          <a:ln>
            <a:noFill/>
          </a:ln>
          <a:solidFill>
            <a:srgbClr val="373545"/>
          </a:solidFill>
          <a:uFillTx/>
          <a:latin typeface="Cambria"/>
          <a:ea typeface="Cambria"/>
          <a:cs typeface="Cambria"/>
          <a:sym typeface="Cambria"/>
        </a:defRPr>
      </a:lvl8pPr>
      <a:lvl9pPr marL="0" marR="0" indent="0" algn="l" defTabSz="914400" rtl="0" latinLnBrk="0">
        <a:lnSpc>
          <a:spcPct val="80000"/>
        </a:lnSpc>
        <a:spcBef>
          <a:spcPts val="0"/>
        </a:spcBef>
        <a:spcAft>
          <a:spcPts val="0"/>
        </a:spcAft>
        <a:buClrTx/>
        <a:buSzTx/>
        <a:buFontTx/>
        <a:buNone/>
        <a:tabLst/>
        <a:defRPr sz="3600" b="0" i="0" u="none" strike="noStrike" cap="none" spc="0" baseline="0">
          <a:ln>
            <a:noFill/>
          </a:ln>
          <a:solidFill>
            <a:srgbClr val="373545"/>
          </a:solidFill>
          <a:uFillTx/>
          <a:latin typeface="Cambria"/>
          <a:ea typeface="Cambria"/>
          <a:cs typeface="Cambria"/>
          <a:sym typeface="Cambria"/>
        </a:defRPr>
      </a:lvl9pPr>
    </p:titleStyle>
    <p:bodyStyle>
      <a:lvl1pPr marL="228600" marR="0" indent="-228600" algn="l" defTabSz="914400" rtl="0" latinLnBrk="0">
        <a:lnSpc>
          <a:spcPct val="90000"/>
        </a:lnSpc>
        <a:spcBef>
          <a:spcPts val="1800"/>
        </a:spcBef>
        <a:spcAft>
          <a:spcPts val="0"/>
        </a:spcAft>
        <a:buClr>
          <a:srgbClr val="000000"/>
        </a:buClr>
        <a:buSzPct val="8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663575" marR="0" indent="-333375" algn="l" defTabSz="914400" rtl="0" latinLnBrk="0">
        <a:lnSpc>
          <a:spcPct val="90000"/>
        </a:lnSpc>
        <a:spcBef>
          <a:spcPts val="1800"/>
        </a:spcBef>
        <a:spcAft>
          <a:spcPts val="0"/>
        </a:spcAft>
        <a:buClr>
          <a:srgbClr val="000000"/>
        </a:buClr>
        <a:buSzPct val="8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088136" marR="0" indent="-320039" algn="l" defTabSz="914400" rtl="0" latinLnBrk="0">
        <a:lnSpc>
          <a:spcPct val="90000"/>
        </a:lnSpc>
        <a:spcBef>
          <a:spcPts val="1800"/>
        </a:spcBef>
        <a:spcAft>
          <a:spcPts val="0"/>
        </a:spcAft>
        <a:buClr>
          <a:srgbClr val="000000"/>
        </a:buClr>
        <a:buSzPct val="8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538224" marR="0" indent="-440944" algn="l" defTabSz="914400" rtl="0" latinLnBrk="0">
        <a:lnSpc>
          <a:spcPct val="90000"/>
        </a:lnSpc>
        <a:spcBef>
          <a:spcPts val="1800"/>
        </a:spcBef>
        <a:spcAft>
          <a:spcPts val="0"/>
        </a:spcAft>
        <a:buClr>
          <a:srgbClr val="000000"/>
        </a:buClr>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1891792" marR="0" indent="-355600" algn="l" defTabSz="914400" rtl="0" latinLnBrk="0">
        <a:lnSpc>
          <a:spcPct val="90000"/>
        </a:lnSpc>
        <a:spcBef>
          <a:spcPts val="1800"/>
        </a:spcBef>
        <a:spcAft>
          <a:spcPts val="0"/>
        </a:spcAft>
        <a:buClr>
          <a:srgbClr val="000000"/>
        </a:buClr>
        <a:buSzPct val="8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306319" marR="0" indent="-440943" algn="l" defTabSz="914400" rtl="0" latinLnBrk="0">
        <a:lnSpc>
          <a:spcPct val="90000"/>
        </a:lnSpc>
        <a:spcBef>
          <a:spcPts val="1800"/>
        </a:spcBef>
        <a:spcAft>
          <a:spcPts val="0"/>
        </a:spcAft>
        <a:buClr>
          <a:srgbClr val="000000"/>
        </a:buClr>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2659888" marR="0" indent="-355600" algn="l" defTabSz="914400" rtl="0" latinLnBrk="0">
        <a:lnSpc>
          <a:spcPct val="90000"/>
        </a:lnSpc>
        <a:spcBef>
          <a:spcPts val="1800"/>
        </a:spcBef>
        <a:spcAft>
          <a:spcPts val="0"/>
        </a:spcAft>
        <a:buClr>
          <a:srgbClr val="000000"/>
        </a:buClr>
        <a:buSzPct val="8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074415" marR="0" indent="-440944" algn="l" defTabSz="914400" rtl="0" latinLnBrk="0">
        <a:lnSpc>
          <a:spcPct val="90000"/>
        </a:lnSpc>
        <a:spcBef>
          <a:spcPts val="1800"/>
        </a:spcBef>
        <a:spcAft>
          <a:spcPts val="0"/>
        </a:spcAft>
        <a:buClr>
          <a:srgbClr val="000000"/>
        </a:buClr>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3427984" marR="0" indent="-355600" algn="l" defTabSz="914400" rtl="0" latinLnBrk="0">
        <a:lnSpc>
          <a:spcPct val="90000"/>
        </a:lnSpc>
        <a:spcBef>
          <a:spcPts val="1800"/>
        </a:spcBef>
        <a:spcAft>
          <a:spcPts val="0"/>
        </a:spcAft>
        <a:buClr>
          <a:srgbClr val="000000"/>
        </a:buClr>
        <a:buSzPct val="8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l"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4" Type="http://schemas.openxmlformats.org/officeDocument/2006/relationships/image" Target="../media/image26.jpeg"/><Relationship Id="rId5" Type="http://schemas.openxmlformats.org/officeDocument/2006/relationships/image" Target="../media/image27.jpeg"/><Relationship Id="rId1" Type="http://schemas.openxmlformats.org/officeDocument/2006/relationships/slideLayout" Target="../slideLayouts/slideLayout6.xml"/><Relationship Id="rId2" Type="http://schemas.openxmlformats.org/officeDocument/2006/relationships/image" Target="../media/image24.jpeg"/></Relationships>
</file>

<file path=ppt/slides/_rels/slide11.xml.rels><?xml version="1.0" encoding="UTF-8" standalone="yes"?>
<Relationships xmlns="http://schemas.openxmlformats.org/package/2006/relationships"><Relationship Id="rId3" Type="http://schemas.openxmlformats.org/officeDocument/2006/relationships/image" Target="../media/image29.jpeg"/><Relationship Id="rId4" Type="http://schemas.openxmlformats.org/officeDocument/2006/relationships/image" Target="../media/image30.jpeg"/><Relationship Id="rId5" Type="http://schemas.openxmlformats.org/officeDocument/2006/relationships/image" Target="../media/image31.jpeg"/><Relationship Id="rId6" Type="http://schemas.openxmlformats.org/officeDocument/2006/relationships/image" Target="../media/image32.jpeg"/><Relationship Id="rId7" Type="http://schemas.openxmlformats.org/officeDocument/2006/relationships/image" Target="../media/image33.jpeg"/><Relationship Id="rId8" Type="http://schemas.openxmlformats.org/officeDocument/2006/relationships/image" Target="../media/image34.jpeg"/><Relationship Id="rId1" Type="http://schemas.openxmlformats.org/officeDocument/2006/relationships/slideLayout" Target="../slideLayouts/slideLayout6.xml"/><Relationship Id="rId2" Type="http://schemas.openxmlformats.org/officeDocument/2006/relationships/image" Target="../media/image2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5.png"/><Relationship Id="rId3" Type="http://schemas.openxmlformats.org/officeDocument/2006/relationships/image" Target="../media/image3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jpeg"/><Relationship Id="rId1" Type="http://schemas.openxmlformats.org/officeDocument/2006/relationships/slideLayout" Target="../slideLayouts/slideLayout4.xml"/><Relationship Id="rId2"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4" Type="http://schemas.openxmlformats.org/officeDocument/2006/relationships/image" Target="../media/image18.jpeg"/><Relationship Id="rId5" Type="http://schemas.openxmlformats.org/officeDocument/2006/relationships/image" Target="../media/image19.jpeg"/><Relationship Id="rId1" Type="http://schemas.openxmlformats.org/officeDocument/2006/relationships/slideLayout" Target="../slideLayouts/slideLayout6.xml"/><Relationship Id="rId2"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4" Type="http://schemas.openxmlformats.org/officeDocument/2006/relationships/image" Target="../media/image22.jpeg"/><Relationship Id="rId5" Type="http://schemas.openxmlformats.org/officeDocument/2006/relationships/image" Target="../media/image23.jpeg"/><Relationship Id="rId1" Type="http://schemas.openxmlformats.org/officeDocument/2006/relationships/slideLayout" Target="../slideLayouts/slideLayout6.xml"/><Relationship Id="rId2"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p:cNvSpPr>
          <p:nvPr>
            <p:ph type="subTitle" sz="quarter" idx="1"/>
          </p:nvPr>
        </p:nvSpPr>
        <p:spPr>
          <a:prstGeom prst="rect">
            <a:avLst/>
          </a:prstGeom>
        </p:spPr>
        <p:txBody>
          <a:bodyPr/>
          <a:lstStyle/>
          <a:p>
            <a:r>
              <a:t>We Deliver</a:t>
            </a:r>
          </a:p>
        </p:txBody>
      </p:sp>
      <p:sp>
        <p:nvSpPr>
          <p:cNvPr id="150" name="Shape 150"/>
          <p:cNvSpPr>
            <a:spLocks noGrp="1"/>
          </p:cNvSpPr>
          <p:nvPr>
            <p:ph type="ctrTitle"/>
          </p:nvPr>
        </p:nvSpPr>
        <p:spPr>
          <a:xfrm>
            <a:off x="608012" y="685801"/>
            <a:ext cx="3962401" cy="4724399"/>
          </a:xfrm>
          <a:prstGeom prst="rect">
            <a:avLst/>
          </a:prstGeom>
        </p:spPr>
        <p:txBody>
          <a:bodyPr/>
          <a:lstStyle/>
          <a:p>
            <a:r>
              <a:t>Raptor365</a:t>
            </a:r>
          </a:p>
        </p:txBody>
      </p:sp>
      <p:pic>
        <p:nvPicPr>
          <p:cNvPr id="151" name="image3.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545816">
            <a:off x="7030515" y="2369059"/>
            <a:ext cx="3453370" cy="1687835"/>
          </a:xfrm>
          <a:prstGeom prst="rect">
            <a:avLst/>
          </a:prstGeom>
          <a:ln w="12700">
            <a:miter lim="400000"/>
          </a:ln>
        </p:spPr>
      </p:pic>
      <p:pic>
        <p:nvPicPr>
          <p:cNvPr id="152" name="image4.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18547" y="4740261"/>
            <a:ext cx="2382001" cy="1339876"/>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 name="image24.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622804" y="2345177"/>
            <a:ext cx="2452292" cy="1981312"/>
          </a:xfrm>
          <a:prstGeom prst="rect">
            <a:avLst/>
          </a:prstGeom>
          <a:ln w="12700">
            <a:miter lim="400000"/>
          </a:ln>
        </p:spPr>
      </p:pic>
      <p:pic>
        <p:nvPicPr>
          <p:cNvPr id="205" name="image25.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924404">
            <a:off x="3496852" y="332656"/>
            <a:ext cx="3123862" cy="2342896"/>
          </a:xfrm>
          <a:prstGeom prst="rect">
            <a:avLst/>
          </a:prstGeom>
          <a:ln w="12700">
            <a:miter lim="400000"/>
          </a:ln>
        </p:spPr>
      </p:pic>
      <p:pic>
        <p:nvPicPr>
          <p:cNvPr id="206" name="image26.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659075">
            <a:off x="6331658" y="2873162"/>
            <a:ext cx="4297455" cy="3183300"/>
          </a:xfrm>
          <a:prstGeom prst="rect">
            <a:avLst/>
          </a:prstGeom>
          <a:ln w="12700">
            <a:miter lim="400000"/>
          </a:ln>
        </p:spPr>
      </p:pic>
      <p:sp>
        <p:nvSpPr>
          <p:cNvPr id="207" name="Shape 207"/>
          <p:cNvSpPr/>
          <p:nvPr/>
        </p:nvSpPr>
        <p:spPr>
          <a:xfrm>
            <a:off x="609440" y="5661247"/>
            <a:ext cx="10971374" cy="6054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a:lnSpc>
                <a:spcPct val="80000"/>
              </a:lnSpc>
              <a:defRPr sz="3600" b="1">
                <a:ln w="9524">
                  <a:solidFill>
                    <a:srgbClr val="FFFFFF"/>
                  </a:solidFill>
                </a:ln>
                <a:effectLst>
                  <a:outerShdw blurRad="12700" dist="38100" dir="2700000" rotWithShape="0">
                    <a:srgbClr val="808080"/>
                  </a:outerShdw>
                </a:effectLst>
                <a:latin typeface="Cambria"/>
                <a:ea typeface="Cambria"/>
                <a:cs typeface="Cambria"/>
                <a:sym typeface="Cambria"/>
              </a:defRPr>
            </a:lvl1pPr>
          </a:lstStyle>
          <a:p>
            <a:r>
              <a:t>Anti Poaching Operations</a:t>
            </a:r>
          </a:p>
        </p:txBody>
      </p:sp>
      <p:sp>
        <p:nvSpPr>
          <p:cNvPr id="208" name="Shape 208"/>
          <p:cNvSpPr/>
          <p:nvPr/>
        </p:nvSpPr>
        <p:spPr>
          <a:xfrm>
            <a:off x="189755" y="757064"/>
            <a:ext cx="6686047" cy="462788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600" indent="-228600" algn="l">
              <a:lnSpc>
                <a:spcPct val="90000"/>
              </a:lnSpc>
              <a:spcBef>
                <a:spcPts val="1800"/>
              </a:spcBef>
              <a:buClr>
                <a:srgbClr val="000000"/>
              </a:buClr>
              <a:buSzPct val="80000"/>
              <a:buFont typeface="Arial"/>
              <a:buChar char="•"/>
              <a:defRPr sz="2800" b="1">
                <a:ln w="12699">
                  <a:solidFill>
                    <a:srgbClr val="292834"/>
                  </a:solidFill>
                </a:ln>
                <a:solidFill>
                  <a:srgbClr val="FFFF00"/>
                </a:solidFill>
                <a:effectLst>
                  <a:outerShdw dist="38100" dir="2640000" rotWithShape="0">
                    <a:srgbClr val="292834"/>
                  </a:outerShdw>
                </a:effectLst>
              </a:defRPr>
            </a:pPr>
            <a:r>
              <a:t>Bird’s eye view of national parks</a:t>
            </a:r>
          </a:p>
          <a:p>
            <a:pPr marL="228600" indent="-228600" algn="l">
              <a:lnSpc>
                <a:spcPct val="90000"/>
              </a:lnSpc>
              <a:spcBef>
                <a:spcPts val="1800"/>
              </a:spcBef>
              <a:buClr>
                <a:srgbClr val="000000"/>
              </a:buClr>
              <a:buSzPct val="80000"/>
              <a:buFont typeface="Arial"/>
              <a:buChar char="•"/>
              <a:defRPr sz="2800" b="1">
                <a:ln w="12699">
                  <a:solidFill>
                    <a:srgbClr val="292834"/>
                  </a:solidFill>
                </a:ln>
                <a:solidFill>
                  <a:srgbClr val="FFFF00"/>
                </a:solidFill>
                <a:effectLst>
                  <a:outerShdw dist="38100" dir="2640000" rotWithShape="0">
                    <a:srgbClr val="292834"/>
                  </a:outerShdw>
                </a:effectLst>
              </a:defRPr>
            </a:pPr>
            <a:r>
              <a:t>Co-ordination of anti-poaching operations</a:t>
            </a:r>
          </a:p>
          <a:p>
            <a:pPr marL="228600" indent="-228600" algn="l">
              <a:lnSpc>
                <a:spcPct val="90000"/>
              </a:lnSpc>
              <a:spcBef>
                <a:spcPts val="1800"/>
              </a:spcBef>
              <a:buClr>
                <a:srgbClr val="000000"/>
              </a:buClr>
              <a:buSzPct val="80000"/>
              <a:buFont typeface="Arial"/>
              <a:buChar char="•"/>
              <a:defRPr sz="2800" b="1">
                <a:ln w="12699">
                  <a:solidFill>
                    <a:srgbClr val="292834"/>
                  </a:solidFill>
                </a:ln>
                <a:solidFill>
                  <a:srgbClr val="FFFF00"/>
                </a:solidFill>
                <a:effectLst>
                  <a:outerShdw dist="38100" dir="2640000" rotWithShape="0">
                    <a:srgbClr val="292834"/>
                  </a:outerShdw>
                </a:effectLst>
              </a:defRPr>
            </a:pPr>
            <a:r>
              <a:t>Deterrence</a:t>
            </a:r>
          </a:p>
          <a:p>
            <a:pPr marL="228600" indent="-228600" algn="l">
              <a:lnSpc>
                <a:spcPct val="90000"/>
              </a:lnSpc>
              <a:spcBef>
                <a:spcPts val="1800"/>
              </a:spcBef>
              <a:buClr>
                <a:srgbClr val="000000"/>
              </a:buClr>
              <a:buSzPct val="80000"/>
              <a:buFont typeface="Arial"/>
              <a:buChar char="•"/>
              <a:defRPr sz="2800" b="1">
                <a:ln w="12699">
                  <a:solidFill>
                    <a:srgbClr val="292834"/>
                  </a:solidFill>
                </a:ln>
                <a:solidFill>
                  <a:srgbClr val="FFFF00"/>
                </a:solidFill>
                <a:effectLst>
                  <a:outerShdw dist="38100" dir="2640000" rotWithShape="0">
                    <a:srgbClr val="292834"/>
                  </a:outerShdw>
                </a:effectLst>
              </a:defRPr>
            </a:pPr>
            <a:r>
              <a:t>Night Observation through</a:t>
            </a:r>
          </a:p>
          <a:p>
            <a:pPr marL="615950" lvl="1" indent="-285750" algn="l">
              <a:lnSpc>
                <a:spcPct val="90000"/>
              </a:lnSpc>
              <a:spcBef>
                <a:spcPts val="600"/>
              </a:spcBef>
              <a:buSzPct val="80000"/>
              <a:buFont typeface="Gill Sans Light"/>
              <a:buChar char="–"/>
              <a:defRPr sz="2400" b="1">
                <a:ln w="12699">
                  <a:solidFill>
                    <a:srgbClr val="292834"/>
                  </a:solidFill>
                </a:ln>
                <a:solidFill>
                  <a:srgbClr val="FFFF00"/>
                </a:solidFill>
                <a:effectLst>
                  <a:outerShdw dist="38100" dir="2640000" rotWithShape="0">
                    <a:srgbClr val="292834"/>
                  </a:outerShdw>
                </a:effectLst>
              </a:defRPr>
            </a:pPr>
            <a:r>
              <a:t>Thermal Payload</a:t>
            </a:r>
          </a:p>
          <a:p>
            <a:pPr marL="615950" lvl="1" indent="-285750" algn="l">
              <a:lnSpc>
                <a:spcPct val="90000"/>
              </a:lnSpc>
              <a:spcBef>
                <a:spcPts val="600"/>
              </a:spcBef>
              <a:buSzPct val="80000"/>
              <a:buFont typeface="Gill Sans Light"/>
              <a:buChar char="–"/>
              <a:defRPr sz="2400" b="1">
                <a:ln w="12699">
                  <a:solidFill>
                    <a:srgbClr val="292834"/>
                  </a:solidFill>
                </a:ln>
                <a:solidFill>
                  <a:srgbClr val="FFFF00"/>
                </a:solidFill>
                <a:effectLst>
                  <a:outerShdw dist="38100" dir="2640000" rotWithShape="0">
                    <a:srgbClr val="292834"/>
                  </a:outerShdw>
                </a:effectLst>
              </a:defRPr>
            </a:pPr>
            <a:r>
              <a:t>IR Payload</a:t>
            </a:r>
          </a:p>
          <a:p>
            <a:pPr marL="228600" indent="-228600" algn="l">
              <a:lnSpc>
                <a:spcPct val="90000"/>
              </a:lnSpc>
              <a:spcBef>
                <a:spcPts val="1800"/>
              </a:spcBef>
              <a:buClr>
                <a:srgbClr val="000000"/>
              </a:buClr>
              <a:buSzPct val="80000"/>
              <a:buFont typeface="Arial"/>
              <a:buChar char="•"/>
              <a:defRPr sz="2800" b="1">
                <a:ln w="12699">
                  <a:solidFill>
                    <a:srgbClr val="292834"/>
                  </a:solidFill>
                </a:ln>
                <a:solidFill>
                  <a:srgbClr val="FFFF00"/>
                </a:solidFill>
                <a:effectLst>
                  <a:outerShdw dist="38100" dir="2640000" rotWithShape="0">
                    <a:srgbClr val="292834"/>
                  </a:outerShdw>
                </a:effectLst>
              </a:defRPr>
            </a:pPr>
            <a:endParaRPr/>
          </a:p>
        </p:txBody>
      </p:sp>
      <p:pic>
        <p:nvPicPr>
          <p:cNvPr id="209" name="image27.jp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1121140">
            <a:off x="8043464" y="163147"/>
            <a:ext cx="3205869" cy="2325713"/>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 name="image28.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72711" y="2671457"/>
            <a:ext cx="4294214" cy="1708923"/>
          </a:xfrm>
          <a:prstGeom prst="rect">
            <a:avLst/>
          </a:prstGeom>
          <a:ln w="12700">
            <a:miter lim="400000"/>
          </a:ln>
        </p:spPr>
      </p:pic>
      <p:pic>
        <p:nvPicPr>
          <p:cNvPr id="212" name="image29.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21212562">
            <a:off x="2688227" y="4134994"/>
            <a:ext cx="3876242" cy="1659516"/>
          </a:xfrm>
          <a:prstGeom prst="rect">
            <a:avLst/>
          </a:prstGeom>
          <a:ln w="12700">
            <a:miter lim="400000"/>
          </a:ln>
        </p:spPr>
      </p:pic>
      <p:pic>
        <p:nvPicPr>
          <p:cNvPr id="213" name="image30.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870388" y="836712"/>
            <a:ext cx="2110002" cy="1622370"/>
          </a:xfrm>
          <a:prstGeom prst="rect">
            <a:avLst/>
          </a:prstGeom>
          <a:ln w="12700">
            <a:miter lim="400000"/>
          </a:ln>
        </p:spPr>
      </p:pic>
      <p:pic>
        <p:nvPicPr>
          <p:cNvPr id="214" name="image31.jp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20713076">
            <a:off x="1208443" y="466483"/>
            <a:ext cx="4214958" cy="2805582"/>
          </a:xfrm>
          <a:prstGeom prst="rect">
            <a:avLst/>
          </a:prstGeom>
          <a:ln w="12700">
            <a:miter lim="400000"/>
          </a:ln>
        </p:spPr>
      </p:pic>
      <p:pic>
        <p:nvPicPr>
          <p:cNvPr id="215" name="image32.jpg"/>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rot="1088260">
            <a:off x="8359206" y="357238"/>
            <a:ext cx="3687672" cy="1825397"/>
          </a:xfrm>
          <a:prstGeom prst="rect">
            <a:avLst/>
          </a:prstGeom>
          <a:ln w="12700">
            <a:miter lim="400000"/>
          </a:ln>
        </p:spPr>
      </p:pic>
      <p:pic>
        <p:nvPicPr>
          <p:cNvPr id="216" name="image17.jp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rot="862385">
            <a:off x="7759427" y="2573284"/>
            <a:ext cx="3760578" cy="2820436"/>
          </a:xfrm>
          <a:prstGeom prst="rect">
            <a:avLst/>
          </a:prstGeom>
          <a:ln w="12700">
            <a:miter lim="400000"/>
          </a:ln>
        </p:spPr>
      </p:pic>
      <p:sp>
        <p:nvSpPr>
          <p:cNvPr id="217" name="Shape 217"/>
          <p:cNvSpPr/>
          <p:nvPr/>
        </p:nvSpPr>
        <p:spPr>
          <a:xfrm>
            <a:off x="609440" y="5661247"/>
            <a:ext cx="10971374" cy="6054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a:lnSpc>
                <a:spcPct val="80000"/>
              </a:lnSpc>
              <a:defRPr sz="3600" b="1">
                <a:ln w="9524">
                  <a:solidFill>
                    <a:srgbClr val="FFFFFF"/>
                  </a:solidFill>
                </a:ln>
                <a:effectLst>
                  <a:outerShdw blurRad="12700" dist="38100" dir="2700000" rotWithShape="0">
                    <a:srgbClr val="808080"/>
                  </a:outerShdw>
                </a:effectLst>
                <a:latin typeface="Cambria"/>
                <a:ea typeface="Cambria"/>
                <a:cs typeface="Cambria"/>
                <a:sym typeface="Cambria"/>
              </a:defRPr>
            </a:lvl1pPr>
          </a:lstStyle>
          <a:p>
            <a:r>
              <a:t>Agriculture Monitoring</a:t>
            </a:r>
          </a:p>
        </p:txBody>
      </p:sp>
      <p:sp>
        <p:nvSpPr>
          <p:cNvPr id="218" name="Shape 218"/>
          <p:cNvSpPr/>
          <p:nvPr/>
        </p:nvSpPr>
        <p:spPr>
          <a:xfrm>
            <a:off x="189756" y="134148"/>
            <a:ext cx="6552728" cy="516128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600" indent="-228600" algn="l">
              <a:lnSpc>
                <a:spcPct val="90000"/>
              </a:lnSpc>
              <a:spcBef>
                <a:spcPts val="1800"/>
              </a:spcBef>
              <a:buClr>
                <a:srgbClr val="000000"/>
              </a:buClr>
              <a:buSzPct val="80000"/>
              <a:buFont typeface="Arial"/>
              <a:buChar char="•"/>
              <a:defRPr sz="2800" b="1">
                <a:ln w="12699">
                  <a:solidFill>
                    <a:srgbClr val="292834"/>
                  </a:solidFill>
                </a:ln>
                <a:solidFill>
                  <a:srgbClr val="FFFF00"/>
                </a:solidFill>
                <a:effectLst>
                  <a:outerShdw dist="38100" dir="2640000" rotWithShape="0">
                    <a:srgbClr val="292834"/>
                  </a:outerShdw>
                </a:effectLst>
              </a:defRPr>
            </a:pPr>
            <a:r>
              <a:t>Water quality assessment</a:t>
            </a:r>
          </a:p>
          <a:p>
            <a:pPr marL="228600" indent="-228600" algn="l">
              <a:lnSpc>
                <a:spcPct val="90000"/>
              </a:lnSpc>
              <a:spcBef>
                <a:spcPts val="1800"/>
              </a:spcBef>
              <a:buClr>
                <a:srgbClr val="000000"/>
              </a:buClr>
              <a:buSzPct val="80000"/>
              <a:buFont typeface="Arial"/>
              <a:buChar char="•"/>
              <a:defRPr sz="2800" b="1">
                <a:ln w="12699">
                  <a:solidFill>
                    <a:srgbClr val="292834"/>
                  </a:solidFill>
                </a:ln>
                <a:solidFill>
                  <a:srgbClr val="FFFF00"/>
                </a:solidFill>
                <a:effectLst>
                  <a:outerShdw dist="38100" dir="2640000" rotWithShape="0">
                    <a:srgbClr val="292834"/>
                  </a:outerShdw>
                </a:effectLst>
              </a:defRPr>
            </a:pPr>
            <a:r>
              <a:t>Vegetation index calculation</a:t>
            </a:r>
          </a:p>
          <a:p>
            <a:pPr marL="228600" indent="-228600" algn="l">
              <a:lnSpc>
                <a:spcPct val="90000"/>
              </a:lnSpc>
              <a:spcBef>
                <a:spcPts val="1800"/>
              </a:spcBef>
              <a:buClr>
                <a:srgbClr val="000000"/>
              </a:buClr>
              <a:buSzPct val="80000"/>
              <a:buFont typeface="Arial"/>
              <a:buChar char="•"/>
              <a:defRPr sz="2800" b="1">
                <a:ln w="12699">
                  <a:solidFill>
                    <a:srgbClr val="292834"/>
                  </a:solidFill>
                </a:ln>
                <a:solidFill>
                  <a:srgbClr val="FFFF00"/>
                </a:solidFill>
                <a:effectLst>
                  <a:outerShdw dist="38100" dir="2640000" rotWithShape="0">
                    <a:srgbClr val="292834"/>
                  </a:outerShdw>
                </a:effectLst>
              </a:defRPr>
            </a:pPr>
            <a:r>
              <a:t>Plant counting &amp; plant health measurement</a:t>
            </a:r>
          </a:p>
          <a:p>
            <a:pPr marL="228600" indent="-228600" algn="l">
              <a:lnSpc>
                <a:spcPct val="90000"/>
              </a:lnSpc>
              <a:spcBef>
                <a:spcPts val="1800"/>
              </a:spcBef>
              <a:buClr>
                <a:srgbClr val="000000"/>
              </a:buClr>
              <a:buSzPct val="80000"/>
              <a:buFont typeface="Arial"/>
              <a:buChar char="•"/>
              <a:defRPr sz="2800" b="1">
                <a:ln w="12699">
                  <a:solidFill>
                    <a:srgbClr val="292834"/>
                  </a:solidFill>
                </a:ln>
                <a:solidFill>
                  <a:srgbClr val="FFFF00"/>
                </a:solidFill>
                <a:effectLst>
                  <a:outerShdw dist="38100" dir="2640000" rotWithShape="0">
                    <a:srgbClr val="292834"/>
                  </a:outerShdw>
                </a:effectLst>
              </a:defRPr>
            </a:pPr>
            <a:r>
              <a:t>Water quality assessment</a:t>
            </a:r>
          </a:p>
          <a:p>
            <a:pPr marL="228600" indent="-228600" algn="l">
              <a:lnSpc>
                <a:spcPct val="90000"/>
              </a:lnSpc>
              <a:spcBef>
                <a:spcPts val="1800"/>
              </a:spcBef>
              <a:buClr>
                <a:srgbClr val="000000"/>
              </a:buClr>
              <a:buSzPct val="80000"/>
              <a:buFont typeface="Arial"/>
              <a:buChar char="•"/>
              <a:defRPr sz="2800" b="1">
                <a:ln w="12699">
                  <a:solidFill>
                    <a:srgbClr val="292834"/>
                  </a:solidFill>
                </a:ln>
                <a:solidFill>
                  <a:srgbClr val="FFFF00"/>
                </a:solidFill>
                <a:effectLst>
                  <a:outerShdw dist="38100" dir="2640000" rotWithShape="0">
                    <a:srgbClr val="292834"/>
                  </a:outerShdw>
                </a:effectLst>
              </a:defRPr>
            </a:pPr>
            <a:r>
              <a:t>Full spectral sensing</a:t>
            </a:r>
          </a:p>
          <a:p>
            <a:pPr marL="228600" indent="-228600" algn="l">
              <a:lnSpc>
                <a:spcPct val="90000"/>
              </a:lnSpc>
              <a:spcBef>
                <a:spcPts val="1800"/>
              </a:spcBef>
              <a:buClr>
                <a:srgbClr val="000000"/>
              </a:buClr>
              <a:buSzPct val="80000"/>
              <a:buFont typeface="Arial"/>
              <a:buChar char="•"/>
              <a:defRPr sz="2800" b="1">
                <a:ln w="12699">
                  <a:solidFill>
                    <a:srgbClr val="292834"/>
                  </a:solidFill>
                </a:ln>
                <a:solidFill>
                  <a:srgbClr val="FFFF00"/>
                </a:solidFill>
                <a:effectLst>
                  <a:outerShdw dist="38100" dir="2640000" rotWithShape="0">
                    <a:srgbClr val="292834"/>
                  </a:outerShdw>
                </a:effectLst>
              </a:defRPr>
            </a:pPr>
            <a:r>
              <a:t>Spectral index research and development</a:t>
            </a:r>
          </a:p>
          <a:p>
            <a:pPr marL="228600" indent="-228600" algn="l">
              <a:lnSpc>
                <a:spcPct val="90000"/>
              </a:lnSpc>
              <a:spcBef>
                <a:spcPts val="1800"/>
              </a:spcBef>
              <a:buClr>
                <a:srgbClr val="000000"/>
              </a:buClr>
              <a:buSzPct val="80000"/>
              <a:buFont typeface="Arial"/>
              <a:buChar char="•"/>
              <a:defRPr sz="2800" b="1">
                <a:ln w="12699">
                  <a:solidFill>
                    <a:srgbClr val="292834"/>
                  </a:solidFill>
                </a:ln>
                <a:solidFill>
                  <a:srgbClr val="FFFF00"/>
                </a:solidFill>
                <a:effectLst>
                  <a:outerShdw dist="38100" dir="2640000" rotWithShape="0">
                    <a:srgbClr val="292834"/>
                  </a:outerShdw>
                </a:effectLst>
              </a:defRPr>
            </a:pPr>
            <a:r>
              <a:t>Mineral and surface composition surveys</a:t>
            </a:r>
          </a:p>
        </p:txBody>
      </p:sp>
      <p:pic>
        <p:nvPicPr>
          <p:cNvPr id="219" name="image33.jp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rot="1188660">
            <a:off x="6850526" y="5079086"/>
            <a:ext cx="1876526" cy="113344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a:spLocks noGrp="1"/>
          </p:cNvSpPr>
          <p:nvPr>
            <p:ph type="body" sz="half" idx="1"/>
          </p:nvPr>
        </p:nvSpPr>
        <p:spPr>
          <a:xfrm>
            <a:off x="1053852" y="685800"/>
            <a:ext cx="4800599" cy="4191000"/>
          </a:xfrm>
          <a:prstGeom prst="rect">
            <a:avLst/>
          </a:prstGeom>
        </p:spPr>
        <p:txBody>
          <a:bodyPr/>
          <a:lstStyle/>
          <a:p>
            <a:pPr marL="212597" indent="-212597" defTabSz="850391">
              <a:spcBef>
                <a:spcPts val="1600"/>
              </a:spcBef>
              <a:defRPr sz="2604"/>
            </a:pPr>
            <a:r>
              <a:rPr dirty="0"/>
              <a:t>Military Grade Quality</a:t>
            </a:r>
          </a:p>
          <a:p>
            <a:pPr marL="212597" indent="-212597" defTabSz="850391">
              <a:spcBef>
                <a:spcPts val="1600"/>
              </a:spcBef>
              <a:defRPr sz="2604"/>
            </a:pPr>
            <a:r>
              <a:rPr dirty="0" smtClean="0"/>
              <a:t>Competitive Price</a:t>
            </a:r>
          </a:p>
          <a:p>
            <a:pPr marL="212597" indent="-212597" defTabSz="850391">
              <a:spcBef>
                <a:spcPts val="1600"/>
              </a:spcBef>
              <a:defRPr sz="2604"/>
            </a:pPr>
            <a:r>
              <a:rPr dirty="0" smtClean="0"/>
              <a:t>Products &amp; solutions</a:t>
            </a:r>
          </a:p>
          <a:p>
            <a:pPr marL="212597" indent="-212597" defTabSz="850391">
              <a:spcBef>
                <a:spcPts val="1600"/>
              </a:spcBef>
              <a:defRPr sz="2604"/>
            </a:pPr>
            <a:r>
              <a:rPr dirty="0" smtClean="0"/>
              <a:t>Customized solution / Product</a:t>
            </a:r>
          </a:p>
          <a:p>
            <a:pPr marL="212597" indent="-212597" defTabSz="850391">
              <a:spcBef>
                <a:spcPts val="1600"/>
              </a:spcBef>
              <a:defRPr sz="2604"/>
            </a:pPr>
            <a:r>
              <a:rPr dirty="0" smtClean="0"/>
              <a:t>After sales support</a:t>
            </a:r>
          </a:p>
          <a:p>
            <a:pPr marL="212597" indent="-212597" defTabSz="850391">
              <a:spcBef>
                <a:spcPts val="1600"/>
              </a:spcBef>
              <a:defRPr sz="2604"/>
            </a:pPr>
            <a:r>
              <a:rPr dirty="0" smtClean="0"/>
              <a:t>Training of crew</a:t>
            </a:r>
          </a:p>
          <a:p>
            <a:pPr marL="212597" indent="-212597" defTabSz="850391">
              <a:spcBef>
                <a:spcPts val="1600"/>
              </a:spcBef>
              <a:defRPr sz="2604"/>
            </a:pPr>
            <a:r>
              <a:rPr dirty="0" smtClean="0"/>
              <a:t>Sound technical back up</a:t>
            </a:r>
            <a:endParaRPr dirty="0"/>
          </a:p>
        </p:txBody>
      </p:sp>
      <p:sp>
        <p:nvSpPr>
          <p:cNvPr id="222" name="Shape 222"/>
          <p:cNvSpPr>
            <a:spLocks noGrp="1"/>
          </p:cNvSpPr>
          <p:nvPr>
            <p:ph type="title"/>
          </p:nvPr>
        </p:nvSpPr>
        <p:spPr>
          <a:xfrm>
            <a:off x="609440" y="5105400"/>
            <a:ext cx="10971374" cy="1066800"/>
          </a:xfrm>
          <a:prstGeom prst="rect">
            <a:avLst/>
          </a:prstGeom>
        </p:spPr>
        <p:txBody>
          <a:bodyPr/>
          <a:lstStyle/>
          <a:p>
            <a:r>
              <a:t>Comparison with similar systems</a:t>
            </a:r>
          </a:p>
        </p:txBody>
      </p:sp>
      <p:pic>
        <p:nvPicPr>
          <p:cNvPr id="223" name="image34.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318547" y="260647"/>
            <a:ext cx="3960441" cy="2432704"/>
          </a:xfrm>
          <a:prstGeom prst="rect">
            <a:avLst/>
          </a:prstGeom>
          <a:ln w="12700">
            <a:miter lim="400000"/>
          </a:ln>
        </p:spPr>
      </p:pic>
      <p:pic>
        <p:nvPicPr>
          <p:cNvPr id="224" name="image35.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7404348" y="2781300"/>
            <a:ext cx="3802632" cy="2688067"/>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p:nvPr/>
        </p:nvSpPr>
        <p:spPr>
          <a:xfrm>
            <a:off x="1845940" y="692695"/>
            <a:ext cx="1402801" cy="3679485"/>
          </a:xfrm>
          <a:prstGeom prst="rect">
            <a:avLst/>
          </a:prstGeom>
          <a:gradFill>
            <a:gsLst>
              <a:gs pos="0">
                <a:srgbClr val="FBFBFB"/>
              </a:gs>
              <a:gs pos="100000">
                <a:srgbClr val="BEBEBE"/>
              </a:gs>
            </a:gsLst>
            <a:lin ang="5400000"/>
          </a:gradFill>
          <a:ln w="12700">
            <a:miter lim="400000"/>
          </a:ln>
          <a:effectLst>
            <a:outerShdw blurRad="38100" dist="25400" dir="5400000" rotWithShape="0">
              <a:srgbClr val="000000">
                <a:alpha val="50000"/>
              </a:srgbClr>
            </a:outerShdw>
          </a:effectLst>
        </p:spPr>
        <p:txBody>
          <a:bodyPr lIns="45719" rIns="45719"/>
          <a:lstStyle/>
          <a:p>
            <a:pPr indent="228600">
              <a:lnSpc>
                <a:spcPct val="90000"/>
              </a:lnSpc>
              <a:defRPr sz="2400">
                <a:latin typeface="DIN Condensed"/>
                <a:ea typeface="DIN Condensed"/>
                <a:cs typeface="DIN Condensed"/>
                <a:sym typeface="DIN Condensed"/>
              </a:defRPr>
            </a:pPr>
            <a:endParaRPr/>
          </a:p>
        </p:txBody>
      </p:sp>
      <p:sp>
        <p:nvSpPr>
          <p:cNvPr id="227" name="Shape 227"/>
          <p:cNvSpPr/>
          <p:nvPr/>
        </p:nvSpPr>
        <p:spPr>
          <a:xfrm>
            <a:off x="3395467" y="692695"/>
            <a:ext cx="1402801" cy="3679485"/>
          </a:xfrm>
          <a:prstGeom prst="rect">
            <a:avLst/>
          </a:prstGeom>
          <a:gradFill>
            <a:gsLst>
              <a:gs pos="0">
                <a:srgbClr val="FBFBFB"/>
              </a:gs>
              <a:gs pos="100000">
                <a:srgbClr val="BEBEBE"/>
              </a:gs>
            </a:gsLst>
            <a:lin ang="5400000"/>
          </a:gradFill>
          <a:ln w="12700">
            <a:miter lim="400000"/>
          </a:ln>
          <a:effectLst>
            <a:outerShdw blurRad="38100" dist="25400" dir="5400000" rotWithShape="0">
              <a:srgbClr val="000000">
                <a:alpha val="50000"/>
              </a:srgbClr>
            </a:outerShdw>
          </a:effectLst>
        </p:spPr>
        <p:txBody>
          <a:bodyPr lIns="45719" rIns="45719"/>
          <a:lstStyle/>
          <a:p>
            <a:pPr indent="228600">
              <a:lnSpc>
                <a:spcPct val="90000"/>
              </a:lnSpc>
              <a:defRPr sz="2400">
                <a:latin typeface="DIN Condensed"/>
                <a:ea typeface="DIN Condensed"/>
                <a:cs typeface="DIN Condensed"/>
                <a:sym typeface="DIN Condensed"/>
              </a:defRPr>
            </a:pPr>
            <a:endParaRPr/>
          </a:p>
        </p:txBody>
      </p:sp>
      <p:sp>
        <p:nvSpPr>
          <p:cNvPr id="228" name="Shape 228"/>
          <p:cNvSpPr/>
          <p:nvPr/>
        </p:nvSpPr>
        <p:spPr>
          <a:xfrm>
            <a:off x="4907636" y="692695"/>
            <a:ext cx="1402801" cy="3679485"/>
          </a:xfrm>
          <a:prstGeom prst="rect">
            <a:avLst/>
          </a:prstGeom>
          <a:gradFill>
            <a:gsLst>
              <a:gs pos="0">
                <a:srgbClr val="FBFBFB"/>
              </a:gs>
              <a:gs pos="100000">
                <a:srgbClr val="BEBEBE"/>
              </a:gs>
            </a:gsLst>
            <a:lin ang="5400000"/>
          </a:gradFill>
          <a:ln w="12700">
            <a:miter lim="400000"/>
          </a:ln>
          <a:effectLst>
            <a:outerShdw blurRad="38100" dist="25400" dir="5400000" rotWithShape="0">
              <a:srgbClr val="000000">
                <a:alpha val="50000"/>
              </a:srgbClr>
            </a:outerShdw>
          </a:effectLst>
        </p:spPr>
        <p:txBody>
          <a:bodyPr lIns="45719" rIns="45719"/>
          <a:lstStyle/>
          <a:p>
            <a:pPr indent="228600">
              <a:lnSpc>
                <a:spcPct val="90000"/>
              </a:lnSpc>
              <a:defRPr sz="2400">
                <a:latin typeface="DIN Condensed"/>
                <a:ea typeface="DIN Condensed"/>
                <a:cs typeface="DIN Condensed"/>
                <a:sym typeface="DIN Condensed"/>
              </a:defRPr>
            </a:pPr>
            <a:endParaRPr/>
          </a:p>
        </p:txBody>
      </p:sp>
      <p:sp>
        <p:nvSpPr>
          <p:cNvPr id="229" name="Shape 229"/>
          <p:cNvSpPr/>
          <p:nvPr/>
        </p:nvSpPr>
        <p:spPr>
          <a:xfrm>
            <a:off x="6419803" y="692695"/>
            <a:ext cx="1402801" cy="3679485"/>
          </a:xfrm>
          <a:prstGeom prst="rect">
            <a:avLst/>
          </a:prstGeom>
          <a:gradFill>
            <a:gsLst>
              <a:gs pos="0">
                <a:srgbClr val="FBFBFB"/>
              </a:gs>
              <a:gs pos="100000">
                <a:srgbClr val="BEBEBE"/>
              </a:gs>
            </a:gsLst>
            <a:lin ang="5400000"/>
          </a:gradFill>
          <a:ln w="12700">
            <a:miter lim="400000"/>
          </a:ln>
          <a:effectLst>
            <a:outerShdw blurRad="38100" dist="25400" dir="5400000" rotWithShape="0">
              <a:srgbClr val="000000">
                <a:alpha val="50000"/>
              </a:srgbClr>
            </a:outerShdw>
          </a:effectLst>
        </p:spPr>
        <p:txBody>
          <a:bodyPr lIns="45719" rIns="45719"/>
          <a:lstStyle/>
          <a:p>
            <a:pPr indent="228600">
              <a:lnSpc>
                <a:spcPct val="90000"/>
              </a:lnSpc>
              <a:defRPr sz="2400">
                <a:latin typeface="DIN Condensed"/>
                <a:ea typeface="DIN Condensed"/>
                <a:cs typeface="DIN Condensed"/>
                <a:sym typeface="DIN Condensed"/>
              </a:defRPr>
            </a:pPr>
            <a:endParaRPr/>
          </a:p>
        </p:txBody>
      </p:sp>
      <p:sp>
        <p:nvSpPr>
          <p:cNvPr id="230" name="Shape 230"/>
          <p:cNvSpPr/>
          <p:nvPr/>
        </p:nvSpPr>
        <p:spPr>
          <a:xfrm>
            <a:off x="7966619" y="692695"/>
            <a:ext cx="1402801" cy="3679485"/>
          </a:xfrm>
          <a:prstGeom prst="rect">
            <a:avLst/>
          </a:prstGeom>
          <a:gradFill>
            <a:gsLst>
              <a:gs pos="0">
                <a:srgbClr val="FBFBFB"/>
              </a:gs>
              <a:gs pos="100000">
                <a:srgbClr val="BEBEBE"/>
              </a:gs>
            </a:gsLst>
            <a:lin ang="5400000"/>
          </a:gradFill>
          <a:ln w="12700">
            <a:miter lim="400000"/>
          </a:ln>
          <a:effectLst>
            <a:outerShdw blurRad="38100" dist="25400" dir="5400000" rotWithShape="0">
              <a:srgbClr val="000000">
                <a:alpha val="50000"/>
              </a:srgbClr>
            </a:outerShdw>
          </a:effectLst>
        </p:spPr>
        <p:txBody>
          <a:bodyPr lIns="45719" rIns="45719"/>
          <a:lstStyle/>
          <a:p>
            <a:pPr indent="228600">
              <a:lnSpc>
                <a:spcPct val="90000"/>
              </a:lnSpc>
              <a:defRPr sz="2400">
                <a:latin typeface="DIN Condensed"/>
                <a:ea typeface="DIN Condensed"/>
                <a:cs typeface="DIN Condensed"/>
                <a:sym typeface="DIN Condensed"/>
              </a:defRPr>
            </a:pPr>
            <a:endParaRPr/>
          </a:p>
        </p:txBody>
      </p:sp>
      <p:graphicFrame>
        <p:nvGraphicFramePr>
          <p:cNvPr id="231" name="Table 231"/>
          <p:cNvGraphicFramePr/>
          <p:nvPr/>
        </p:nvGraphicFramePr>
        <p:xfrm>
          <a:off x="189756" y="685800"/>
          <a:ext cx="11391057" cy="4111352"/>
        </p:xfrm>
        <a:graphic>
          <a:graphicData uri="http://schemas.openxmlformats.org/drawingml/2006/table">
            <a:tbl>
              <a:tblPr>
                <a:tableStyleId>{4C3C2611-4C71-4FC5-86AE-919BDF0F9419}</a:tableStyleId>
              </a:tblPr>
              <a:tblGrid>
                <a:gridCol w="1677391"/>
                <a:gridCol w="1531531"/>
                <a:gridCol w="1531531"/>
                <a:gridCol w="1531531"/>
                <a:gridCol w="1437241"/>
                <a:gridCol w="1347243"/>
                <a:gridCol w="910707"/>
                <a:gridCol w="1423882"/>
              </a:tblGrid>
              <a:tr h="403942">
                <a:tc>
                  <a:txBody>
                    <a:bodyPr/>
                    <a:lstStyle/>
                    <a:p>
                      <a:pPr>
                        <a:defRPr sz="1800"/>
                      </a:pPr>
                      <a:endParaRPr/>
                    </a:p>
                  </a:txBody>
                  <a:tcPr marL="45720" marR="45720" horzOverflow="overflow"/>
                </a:tc>
                <a:tc>
                  <a:txBody>
                    <a:bodyPr/>
                    <a:lstStyle/>
                    <a:p>
                      <a:pPr>
                        <a:defRPr sz="1800"/>
                      </a:pPr>
                      <a:r>
                        <a:rPr>
                          <a:solidFill>
                            <a:srgbClr val="276F8C"/>
                          </a:solidFill>
                        </a:rPr>
                        <a:t>Speed</a:t>
                      </a:r>
                    </a:p>
                  </a:txBody>
                  <a:tcPr marL="45720" marR="45720" horzOverflow="overflow"/>
                </a:tc>
                <a:tc>
                  <a:txBody>
                    <a:bodyPr/>
                    <a:lstStyle/>
                    <a:p>
                      <a:pPr>
                        <a:defRPr sz="1800"/>
                      </a:pPr>
                      <a:r>
                        <a:rPr>
                          <a:solidFill>
                            <a:srgbClr val="276F8C"/>
                          </a:solidFill>
                        </a:rPr>
                        <a:t>Battery Life</a:t>
                      </a:r>
                    </a:p>
                  </a:txBody>
                  <a:tcPr marL="45720" marR="45720" horzOverflow="overflow"/>
                </a:tc>
                <a:tc>
                  <a:txBody>
                    <a:bodyPr/>
                    <a:lstStyle/>
                    <a:p>
                      <a:pPr>
                        <a:defRPr sz="1800"/>
                      </a:pPr>
                      <a:r>
                        <a:rPr>
                          <a:solidFill>
                            <a:srgbClr val="276F8C"/>
                          </a:solidFill>
                        </a:rPr>
                        <a:t>Range</a:t>
                      </a:r>
                    </a:p>
                  </a:txBody>
                  <a:tcPr marL="45720" marR="45720" horzOverflow="overflow"/>
                </a:tc>
                <a:tc>
                  <a:txBody>
                    <a:bodyPr/>
                    <a:lstStyle/>
                    <a:p>
                      <a:pPr>
                        <a:defRPr sz="1800"/>
                      </a:pPr>
                      <a:r>
                        <a:rPr>
                          <a:solidFill>
                            <a:srgbClr val="276F8C"/>
                          </a:solidFill>
                        </a:rPr>
                        <a:t>Cost</a:t>
                      </a:r>
                    </a:p>
                  </a:txBody>
                  <a:tcPr marL="45720" marR="45720" horzOverflow="overflow"/>
                </a:tc>
                <a:tc>
                  <a:txBody>
                    <a:bodyPr/>
                    <a:lstStyle/>
                    <a:p>
                      <a:pPr>
                        <a:defRPr sz="1800"/>
                      </a:pPr>
                      <a:r>
                        <a:rPr>
                          <a:solidFill>
                            <a:srgbClr val="276F8C"/>
                          </a:solidFill>
                        </a:rPr>
                        <a:t>Services</a:t>
                      </a:r>
                    </a:p>
                  </a:txBody>
                  <a:tcPr marL="45720" marR="45720" horzOverflow="overflow"/>
                </a:tc>
                <a:tc>
                  <a:txBody>
                    <a:bodyPr/>
                    <a:lstStyle/>
                    <a:p>
                      <a:pPr>
                        <a:defRPr sz="1800"/>
                      </a:pPr>
                      <a:endParaRPr/>
                    </a:p>
                  </a:txBody>
                  <a:tcPr marL="45720" marR="45720" horzOverflow="overflow"/>
                </a:tc>
                <a:tc>
                  <a:txBody>
                    <a:bodyPr/>
                    <a:lstStyle/>
                    <a:p>
                      <a:pPr>
                        <a:defRPr sz="1800"/>
                      </a:pPr>
                      <a:endParaRPr/>
                    </a:p>
                  </a:txBody>
                  <a:tcPr marL="45720" marR="45720" horzOverflow="overflow"/>
                </a:tc>
              </a:tr>
              <a:tr h="697214">
                <a:tc>
                  <a:txBody>
                    <a:bodyPr/>
                    <a:lstStyle/>
                    <a:p>
                      <a:pPr>
                        <a:defRPr sz="1800"/>
                      </a:pPr>
                      <a:r>
                        <a:rPr>
                          <a:solidFill>
                            <a:srgbClr val="A6A6A6"/>
                          </a:solidFill>
                        </a:rPr>
                        <a:t>DJI</a:t>
                      </a:r>
                    </a:p>
                  </a:txBody>
                  <a:tcPr marL="45720" marR="45720" horzOverflow="overflow"/>
                </a:tc>
                <a:tc>
                  <a:txBody>
                    <a:bodyPr/>
                    <a:lstStyle/>
                    <a:p>
                      <a:pPr>
                        <a:defRPr sz="1800"/>
                      </a:pPr>
                      <a:r>
                        <a:t>1x</a:t>
                      </a:r>
                    </a:p>
                  </a:txBody>
                  <a:tcPr marL="45720" marR="45720" horzOverflow="overflow"/>
                </a:tc>
                <a:tc>
                  <a:txBody>
                    <a:bodyPr/>
                    <a:lstStyle/>
                    <a:p>
                      <a:pPr>
                        <a:defRPr sz="1800"/>
                      </a:pPr>
                      <a:r>
                        <a:t>2x</a:t>
                      </a:r>
                    </a:p>
                  </a:txBody>
                  <a:tcPr marL="45720" marR="45720" horzOverflow="overflow"/>
                </a:tc>
                <a:tc>
                  <a:txBody>
                    <a:bodyPr/>
                    <a:lstStyle/>
                    <a:p>
                      <a:pPr>
                        <a:defRPr sz="1800"/>
                      </a:pPr>
                      <a:r>
                        <a:t>1x</a:t>
                      </a:r>
                    </a:p>
                  </a:txBody>
                  <a:tcPr marL="45720" marR="45720" horzOverflow="overflow"/>
                </a:tc>
                <a:tc>
                  <a:txBody>
                    <a:bodyPr/>
                    <a:lstStyle/>
                    <a:p>
                      <a:pPr>
                        <a:defRPr sz="1800"/>
                      </a:pPr>
                      <a:r>
                        <a:t>4x</a:t>
                      </a:r>
                    </a:p>
                  </a:txBody>
                  <a:tcPr marL="45720" marR="45720" horzOverflow="overflow"/>
                </a:tc>
                <a:tc>
                  <a:txBody>
                    <a:bodyPr/>
                    <a:lstStyle/>
                    <a:p>
                      <a:pPr>
                        <a:defRPr sz="1800"/>
                      </a:pPr>
                      <a:r>
                        <a:t>1x</a:t>
                      </a:r>
                    </a:p>
                  </a:txBody>
                  <a:tcPr marL="45720" marR="45720" horzOverflow="overflow"/>
                </a:tc>
                <a:tc>
                  <a:txBody>
                    <a:bodyPr/>
                    <a:lstStyle/>
                    <a:p>
                      <a:pPr>
                        <a:defRPr sz="1800"/>
                      </a:pPr>
                      <a:endParaRPr/>
                    </a:p>
                  </a:txBody>
                  <a:tcPr marL="45720" marR="45720" horzOverflow="overflow"/>
                </a:tc>
                <a:tc>
                  <a:txBody>
                    <a:bodyPr/>
                    <a:lstStyle/>
                    <a:p>
                      <a:pPr>
                        <a:defRPr sz="1800"/>
                      </a:pPr>
                      <a:endParaRPr/>
                    </a:p>
                  </a:txBody>
                  <a:tcPr marL="45720" marR="45720" horzOverflow="overflow"/>
                </a:tc>
              </a:tr>
              <a:tr h="697214">
                <a:tc>
                  <a:txBody>
                    <a:bodyPr/>
                    <a:lstStyle/>
                    <a:p>
                      <a:pPr>
                        <a:defRPr sz="1800"/>
                      </a:pPr>
                      <a:r>
                        <a:rPr>
                          <a:solidFill>
                            <a:srgbClr val="A6A6A6"/>
                          </a:solidFill>
                        </a:rPr>
                        <a:t>3DR</a:t>
                      </a:r>
                    </a:p>
                  </a:txBody>
                  <a:tcPr marL="45720" marR="45720" horzOverflow="overflow"/>
                </a:tc>
                <a:tc>
                  <a:txBody>
                    <a:bodyPr/>
                    <a:lstStyle/>
                    <a:p>
                      <a:pPr>
                        <a:defRPr sz="1800"/>
                      </a:pPr>
                      <a:r>
                        <a:t>1x</a:t>
                      </a:r>
                    </a:p>
                  </a:txBody>
                  <a:tcPr marL="45720" marR="45720" horzOverflow="overflow"/>
                </a:tc>
                <a:tc>
                  <a:txBody>
                    <a:bodyPr/>
                    <a:lstStyle/>
                    <a:p>
                      <a:pPr>
                        <a:defRPr sz="1800"/>
                      </a:pPr>
                      <a:r>
                        <a:t>1x</a:t>
                      </a:r>
                    </a:p>
                  </a:txBody>
                  <a:tcPr marL="45720" marR="45720" horzOverflow="overflow"/>
                </a:tc>
                <a:tc>
                  <a:txBody>
                    <a:bodyPr/>
                    <a:lstStyle/>
                    <a:p>
                      <a:pPr>
                        <a:defRPr sz="1800"/>
                      </a:pPr>
                      <a:r>
                        <a:t>1x</a:t>
                      </a:r>
                    </a:p>
                  </a:txBody>
                  <a:tcPr marL="45720" marR="45720" horzOverflow="overflow"/>
                </a:tc>
                <a:tc>
                  <a:txBody>
                    <a:bodyPr/>
                    <a:lstStyle/>
                    <a:p>
                      <a:pPr>
                        <a:defRPr sz="1800"/>
                      </a:pPr>
                      <a:r>
                        <a:t>3x</a:t>
                      </a:r>
                    </a:p>
                  </a:txBody>
                  <a:tcPr marL="45720" marR="45720" horzOverflow="overflow"/>
                </a:tc>
                <a:tc>
                  <a:txBody>
                    <a:bodyPr/>
                    <a:lstStyle/>
                    <a:p>
                      <a:pPr>
                        <a:defRPr sz="1800"/>
                      </a:pPr>
                      <a:r>
                        <a:t>2x</a:t>
                      </a:r>
                    </a:p>
                  </a:txBody>
                  <a:tcPr marL="45720" marR="45720" horzOverflow="overflow"/>
                </a:tc>
                <a:tc>
                  <a:txBody>
                    <a:bodyPr/>
                    <a:lstStyle/>
                    <a:p>
                      <a:pPr>
                        <a:defRPr sz="1800"/>
                      </a:pPr>
                      <a:endParaRPr/>
                    </a:p>
                  </a:txBody>
                  <a:tcPr marL="45720" marR="45720" horzOverflow="overflow"/>
                </a:tc>
                <a:tc>
                  <a:txBody>
                    <a:bodyPr/>
                    <a:lstStyle/>
                    <a:p>
                      <a:pPr>
                        <a:defRPr sz="1800"/>
                      </a:pPr>
                      <a:endParaRPr/>
                    </a:p>
                  </a:txBody>
                  <a:tcPr marL="45720" marR="45720" horzOverflow="overflow"/>
                </a:tc>
              </a:tr>
              <a:tr h="697214">
                <a:tc>
                  <a:txBody>
                    <a:bodyPr/>
                    <a:lstStyle/>
                    <a:p>
                      <a:pPr>
                        <a:defRPr sz="1800"/>
                      </a:pPr>
                      <a:r>
                        <a:rPr>
                          <a:solidFill>
                            <a:srgbClr val="A6A6A6"/>
                          </a:solidFill>
                        </a:rPr>
                        <a:t>Aerovironment</a:t>
                      </a:r>
                    </a:p>
                  </a:txBody>
                  <a:tcPr marL="45720" marR="45720" horzOverflow="overflow"/>
                </a:tc>
                <a:tc>
                  <a:txBody>
                    <a:bodyPr/>
                    <a:lstStyle/>
                    <a:p>
                      <a:pPr>
                        <a:defRPr sz="1800"/>
                      </a:pPr>
                      <a:r>
                        <a:t>2x</a:t>
                      </a:r>
                    </a:p>
                  </a:txBody>
                  <a:tcPr marL="45720" marR="45720" horzOverflow="overflow"/>
                </a:tc>
                <a:tc>
                  <a:txBody>
                    <a:bodyPr/>
                    <a:lstStyle/>
                    <a:p>
                      <a:pPr>
                        <a:defRPr sz="1800"/>
                      </a:pPr>
                      <a:r>
                        <a:t>2x</a:t>
                      </a:r>
                    </a:p>
                  </a:txBody>
                  <a:tcPr marL="45720" marR="45720" horzOverflow="overflow"/>
                </a:tc>
                <a:tc>
                  <a:txBody>
                    <a:bodyPr/>
                    <a:lstStyle/>
                    <a:p>
                      <a:pPr>
                        <a:defRPr sz="1800"/>
                      </a:pPr>
                      <a:r>
                        <a:t>3x</a:t>
                      </a:r>
                    </a:p>
                  </a:txBody>
                  <a:tcPr marL="45720" marR="45720" horzOverflow="overflow"/>
                </a:tc>
                <a:tc>
                  <a:txBody>
                    <a:bodyPr/>
                    <a:lstStyle/>
                    <a:p>
                      <a:pPr>
                        <a:defRPr sz="1800"/>
                      </a:pPr>
                      <a:r>
                        <a:t>4x</a:t>
                      </a:r>
                    </a:p>
                  </a:txBody>
                  <a:tcPr marL="45720" marR="45720" horzOverflow="overflow"/>
                </a:tc>
                <a:tc>
                  <a:txBody>
                    <a:bodyPr/>
                    <a:lstStyle/>
                    <a:p>
                      <a:pPr>
                        <a:defRPr sz="1800"/>
                      </a:pPr>
                      <a:r>
                        <a:t>4x</a:t>
                      </a:r>
                    </a:p>
                  </a:txBody>
                  <a:tcPr marL="45720" marR="45720" horzOverflow="overflow"/>
                </a:tc>
                <a:tc>
                  <a:txBody>
                    <a:bodyPr/>
                    <a:lstStyle/>
                    <a:p>
                      <a:pPr>
                        <a:defRPr sz="1800"/>
                      </a:pPr>
                      <a:endParaRPr/>
                    </a:p>
                  </a:txBody>
                  <a:tcPr marL="45720" marR="45720" horzOverflow="overflow"/>
                </a:tc>
                <a:tc>
                  <a:txBody>
                    <a:bodyPr/>
                    <a:lstStyle/>
                    <a:p>
                      <a:pPr>
                        <a:defRPr sz="1800"/>
                      </a:pPr>
                      <a:endParaRPr/>
                    </a:p>
                  </a:txBody>
                  <a:tcPr marL="45720" marR="45720" horzOverflow="overflow"/>
                </a:tc>
              </a:tr>
              <a:tr h="403942">
                <a:tc>
                  <a:txBody>
                    <a:bodyPr/>
                    <a:lstStyle/>
                    <a:p>
                      <a:pPr>
                        <a:defRPr sz="1800"/>
                      </a:pPr>
                      <a:r>
                        <a:rPr>
                          <a:solidFill>
                            <a:srgbClr val="A6A6A6"/>
                          </a:solidFill>
                        </a:rPr>
                        <a:t>Raptor 365</a:t>
                      </a:r>
                    </a:p>
                  </a:txBody>
                  <a:tcPr marL="45720" marR="45720" horzOverflow="overflow"/>
                </a:tc>
                <a:tc>
                  <a:txBody>
                    <a:bodyPr/>
                    <a:lstStyle/>
                    <a:p>
                      <a:pPr>
                        <a:defRPr sz="1800"/>
                      </a:pPr>
                      <a:r>
                        <a:t>3x</a:t>
                      </a:r>
                    </a:p>
                  </a:txBody>
                  <a:tcPr marL="45720" marR="45720" horzOverflow="overflow"/>
                </a:tc>
                <a:tc>
                  <a:txBody>
                    <a:bodyPr/>
                    <a:lstStyle/>
                    <a:p>
                      <a:pPr>
                        <a:defRPr sz="1800"/>
                      </a:pPr>
                      <a:r>
                        <a:t>3x</a:t>
                      </a:r>
                    </a:p>
                  </a:txBody>
                  <a:tcPr marL="45720" marR="45720" horzOverflow="overflow"/>
                </a:tc>
                <a:tc>
                  <a:txBody>
                    <a:bodyPr/>
                    <a:lstStyle/>
                    <a:p>
                      <a:pPr>
                        <a:defRPr sz="1800"/>
                      </a:pPr>
                      <a:r>
                        <a:t>3x</a:t>
                      </a:r>
                    </a:p>
                  </a:txBody>
                  <a:tcPr marL="45720" marR="45720" horzOverflow="overflow"/>
                </a:tc>
                <a:tc>
                  <a:txBody>
                    <a:bodyPr/>
                    <a:lstStyle/>
                    <a:p>
                      <a:pPr>
                        <a:defRPr sz="1800"/>
                      </a:pPr>
                      <a:r>
                        <a:t>2x</a:t>
                      </a:r>
                    </a:p>
                  </a:txBody>
                  <a:tcPr marL="45720" marR="45720" horzOverflow="overflow"/>
                </a:tc>
                <a:tc>
                  <a:txBody>
                    <a:bodyPr/>
                    <a:lstStyle/>
                    <a:p>
                      <a:pPr>
                        <a:defRPr sz="1800"/>
                      </a:pPr>
                      <a:r>
                        <a:t>4x</a:t>
                      </a:r>
                    </a:p>
                  </a:txBody>
                  <a:tcPr marL="45720" marR="45720" horzOverflow="overflow"/>
                </a:tc>
                <a:tc>
                  <a:txBody>
                    <a:bodyPr/>
                    <a:lstStyle/>
                    <a:p>
                      <a:pPr>
                        <a:defRPr sz="1800"/>
                      </a:pPr>
                      <a:endParaRPr/>
                    </a:p>
                  </a:txBody>
                  <a:tcPr marL="45720" marR="45720" horzOverflow="overflow"/>
                </a:tc>
                <a:tc>
                  <a:txBody>
                    <a:bodyPr/>
                    <a:lstStyle/>
                    <a:p>
                      <a:pPr>
                        <a:defRPr sz="1800"/>
                      </a:pPr>
                      <a:endParaRPr/>
                    </a:p>
                  </a:txBody>
                  <a:tcPr marL="45720" marR="45720" horzOverflow="overflow"/>
                </a:tc>
              </a:tr>
              <a:tr h="403942">
                <a:tc>
                  <a:txBody>
                    <a:bodyPr/>
                    <a:lstStyle/>
                    <a:p>
                      <a:pPr>
                        <a:defRPr sz="1800">
                          <a:solidFill>
                            <a:srgbClr val="A6A6A6"/>
                          </a:solidFill>
                        </a:defRPr>
                      </a:pPr>
                      <a:endParaRPr/>
                    </a:p>
                  </a:txBody>
                  <a:tcPr marL="45720" marR="45720" horzOverflow="overflow"/>
                </a:tc>
                <a:tc>
                  <a:txBody>
                    <a:bodyPr/>
                    <a:lstStyle/>
                    <a:p>
                      <a:pPr>
                        <a:defRPr sz="1800"/>
                      </a:pPr>
                      <a:endParaRPr/>
                    </a:p>
                  </a:txBody>
                  <a:tcPr marL="45720" marR="45720" horzOverflow="overflow"/>
                </a:tc>
                <a:tc>
                  <a:txBody>
                    <a:bodyPr/>
                    <a:lstStyle/>
                    <a:p>
                      <a:pPr>
                        <a:defRPr sz="1800"/>
                      </a:pPr>
                      <a:endParaRPr/>
                    </a:p>
                  </a:txBody>
                  <a:tcPr marL="45720" marR="45720" horzOverflow="overflow"/>
                </a:tc>
                <a:tc>
                  <a:txBody>
                    <a:bodyPr/>
                    <a:lstStyle/>
                    <a:p>
                      <a:pPr>
                        <a:defRPr sz="1800"/>
                      </a:pPr>
                      <a:endParaRPr/>
                    </a:p>
                  </a:txBody>
                  <a:tcPr marL="45720" marR="45720" horzOverflow="overflow"/>
                </a:tc>
                <a:tc>
                  <a:txBody>
                    <a:bodyPr/>
                    <a:lstStyle/>
                    <a:p>
                      <a:pPr>
                        <a:defRPr sz="1800"/>
                      </a:pPr>
                      <a:endParaRPr/>
                    </a:p>
                  </a:txBody>
                  <a:tcPr marL="45720" marR="45720" horzOverflow="overflow"/>
                </a:tc>
                <a:tc>
                  <a:txBody>
                    <a:bodyPr/>
                    <a:lstStyle/>
                    <a:p>
                      <a:pPr>
                        <a:defRPr sz="1800"/>
                      </a:pPr>
                      <a:endParaRPr/>
                    </a:p>
                  </a:txBody>
                  <a:tcPr marL="45720" marR="45720" horzOverflow="overflow"/>
                </a:tc>
                <a:tc>
                  <a:txBody>
                    <a:bodyPr/>
                    <a:lstStyle/>
                    <a:p>
                      <a:pPr>
                        <a:defRPr sz="1800"/>
                      </a:pPr>
                      <a:endParaRPr/>
                    </a:p>
                  </a:txBody>
                  <a:tcPr marL="45720" marR="45720" horzOverflow="overflow"/>
                </a:tc>
                <a:tc>
                  <a:txBody>
                    <a:bodyPr/>
                    <a:lstStyle/>
                    <a:p>
                      <a:pPr>
                        <a:defRPr sz="1800"/>
                      </a:pPr>
                      <a:endParaRPr/>
                    </a:p>
                  </a:txBody>
                  <a:tcPr marL="45720" marR="45720" horzOverflow="overflow"/>
                </a:tc>
              </a:tr>
              <a:tr h="403942">
                <a:tc>
                  <a:txBody>
                    <a:bodyPr/>
                    <a:lstStyle/>
                    <a:p>
                      <a:pPr>
                        <a:defRPr sz="1800">
                          <a:solidFill>
                            <a:srgbClr val="A6A6A6"/>
                          </a:solidFill>
                        </a:defRPr>
                      </a:pPr>
                      <a:endParaRPr/>
                    </a:p>
                  </a:txBody>
                  <a:tcPr marL="45720" marR="45720" horzOverflow="overflow"/>
                </a:tc>
                <a:tc>
                  <a:txBody>
                    <a:bodyPr/>
                    <a:lstStyle/>
                    <a:p>
                      <a:pPr>
                        <a:defRPr sz="1800"/>
                      </a:pPr>
                      <a:endParaRPr/>
                    </a:p>
                  </a:txBody>
                  <a:tcPr marL="45720" marR="45720" horzOverflow="overflow"/>
                </a:tc>
                <a:tc>
                  <a:txBody>
                    <a:bodyPr/>
                    <a:lstStyle/>
                    <a:p>
                      <a:pPr>
                        <a:defRPr sz="1800"/>
                      </a:pPr>
                      <a:endParaRPr/>
                    </a:p>
                  </a:txBody>
                  <a:tcPr marL="45720" marR="45720" horzOverflow="overflow"/>
                </a:tc>
                <a:tc>
                  <a:txBody>
                    <a:bodyPr/>
                    <a:lstStyle/>
                    <a:p>
                      <a:pPr>
                        <a:defRPr sz="1800"/>
                      </a:pPr>
                      <a:endParaRPr/>
                    </a:p>
                  </a:txBody>
                  <a:tcPr marL="45720" marR="45720" horzOverflow="overflow"/>
                </a:tc>
                <a:tc>
                  <a:txBody>
                    <a:bodyPr/>
                    <a:lstStyle/>
                    <a:p>
                      <a:pPr>
                        <a:defRPr sz="1800"/>
                      </a:pPr>
                      <a:endParaRPr/>
                    </a:p>
                  </a:txBody>
                  <a:tcPr marL="45720" marR="45720" horzOverflow="overflow"/>
                </a:tc>
                <a:tc>
                  <a:txBody>
                    <a:bodyPr/>
                    <a:lstStyle/>
                    <a:p>
                      <a:pPr>
                        <a:defRPr sz="1800"/>
                      </a:pPr>
                      <a:endParaRPr/>
                    </a:p>
                  </a:txBody>
                  <a:tcPr marL="45720" marR="45720" horzOverflow="overflow"/>
                </a:tc>
                <a:tc>
                  <a:txBody>
                    <a:bodyPr/>
                    <a:lstStyle/>
                    <a:p>
                      <a:pPr>
                        <a:defRPr sz="1800"/>
                      </a:pPr>
                      <a:endParaRPr/>
                    </a:p>
                  </a:txBody>
                  <a:tcPr marL="45720" marR="45720" horzOverflow="overflow"/>
                </a:tc>
                <a:tc>
                  <a:txBody>
                    <a:bodyPr/>
                    <a:lstStyle/>
                    <a:p>
                      <a:pPr>
                        <a:defRPr sz="1800"/>
                      </a:pPr>
                      <a:endParaRPr/>
                    </a:p>
                  </a:txBody>
                  <a:tcPr marL="45720" marR="45720" horzOverflow="overflow"/>
                </a:tc>
              </a:tr>
              <a:tr h="403942">
                <a:tc>
                  <a:txBody>
                    <a:bodyPr/>
                    <a:lstStyle/>
                    <a:p>
                      <a:pPr>
                        <a:defRPr sz="1800"/>
                      </a:pPr>
                      <a:endParaRPr/>
                    </a:p>
                  </a:txBody>
                  <a:tcPr marL="45720" marR="45720" horzOverflow="overflow"/>
                </a:tc>
                <a:tc>
                  <a:txBody>
                    <a:bodyPr/>
                    <a:lstStyle/>
                    <a:p>
                      <a:pPr>
                        <a:defRPr sz="1800"/>
                      </a:pPr>
                      <a:endParaRPr/>
                    </a:p>
                  </a:txBody>
                  <a:tcPr marL="45720" marR="45720" horzOverflow="overflow"/>
                </a:tc>
                <a:tc>
                  <a:txBody>
                    <a:bodyPr/>
                    <a:lstStyle/>
                    <a:p>
                      <a:pPr>
                        <a:defRPr sz="1800"/>
                      </a:pPr>
                      <a:endParaRPr/>
                    </a:p>
                  </a:txBody>
                  <a:tcPr marL="45720" marR="45720" horzOverflow="overflow"/>
                </a:tc>
                <a:tc>
                  <a:txBody>
                    <a:bodyPr/>
                    <a:lstStyle/>
                    <a:p>
                      <a:pPr>
                        <a:defRPr sz="1800"/>
                      </a:pPr>
                      <a:endParaRPr/>
                    </a:p>
                  </a:txBody>
                  <a:tcPr marL="45720" marR="45720" horzOverflow="overflow"/>
                </a:tc>
                <a:tc>
                  <a:txBody>
                    <a:bodyPr/>
                    <a:lstStyle/>
                    <a:p>
                      <a:pPr>
                        <a:defRPr sz="1800"/>
                      </a:pPr>
                      <a:endParaRPr/>
                    </a:p>
                  </a:txBody>
                  <a:tcPr marL="45720" marR="45720" horzOverflow="overflow"/>
                </a:tc>
                <a:tc>
                  <a:txBody>
                    <a:bodyPr/>
                    <a:lstStyle/>
                    <a:p>
                      <a:pPr>
                        <a:defRPr sz="1800"/>
                      </a:pPr>
                      <a:endParaRPr/>
                    </a:p>
                  </a:txBody>
                  <a:tcPr marL="45720" marR="45720" horzOverflow="overflow"/>
                </a:tc>
                <a:tc>
                  <a:txBody>
                    <a:bodyPr/>
                    <a:lstStyle/>
                    <a:p>
                      <a:pPr>
                        <a:defRPr sz="1800"/>
                      </a:pPr>
                      <a:endParaRPr/>
                    </a:p>
                  </a:txBody>
                  <a:tcPr marL="45720" marR="45720" horzOverflow="overflow"/>
                </a:tc>
                <a:tc>
                  <a:txBody>
                    <a:bodyPr/>
                    <a:lstStyle/>
                    <a:p>
                      <a:pPr>
                        <a:defRPr sz="1800"/>
                      </a:pPr>
                      <a:endParaRPr/>
                    </a:p>
                  </a:txBody>
                  <a:tcPr marL="45720" marR="45720" horzOverflow="overflow"/>
                </a:tc>
              </a:tr>
            </a:tbl>
          </a:graphicData>
        </a:graphic>
      </p:graphicFrame>
      <p:sp>
        <p:nvSpPr>
          <p:cNvPr id="232" name="Shape 232"/>
          <p:cNvSpPr>
            <a:spLocks noGrp="1"/>
          </p:cNvSpPr>
          <p:nvPr>
            <p:ph type="title"/>
          </p:nvPr>
        </p:nvSpPr>
        <p:spPr>
          <a:xfrm>
            <a:off x="609440" y="5105400"/>
            <a:ext cx="10971374" cy="1066800"/>
          </a:xfrm>
          <a:prstGeom prst="rect">
            <a:avLst/>
          </a:prstGeom>
        </p:spPr>
        <p:txBody>
          <a:bodyPr/>
          <a:lstStyle/>
          <a:p>
            <a:r>
              <a:t>Competitor Analysis</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a:spLocks noGrp="1"/>
          </p:cNvSpPr>
          <p:nvPr>
            <p:ph type="body" idx="1"/>
          </p:nvPr>
        </p:nvSpPr>
        <p:spPr>
          <a:xfrm>
            <a:off x="1293812" y="685800"/>
            <a:ext cx="10287001" cy="4759424"/>
          </a:xfrm>
          <a:prstGeom prst="rect">
            <a:avLst/>
          </a:prstGeom>
        </p:spPr>
        <p:txBody>
          <a:bodyPr/>
          <a:lstStyle/>
          <a:p>
            <a:pPr>
              <a:lnSpc>
                <a:spcPct val="72000"/>
              </a:lnSpc>
              <a:defRPr sz="2300"/>
            </a:pPr>
            <a:r>
              <a:rPr dirty="0"/>
              <a:t>Raptor365 team has vast expertise in Unmanned systems technology, design &amp; operation, sensor systems, regulatory matters and over 20 years of general aviation experience.  We take the following approach to make technology transfer easy for you.</a:t>
            </a:r>
          </a:p>
          <a:p>
            <a:pPr>
              <a:lnSpc>
                <a:spcPct val="72000"/>
              </a:lnSpc>
              <a:defRPr sz="2300"/>
            </a:pPr>
            <a:r>
              <a:rPr dirty="0"/>
              <a:t>UAS Direct  - Offering integrated UAS based on requirement</a:t>
            </a:r>
          </a:p>
          <a:p>
            <a:pPr marL="615950" lvl="1" indent="-285750">
              <a:lnSpc>
                <a:spcPct val="72000"/>
              </a:lnSpc>
              <a:spcBef>
                <a:spcPts val="600"/>
              </a:spcBef>
              <a:buClrTx/>
              <a:buFont typeface="Gill Sans Light"/>
              <a:defRPr sz="2000"/>
            </a:pPr>
            <a:r>
              <a:rPr dirty="0"/>
              <a:t>Select &amp; Build the best airframes and sensors for your specific project(s) </a:t>
            </a:r>
          </a:p>
          <a:p>
            <a:pPr marL="615950" lvl="1" indent="-285750">
              <a:lnSpc>
                <a:spcPct val="72000"/>
              </a:lnSpc>
              <a:spcBef>
                <a:spcPts val="600"/>
              </a:spcBef>
              <a:buClrTx/>
              <a:buFont typeface="Gill Sans Light"/>
              <a:defRPr sz="2000"/>
            </a:pPr>
            <a:r>
              <a:rPr dirty="0"/>
              <a:t>Develop efficient and effective training, flight operations policies and procedures</a:t>
            </a:r>
          </a:p>
          <a:p>
            <a:pPr marL="615950" lvl="1" indent="-285750">
              <a:lnSpc>
                <a:spcPct val="72000"/>
              </a:lnSpc>
              <a:spcBef>
                <a:spcPts val="600"/>
              </a:spcBef>
              <a:buClrTx/>
              <a:buFont typeface="Gill Sans Light"/>
              <a:defRPr sz="2000"/>
            </a:pPr>
            <a:r>
              <a:rPr dirty="0"/>
              <a:t>Arrange for pre and post-flight data processing and analysis</a:t>
            </a:r>
          </a:p>
          <a:p>
            <a:pPr>
              <a:lnSpc>
                <a:spcPct val="72000"/>
              </a:lnSpc>
              <a:defRPr sz="2300"/>
            </a:pPr>
            <a:r>
              <a:rPr dirty="0"/>
              <a:t>UAS on demand in cloud - Our experts can assist you with incorporating UAS into your operations</a:t>
            </a:r>
          </a:p>
          <a:p>
            <a:pPr marL="615950" lvl="1" indent="-285750">
              <a:lnSpc>
                <a:spcPct val="72000"/>
              </a:lnSpc>
              <a:spcBef>
                <a:spcPts val="600"/>
              </a:spcBef>
              <a:buClrTx/>
              <a:buFont typeface="Gill Sans Light"/>
              <a:defRPr sz="2000"/>
            </a:pPr>
            <a:r>
              <a:rPr dirty="0"/>
              <a:t>Deploy the best airframes and sensors for your specific project(s) </a:t>
            </a:r>
          </a:p>
          <a:p>
            <a:pPr marL="615950" lvl="1" indent="-285750">
              <a:lnSpc>
                <a:spcPct val="72000"/>
              </a:lnSpc>
              <a:spcBef>
                <a:spcPts val="600"/>
              </a:spcBef>
              <a:buClrTx/>
              <a:buFont typeface="Gill Sans Light"/>
              <a:defRPr sz="2000"/>
            </a:pPr>
            <a:r>
              <a:rPr dirty="0"/>
              <a:t>Develop pre-processing of flight data for required operation </a:t>
            </a:r>
          </a:p>
          <a:p>
            <a:pPr marL="615950" lvl="1" indent="-285750">
              <a:lnSpc>
                <a:spcPct val="72000"/>
              </a:lnSpc>
              <a:spcBef>
                <a:spcPts val="600"/>
              </a:spcBef>
              <a:buClrTx/>
              <a:buFont typeface="Gill Sans Light"/>
              <a:defRPr sz="2000"/>
            </a:pPr>
            <a:r>
              <a:rPr dirty="0"/>
              <a:t>Arrange for pre and post-flight data processing and analysis</a:t>
            </a:r>
          </a:p>
          <a:p>
            <a:pPr marL="615950" lvl="1" indent="-285750">
              <a:lnSpc>
                <a:spcPct val="72000"/>
              </a:lnSpc>
              <a:spcBef>
                <a:spcPts val="600"/>
              </a:spcBef>
              <a:buClrTx/>
              <a:buFont typeface="Gill Sans Light"/>
              <a:defRPr sz="2000"/>
            </a:pPr>
            <a:r>
              <a:rPr dirty="0"/>
              <a:t>Store aerial data on cloud based platform for easy access and review,  anywhere/anytime</a:t>
            </a:r>
          </a:p>
        </p:txBody>
      </p:sp>
      <p:sp>
        <p:nvSpPr>
          <p:cNvPr id="292" name="Shape 292"/>
          <p:cNvSpPr>
            <a:spLocks noGrp="1"/>
          </p:cNvSpPr>
          <p:nvPr>
            <p:ph type="title"/>
          </p:nvPr>
        </p:nvSpPr>
        <p:spPr>
          <a:xfrm>
            <a:off x="609440" y="5105400"/>
            <a:ext cx="10971374" cy="1066800"/>
          </a:xfrm>
          <a:prstGeom prst="rect">
            <a:avLst/>
          </a:prstGeom>
        </p:spPr>
        <p:txBody>
          <a:bodyPr/>
          <a:lstStyle/>
          <a:p>
            <a:r>
              <a:t>Key Benefits of Product or Service</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hape 294"/>
          <p:cNvSpPr>
            <a:spLocks noGrp="1"/>
          </p:cNvSpPr>
          <p:nvPr>
            <p:ph type="title"/>
          </p:nvPr>
        </p:nvSpPr>
        <p:spPr>
          <a:xfrm>
            <a:off x="609440" y="5105400"/>
            <a:ext cx="10971374" cy="1066800"/>
          </a:xfrm>
          <a:prstGeom prst="rect">
            <a:avLst/>
          </a:prstGeom>
        </p:spPr>
        <p:txBody>
          <a:bodyPr/>
          <a:lstStyle/>
          <a:p>
            <a:r>
              <a:t>Management Team</a:t>
            </a:r>
          </a:p>
        </p:txBody>
      </p:sp>
      <p:sp>
        <p:nvSpPr>
          <p:cNvPr id="295" name="Shape 295"/>
          <p:cNvSpPr>
            <a:spLocks noGrp="1"/>
          </p:cNvSpPr>
          <p:nvPr>
            <p:ph type="body" sz="half" idx="1"/>
          </p:nvPr>
        </p:nvSpPr>
        <p:spPr>
          <a:xfrm>
            <a:off x="2349996" y="685799"/>
            <a:ext cx="7790658" cy="4191000"/>
          </a:xfrm>
          <a:prstGeom prst="rect">
            <a:avLst/>
          </a:prstGeom>
        </p:spPr>
        <p:txBody>
          <a:bodyPr/>
          <a:lstStyle/>
          <a:p>
            <a:pPr marL="0" indent="0" algn="just" defTabSz="877823">
              <a:lnSpc>
                <a:spcPct val="72000"/>
              </a:lnSpc>
              <a:spcBef>
                <a:spcPts val="1700"/>
              </a:spcBef>
              <a:buSzTx/>
              <a:buNone/>
              <a:defRPr sz="2208"/>
            </a:pPr>
            <a:r>
              <a:t>Natraj Balasubramanian demonstrates the rare ability to recognize and realize new business opportunities when markets and technologies are in transition. Since the early 2000s, Natraj has founded several tech companies in the USA and emerging markets, namely India and the Philippines. As a serial entrepreneur, aviator, drone enthusiast and businessman he sees great potential for drones and has teamed up with some of the best talent in this field. </a:t>
            </a:r>
          </a:p>
          <a:p>
            <a:pPr marL="0" indent="0" algn="just" defTabSz="877823">
              <a:lnSpc>
                <a:spcPct val="72000"/>
              </a:lnSpc>
              <a:spcBef>
                <a:spcPts val="1700"/>
              </a:spcBef>
              <a:buSzTx/>
              <a:buNone/>
              <a:defRPr sz="2208"/>
            </a:pPr>
            <a:r>
              <a:t>Prior to founding Raptor365, Natraj served as CEO of Clerysys Inc. and Nebra Business Solutions. He has extensive experience in aviation having served for nearly a decade in the Indian Air Force in various capacities as a combat aviator after being commissioned in the flying branch. Natraj is an alumnus of the Air Force Academy &amp; Harvard Business School.</a:t>
            </a:r>
          </a:p>
        </p:txBody>
      </p:sp>
      <p:sp>
        <p:nvSpPr>
          <p:cNvPr id="296" name="Shape 296"/>
          <p:cNvSpPr/>
          <p:nvPr/>
        </p:nvSpPr>
        <p:spPr>
          <a:xfrm>
            <a:off x="2540137" y="3361254"/>
            <a:ext cx="184667" cy="369333"/>
          </a:xfrm>
          <a:prstGeom prst="rect">
            <a:avLst/>
          </a:prstGeom>
          <a:ln>
            <a:solidFill>
              <a:srgbClr val="CEDBE6"/>
            </a:solidFill>
          </a:ln>
        </p:spPr>
        <p:txBody>
          <a:bodyPr lIns="45719" rIns="45719" anchor="ctr"/>
          <a:lstStyle/>
          <a:p>
            <a:endParaRPr/>
          </a:p>
        </p:txBody>
      </p:sp>
      <p:sp>
        <p:nvSpPr>
          <p:cNvPr id="297" name="Shape 297"/>
          <p:cNvSpPr/>
          <p:nvPr/>
        </p:nvSpPr>
        <p:spPr>
          <a:xfrm>
            <a:off x="4651216" y="5839402"/>
            <a:ext cx="184667" cy="369333"/>
          </a:xfrm>
          <a:prstGeom prst="rect">
            <a:avLst/>
          </a:prstGeom>
          <a:ln>
            <a:solidFill>
              <a:srgbClr val="CEDBE6"/>
            </a:solidFill>
          </a:ln>
        </p:spPr>
        <p:txBody>
          <a:bodyPr lIns="45719" rIns="45719" anchor="ctr"/>
          <a:lstStyle/>
          <a:p>
            <a:endParaRP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a:spLocks noGrp="1"/>
          </p:cNvSpPr>
          <p:nvPr>
            <p:ph type="title"/>
          </p:nvPr>
        </p:nvSpPr>
        <p:spPr>
          <a:xfrm>
            <a:off x="609440" y="5105400"/>
            <a:ext cx="10971374" cy="1066800"/>
          </a:xfrm>
          <a:prstGeom prst="rect">
            <a:avLst/>
          </a:prstGeom>
        </p:spPr>
        <p:txBody>
          <a:bodyPr/>
          <a:lstStyle/>
          <a:p>
            <a:r>
              <a:t>Management Team</a:t>
            </a:r>
          </a:p>
        </p:txBody>
      </p:sp>
      <p:sp>
        <p:nvSpPr>
          <p:cNvPr id="300" name="Shape 300"/>
          <p:cNvSpPr>
            <a:spLocks noGrp="1"/>
          </p:cNvSpPr>
          <p:nvPr>
            <p:ph type="body" idx="1"/>
          </p:nvPr>
        </p:nvSpPr>
        <p:spPr>
          <a:xfrm>
            <a:off x="2422003" y="685800"/>
            <a:ext cx="8510738" cy="4759424"/>
          </a:xfrm>
          <a:prstGeom prst="rect">
            <a:avLst/>
          </a:prstGeom>
        </p:spPr>
        <p:txBody>
          <a:bodyPr/>
          <a:lstStyle/>
          <a:p>
            <a:pPr marL="0" indent="0" algn="just" defTabSz="905255">
              <a:spcBef>
                <a:spcPts val="1700"/>
              </a:spcBef>
              <a:buSzTx/>
              <a:buNone/>
              <a:defRPr sz="2376"/>
            </a:pPr>
            <a:r>
              <a:t>Varsha Augustine likes to lead from the front.  She has been in the drone industry since 1997, having seen great potential for its even then. She has a specialty in Micro Drones and is a frequent keynote speaker as a subject matter expert. Varsha is the Director of  AutomicroUAS AeroTech, a micro UAV manufacturing unit. AutomicroUAS is closely associated with the security environment of India. Her team designed several state of the art machines which are flying with Indian Security Forces.  </a:t>
            </a:r>
          </a:p>
          <a:p>
            <a:pPr marL="0" indent="0" algn="just" defTabSz="905255">
              <a:spcBef>
                <a:spcPts val="1700"/>
              </a:spcBef>
              <a:buSzTx/>
              <a:buNone/>
              <a:defRPr sz="2376"/>
            </a:pPr>
            <a:r>
              <a:t>Commissioned in the Indian Air Force as an officer, Varsha was instrumental in IAF going digital in various aspects of operations &amp; maintenance. She is one of the very few female UAV pilots in the world. Varsha is an alumnus of the Air Force Academy &amp; XLRI - Xavier School Of Management. </a:t>
            </a:r>
          </a:p>
        </p:txBody>
      </p:sp>
      <p:sp>
        <p:nvSpPr>
          <p:cNvPr id="301" name="Shape 301"/>
          <p:cNvSpPr/>
          <p:nvPr/>
        </p:nvSpPr>
        <p:spPr>
          <a:xfrm>
            <a:off x="2540137" y="3361254"/>
            <a:ext cx="184667" cy="369333"/>
          </a:xfrm>
          <a:prstGeom prst="rect">
            <a:avLst/>
          </a:prstGeom>
          <a:ln>
            <a:solidFill>
              <a:srgbClr val="CEDBE6"/>
            </a:solidFill>
          </a:ln>
        </p:spPr>
        <p:txBody>
          <a:bodyPr lIns="45719" rIns="45719" anchor="ctr"/>
          <a:lstStyle/>
          <a:p>
            <a:endParaRPr/>
          </a:p>
        </p:txBody>
      </p:sp>
      <p:sp>
        <p:nvSpPr>
          <p:cNvPr id="302" name="Shape 302"/>
          <p:cNvSpPr/>
          <p:nvPr/>
        </p:nvSpPr>
        <p:spPr>
          <a:xfrm>
            <a:off x="4651216" y="5839402"/>
            <a:ext cx="184667" cy="369333"/>
          </a:xfrm>
          <a:prstGeom prst="rect">
            <a:avLst/>
          </a:prstGeom>
          <a:ln>
            <a:solidFill>
              <a:srgbClr val="CEDBE6"/>
            </a:solidFill>
          </a:ln>
        </p:spPr>
        <p:txBody>
          <a:bodyPr lIns="45719" rIns="45719" anchor="ctr"/>
          <a:lstStyle/>
          <a:p>
            <a:endParaRP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a:spLocks noGrp="1"/>
          </p:cNvSpPr>
          <p:nvPr>
            <p:ph type="title"/>
          </p:nvPr>
        </p:nvSpPr>
        <p:spPr>
          <a:xfrm>
            <a:off x="609440" y="5105400"/>
            <a:ext cx="10971374" cy="1066800"/>
          </a:xfrm>
          <a:prstGeom prst="rect">
            <a:avLst/>
          </a:prstGeom>
        </p:spPr>
        <p:txBody>
          <a:bodyPr/>
          <a:lstStyle/>
          <a:p>
            <a:r>
              <a:rPr dirty="0"/>
              <a:t>Management Team</a:t>
            </a:r>
          </a:p>
        </p:txBody>
      </p:sp>
      <p:sp>
        <p:nvSpPr>
          <p:cNvPr id="300" name="Shape 300"/>
          <p:cNvSpPr>
            <a:spLocks noGrp="1"/>
          </p:cNvSpPr>
          <p:nvPr>
            <p:ph type="body" idx="1"/>
          </p:nvPr>
        </p:nvSpPr>
        <p:spPr>
          <a:xfrm>
            <a:off x="2422003" y="685800"/>
            <a:ext cx="8510738" cy="4759424"/>
          </a:xfrm>
          <a:prstGeom prst="rect">
            <a:avLst/>
          </a:prstGeom>
        </p:spPr>
        <p:txBody>
          <a:bodyPr>
            <a:normAutofit/>
          </a:bodyPr>
          <a:lstStyle/>
          <a:p>
            <a:pPr marL="0" indent="0" algn="just" defTabSz="905255">
              <a:spcBef>
                <a:spcPts val="1700"/>
              </a:spcBef>
              <a:buSzTx/>
              <a:buNone/>
              <a:defRPr sz="2376"/>
            </a:pPr>
            <a:r>
              <a:rPr lang="en-US" dirty="0" smtClean="0"/>
              <a:t>Gusty, is a subject matter expert in the field of UAVs, especially Micro UAVs. He designs UAV around a payload, test flies and fine tunes it with an approach of ‘Right Tool for the Right Job’. His drones are successfully flying in some of the highest battle grounds of the world. </a:t>
            </a:r>
          </a:p>
          <a:p>
            <a:pPr marL="0" indent="0" algn="just" defTabSz="905255">
              <a:spcBef>
                <a:spcPts val="1700"/>
              </a:spcBef>
              <a:buSzTx/>
              <a:buNone/>
              <a:defRPr sz="2376"/>
            </a:pPr>
            <a:r>
              <a:rPr lang="en-US" dirty="0" smtClean="0"/>
              <a:t>He is an ace </a:t>
            </a:r>
            <a:r>
              <a:rPr lang="en-US" dirty="0"/>
              <a:t>f</a:t>
            </a:r>
            <a:r>
              <a:rPr lang="en-US" dirty="0" smtClean="0"/>
              <a:t>ighter </a:t>
            </a:r>
            <a:r>
              <a:rPr lang="en-US" dirty="0"/>
              <a:t>p</a:t>
            </a:r>
            <a:r>
              <a:rPr lang="en-US" dirty="0" smtClean="0"/>
              <a:t>ilot and has commanded a frontline </a:t>
            </a:r>
            <a:r>
              <a:rPr lang="en-US" dirty="0"/>
              <a:t>f</a:t>
            </a:r>
            <a:r>
              <a:rPr lang="en-US" dirty="0" smtClean="0"/>
              <a:t>ighter squadron. He is also the alumnus of IIM &amp; IIT Kharagpur. Presently, he is pursuing his PhD with a sole aim of bringing robotics &amp; UAVs to replace manned flights.</a:t>
            </a:r>
          </a:p>
          <a:p>
            <a:pPr marL="0" indent="0" algn="just" defTabSz="905255">
              <a:spcBef>
                <a:spcPts val="1700"/>
              </a:spcBef>
              <a:buSzTx/>
              <a:buNone/>
              <a:defRPr sz="2376"/>
            </a:pPr>
            <a:r>
              <a:rPr lang="en-US" dirty="0" smtClean="0"/>
              <a:t>He frequently writes &amp; blogs on UAVs, aviation &amp; robotics. He is a frequent speaker on aviation and drones. </a:t>
            </a:r>
            <a:endParaRPr dirty="0"/>
          </a:p>
        </p:txBody>
      </p:sp>
      <p:sp>
        <p:nvSpPr>
          <p:cNvPr id="301" name="Shape 301"/>
          <p:cNvSpPr/>
          <p:nvPr/>
        </p:nvSpPr>
        <p:spPr>
          <a:xfrm>
            <a:off x="2540137" y="3361254"/>
            <a:ext cx="184667" cy="369333"/>
          </a:xfrm>
          <a:prstGeom prst="rect">
            <a:avLst/>
          </a:prstGeom>
          <a:ln>
            <a:solidFill>
              <a:srgbClr val="CEDBE6"/>
            </a:solidFill>
          </a:ln>
        </p:spPr>
        <p:txBody>
          <a:bodyPr lIns="45719" rIns="45719" anchor="ctr"/>
          <a:lstStyle/>
          <a:p>
            <a:endParaRPr/>
          </a:p>
        </p:txBody>
      </p:sp>
      <p:sp>
        <p:nvSpPr>
          <p:cNvPr id="302" name="Shape 302"/>
          <p:cNvSpPr/>
          <p:nvPr/>
        </p:nvSpPr>
        <p:spPr>
          <a:xfrm>
            <a:off x="4651216" y="5839402"/>
            <a:ext cx="184667" cy="369333"/>
          </a:xfrm>
          <a:prstGeom prst="rect">
            <a:avLst/>
          </a:prstGeom>
          <a:ln>
            <a:solidFill>
              <a:srgbClr val="CEDBE6"/>
            </a:solidFill>
          </a:ln>
        </p:spPr>
        <p:txBody>
          <a:bodyPr lIns="45719" rIns="45719" anchor="ctr"/>
          <a:lstStyle/>
          <a:p>
            <a:endParaRPr/>
          </a:p>
        </p:txBody>
      </p:sp>
    </p:spTree>
    <p:extLst>
      <p:ext uri="{BB962C8B-B14F-4D97-AF65-F5344CB8AC3E}">
        <p14:creationId xmlns:p14="http://schemas.microsoft.com/office/powerpoint/2010/main" val="379285919"/>
      </p:ext>
    </p:extLst>
  </p:cSld>
  <p:clrMapOvr>
    <a:masterClrMapping/>
  </p:clrMapOvr>
  <p:transition xmlns:p14="http://schemas.microsoft.com/office/powerpoint/2010/main" spd="slow">
    <p:dissolv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4" name="image36.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1941732" y="476671"/>
            <a:ext cx="7920882" cy="4865141"/>
          </a:xfrm>
          <a:prstGeom prst="rect">
            <a:avLst/>
          </a:prstGeom>
          <a:ln w="12700">
            <a:miter lim="400000"/>
          </a:ln>
        </p:spPr>
      </p:pic>
      <p:sp>
        <p:nvSpPr>
          <p:cNvPr id="305" name="Shape 305"/>
          <p:cNvSpPr>
            <a:spLocks noGrp="1"/>
          </p:cNvSpPr>
          <p:nvPr>
            <p:ph type="title"/>
          </p:nvPr>
        </p:nvSpPr>
        <p:spPr>
          <a:xfrm>
            <a:off x="416486" y="1628799"/>
            <a:ext cx="10971374" cy="1066801"/>
          </a:xfrm>
          <a:prstGeom prst="rect">
            <a:avLst/>
          </a:prstGeom>
        </p:spPr>
        <p:txBody>
          <a:bodyPr/>
          <a:lstStyle>
            <a:lvl1pPr algn="ctr"/>
          </a:lstStyle>
          <a:p>
            <a:r>
              <a:t>Thanks</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body" idx="1"/>
          </p:nvPr>
        </p:nvSpPr>
        <p:spPr>
          <a:xfrm>
            <a:off x="1293812" y="685799"/>
            <a:ext cx="10287001" cy="4191000"/>
          </a:xfrm>
          <a:prstGeom prst="rect">
            <a:avLst/>
          </a:prstGeom>
        </p:spPr>
        <p:txBody>
          <a:bodyPr/>
          <a:lstStyle/>
          <a:p>
            <a:pPr marL="0" indent="0" algn="ctr">
              <a:buSzTx/>
              <a:buNone/>
              <a:defRPr sz="3200">
                <a:ln w="15875">
                  <a:solidFill>
                    <a:srgbClr val="FFFFFF"/>
                  </a:solidFill>
                </a:ln>
                <a:solidFill>
                  <a:srgbClr val="00B050"/>
                </a:solidFill>
                <a:latin typeface="Arial Rounded MT Bold"/>
                <a:ea typeface="Arial Rounded MT Bold"/>
                <a:cs typeface="Arial Rounded MT Bold"/>
                <a:sym typeface="Arial Rounded MT Bold"/>
              </a:defRPr>
            </a:pPr>
            <a:r>
              <a:rPr dirty="0"/>
              <a:t>Raptor365®</a:t>
            </a:r>
          </a:p>
          <a:p>
            <a:pPr marL="0" indent="0">
              <a:buSzTx/>
              <a:buNone/>
            </a:pPr>
            <a:endParaRPr dirty="0"/>
          </a:p>
          <a:p>
            <a:pPr marL="0" indent="0">
              <a:buSzTx/>
              <a:buNone/>
            </a:pPr>
            <a:r>
              <a:rPr dirty="0"/>
              <a:t>“At Raptor365 we believe our customers can perform efficiently, with lower cost and improved safety by integrating drone technology into their business processes”</a:t>
            </a:r>
          </a:p>
        </p:txBody>
      </p:sp>
      <p:sp>
        <p:nvSpPr>
          <p:cNvPr id="155" name="Shape 155"/>
          <p:cNvSpPr>
            <a:spLocks noGrp="1"/>
          </p:cNvSpPr>
          <p:nvPr>
            <p:ph type="title"/>
          </p:nvPr>
        </p:nvSpPr>
        <p:spPr>
          <a:xfrm>
            <a:off x="609440" y="5105400"/>
            <a:ext cx="10971374" cy="1066800"/>
          </a:xfrm>
          <a:prstGeom prst="rect">
            <a:avLst/>
          </a:prstGeom>
        </p:spPr>
        <p:txBody>
          <a:bodyPr/>
          <a:lstStyle/>
          <a:p>
            <a:r>
              <a:t>Introduction</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body" sz="half" idx="1"/>
          </p:nvPr>
        </p:nvSpPr>
        <p:spPr>
          <a:xfrm>
            <a:off x="1293812" y="685800"/>
            <a:ext cx="5029201" cy="4191000"/>
          </a:xfrm>
          <a:prstGeom prst="rect">
            <a:avLst/>
          </a:prstGeom>
        </p:spPr>
        <p:txBody>
          <a:bodyPr/>
          <a:lstStyle/>
          <a:p>
            <a:pPr marL="219455" indent="-219455" defTabSz="877823">
              <a:spcBef>
                <a:spcPts val="1700"/>
              </a:spcBef>
              <a:defRPr sz="2688"/>
            </a:pPr>
            <a:r>
              <a:rPr dirty="0"/>
              <a:t>Unmanned Aerial Systems provider</a:t>
            </a:r>
          </a:p>
          <a:p>
            <a:pPr marL="219455" indent="-219455" defTabSz="877823">
              <a:spcBef>
                <a:spcPts val="1700"/>
              </a:spcBef>
              <a:defRPr sz="2688"/>
            </a:pPr>
            <a:r>
              <a:rPr dirty="0"/>
              <a:t>Manufacturer and provider of Fixed Wing and MultiRotor UAS</a:t>
            </a:r>
          </a:p>
          <a:p>
            <a:pPr marL="219455" indent="-219455" defTabSz="877823">
              <a:spcBef>
                <a:spcPts val="1700"/>
              </a:spcBef>
              <a:defRPr sz="2688"/>
            </a:pPr>
            <a:r>
              <a:rPr dirty="0"/>
              <a:t>Customized Solutions based on client requirements</a:t>
            </a:r>
          </a:p>
          <a:p>
            <a:pPr marL="219455" indent="-219455" defTabSz="877823">
              <a:spcBef>
                <a:spcPts val="1700"/>
              </a:spcBef>
              <a:defRPr sz="2688"/>
            </a:pPr>
            <a:r>
              <a:rPr dirty="0"/>
              <a:t>Applied for US Federal Aviation Administration(FAA) approval</a:t>
            </a:r>
          </a:p>
        </p:txBody>
      </p:sp>
      <p:sp>
        <p:nvSpPr>
          <p:cNvPr id="158" name="Shape 158"/>
          <p:cNvSpPr>
            <a:spLocks noGrp="1"/>
          </p:cNvSpPr>
          <p:nvPr>
            <p:ph type="title"/>
          </p:nvPr>
        </p:nvSpPr>
        <p:spPr>
          <a:xfrm>
            <a:off x="609440" y="5105400"/>
            <a:ext cx="10971374" cy="1066800"/>
          </a:xfrm>
          <a:prstGeom prst="rect">
            <a:avLst/>
          </a:prstGeom>
        </p:spPr>
        <p:txBody>
          <a:bodyPr/>
          <a:lstStyle/>
          <a:p>
            <a:r>
              <a:t>Our Products and Services</a:t>
            </a:r>
          </a:p>
        </p:txBody>
      </p:sp>
      <p:pic>
        <p:nvPicPr>
          <p:cNvPr id="159" name="image5.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42483" y="-459432"/>
            <a:ext cx="5211380" cy="4167171"/>
          </a:xfrm>
          <a:prstGeom prst="rect">
            <a:avLst/>
          </a:prstGeom>
          <a:ln w="12700">
            <a:miter lim="400000"/>
          </a:ln>
        </p:spPr>
      </p:pic>
      <p:pic>
        <p:nvPicPr>
          <p:cNvPr id="160" name="image6.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57341" y="2941703"/>
            <a:ext cx="5211663" cy="293156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a:spLocks noGrp="1"/>
          </p:cNvSpPr>
          <p:nvPr>
            <p:ph type="title"/>
          </p:nvPr>
        </p:nvSpPr>
        <p:spPr>
          <a:xfrm>
            <a:off x="609440" y="5105400"/>
            <a:ext cx="10971374" cy="1066800"/>
          </a:xfrm>
          <a:prstGeom prst="rect">
            <a:avLst/>
          </a:prstGeom>
        </p:spPr>
        <p:txBody>
          <a:bodyPr/>
          <a:lstStyle/>
          <a:p>
            <a:r>
              <a:rPr dirty="0"/>
              <a:t>Our Fixed Wing Aeroplanes</a:t>
            </a:r>
          </a:p>
        </p:txBody>
      </p:sp>
      <p:sp>
        <p:nvSpPr>
          <p:cNvPr id="163" name="Shape 163"/>
          <p:cNvSpPr/>
          <p:nvPr/>
        </p:nvSpPr>
        <p:spPr>
          <a:xfrm>
            <a:off x="462634" y="2410175"/>
            <a:ext cx="3039691" cy="3179065"/>
          </a:xfrm>
          <a:prstGeom prst="rect">
            <a:avLst/>
          </a:prstGeom>
          <a:gradFill>
            <a:gsLst>
              <a:gs pos="0">
                <a:srgbClr val="FBFBFB"/>
              </a:gs>
              <a:gs pos="100000">
                <a:srgbClr val="BEBEBE"/>
              </a:gs>
            </a:gsLst>
            <a:lin ang="5400000"/>
          </a:gra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45719" rIns="45719">
            <a:normAutofit/>
          </a:bodyPr>
          <a:lstStyle/>
          <a:p>
            <a:pPr lvl="1" indent="224027" defTabSz="896111">
              <a:lnSpc>
                <a:spcPct val="72000"/>
              </a:lnSpc>
              <a:spcBef>
                <a:spcPts val="200"/>
              </a:spcBef>
              <a:defRPr sz="2156">
                <a:latin typeface="DIN Condensed"/>
                <a:ea typeface="DIN Condensed"/>
                <a:cs typeface="DIN Condensed"/>
                <a:sym typeface="DIN Condensed"/>
              </a:defRPr>
            </a:pPr>
            <a:endParaRPr lang="en-US" sz="2000" dirty="0" smtClean="0"/>
          </a:p>
          <a:p>
            <a:pPr lvl="1" indent="224027" defTabSz="896111">
              <a:lnSpc>
                <a:spcPct val="72000"/>
              </a:lnSpc>
              <a:spcBef>
                <a:spcPts val="200"/>
              </a:spcBef>
              <a:defRPr sz="2156">
                <a:latin typeface="DIN Condensed"/>
                <a:ea typeface="DIN Condensed"/>
                <a:cs typeface="DIN Condensed"/>
                <a:sym typeface="DIN Condensed"/>
              </a:defRPr>
            </a:pPr>
            <a:r>
              <a:rPr sz="2000" dirty="0" smtClean="0"/>
              <a:t>Raptor365</a:t>
            </a:r>
            <a:r>
              <a:rPr sz="2000" dirty="0"/>
              <a:t>®</a:t>
            </a:r>
          </a:p>
          <a:p>
            <a:pPr lvl="1" indent="224027" defTabSz="896111">
              <a:lnSpc>
                <a:spcPct val="72000"/>
              </a:lnSpc>
              <a:spcBef>
                <a:spcPts val="200"/>
              </a:spcBef>
              <a:defRPr sz="2156">
                <a:latin typeface="DIN Condensed"/>
                <a:ea typeface="DIN Condensed"/>
                <a:cs typeface="DIN Condensed"/>
                <a:sym typeface="DIN Condensed"/>
              </a:defRPr>
            </a:pPr>
            <a:r>
              <a:rPr sz="2000" dirty="0" err="1"/>
              <a:t>Endurer</a:t>
            </a:r>
            <a:endParaRPr sz="2000" dirty="0"/>
          </a:p>
          <a:p>
            <a:pPr lvl="1" indent="224027" defTabSz="896111">
              <a:lnSpc>
                <a:spcPct val="72000"/>
              </a:lnSpc>
              <a:spcBef>
                <a:spcPts val="200"/>
              </a:spcBef>
              <a:defRPr sz="2156">
                <a:latin typeface="DIN Condensed"/>
                <a:ea typeface="DIN Condensed"/>
                <a:cs typeface="DIN Condensed"/>
                <a:sym typeface="DIN Condensed"/>
              </a:defRPr>
            </a:pPr>
            <a:endParaRPr sz="2000" dirty="0"/>
          </a:p>
          <a:p>
            <a:pPr lvl="1" indent="224027" defTabSz="896111">
              <a:lnSpc>
                <a:spcPct val="72000"/>
              </a:lnSpc>
              <a:spcBef>
                <a:spcPts val="200"/>
              </a:spcBef>
              <a:defRPr sz="2156">
                <a:latin typeface="DIN Condensed"/>
                <a:ea typeface="DIN Condensed"/>
                <a:cs typeface="DIN Condensed"/>
                <a:sym typeface="DIN Condensed"/>
              </a:defRPr>
            </a:pPr>
            <a:endParaRPr sz="2000" dirty="0"/>
          </a:p>
          <a:p>
            <a:pPr algn="l" defTabSz="896111">
              <a:lnSpc>
                <a:spcPct val="72000"/>
              </a:lnSpc>
              <a:spcBef>
                <a:spcPts val="200"/>
              </a:spcBef>
              <a:defRPr sz="2156">
                <a:latin typeface="DIN Condensed"/>
                <a:ea typeface="DIN Condensed"/>
                <a:cs typeface="DIN Condensed"/>
                <a:sym typeface="DIN Condensed"/>
              </a:defRPr>
            </a:pPr>
            <a:r>
              <a:rPr sz="2000" dirty="0"/>
              <a:t>Wingspan 3.0 </a:t>
            </a:r>
            <a:r>
              <a:rPr sz="2000" dirty="0" err="1"/>
              <a:t>Mtrs</a:t>
            </a:r>
            <a:endParaRPr sz="2400" dirty="0"/>
          </a:p>
          <a:p>
            <a:pPr algn="l" defTabSz="896111">
              <a:lnSpc>
                <a:spcPct val="72000"/>
              </a:lnSpc>
              <a:spcBef>
                <a:spcPts val="200"/>
              </a:spcBef>
              <a:defRPr sz="2156">
                <a:latin typeface="DIN Condensed"/>
                <a:ea typeface="DIN Condensed"/>
                <a:cs typeface="DIN Condensed"/>
                <a:sym typeface="DIN Condensed"/>
              </a:defRPr>
            </a:pPr>
            <a:r>
              <a:rPr sz="2000" dirty="0"/>
              <a:t>Endurance 1-3 </a:t>
            </a:r>
            <a:r>
              <a:rPr sz="2000" dirty="0" err="1"/>
              <a:t>hrs</a:t>
            </a:r>
            <a:endParaRPr sz="2400" dirty="0"/>
          </a:p>
          <a:p>
            <a:pPr algn="l" defTabSz="896111">
              <a:lnSpc>
                <a:spcPct val="72000"/>
              </a:lnSpc>
              <a:spcBef>
                <a:spcPts val="200"/>
              </a:spcBef>
              <a:defRPr sz="2156">
                <a:latin typeface="DIN Condensed"/>
                <a:ea typeface="DIN Condensed"/>
                <a:cs typeface="DIN Condensed"/>
                <a:sym typeface="DIN Condensed"/>
              </a:defRPr>
            </a:pPr>
            <a:r>
              <a:rPr sz="2000" dirty="0"/>
              <a:t>Range – 40-150 </a:t>
            </a:r>
            <a:r>
              <a:rPr sz="2000" dirty="0" err="1"/>
              <a:t>Kms</a:t>
            </a:r>
            <a:endParaRPr sz="2400" dirty="0"/>
          </a:p>
          <a:p>
            <a:pPr algn="l" defTabSz="896111">
              <a:lnSpc>
                <a:spcPct val="72000"/>
              </a:lnSpc>
              <a:spcBef>
                <a:spcPts val="200"/>
              </a:spcBef>
              <a:defRPr sz="2156">
                <a:latin typeface="DIN Condensed"/>
                <a:ea typeface="DIN Condensed"/>
                <a:cs typeface="DIN Condensed"/>
                <a:sym typeface="DIN Condensed"/>
              </a:defRPr>
            </a:pPr>
            <a:r>
              <a:rPr sz="2000" dirty="0"/>
              <a:t>Total Running Distance (</a:t>
            </a:r>
            <a:r>
              <a:rPr sz="2000" dirty="0" err="1"/>
              <a:t>excl</a:t>
            </a:r>
            <a:r>
              <a:rPr sz="2000" dirty="0"/>
              <a:t> 30% reserve) 300 </a:t>
            </a:r>
            <a:r>
              <a:rPr sz="2000" dirty="0" err="1"/>
              <a:t>Kms</a:t>
            </a:r>
            <a:endParaRPr sz="2400" dirty="0"/>
          </a:p>
          <a:p>
            <a:pPr algn="l" defTabSz="896111">
              <a:lnSpc>
                <a:spcPct val="72000"/>
              </a:lnSpc>
              <a:spcBef>
                <a:spcPts val="200"/>
              </a:spcBef>
              <a:defRPr sz="2156">
                <a:latin typeface="DIN Condensed"/>
                <a:ea typeface="DIN Condensed"/>
                <a:cs typeface="DIN Condensed"/>
                <a:sym typeface="DIN Condensed"/>
              </a:defRPr>
            </a:pPr>
            <a:r>
              <a:rPr sz="2000" dirty="0"/>
              <a:t>Weight – 15 Kgs</a:t>
            </a:r>
            <a:endParaRPr sz="2400" dirty="0"/>
          </a:p>
          <a:p>
            <a:pPr algn="l" defTabSz="896111">
              <a:lnSpc>
                <a:spcPct val="72000"/>
              </a:lnSpc>
              <a:spcBef>
                <a:spcPts val="200"/>
              </a:spcBef>
              <a:defRPr sz="2156">
                <a:latin typeface="DIN Condensed"/>
                <a:ea typeface="DIN Condensed"/>
                <a:cs typeface="DIN Condensed"/>
                <a:sym typeface="DIN Condensed"/>
              </a:defRPr>
            </a:pPr>
            <a:r>
              <a:rPr sz="2000" dirty="0"/>
              <a:t>All Raptor365® Payloads</a:t>
            </a:r>
          </a:p>
        </p:txBody>
      </p:sp>
      <p:sp>
        <p:nvSpPr>
          <p:cNvPr id="164" name="Shape 164"/>
          <p:cNvSpPr/>
          <p:nvPr/>
        </p:nvSpPr>
        <p:spPr>
          <a:xfrm>
            <a:off x="3862163" y="2376923"/>
            <a:ext cx="3306388" cy="3212317"/>
          </a:xfrm>
          <a:prstGeom prst="rect">
            <a:avLst/>
          </a:prstGeom>
          <a:gradFill>
            <a:gsLst>
              <a:gs pos="0">
                <a:srgbClr val="FBFBFB"/>
              </a:gs>
              <a:gs pos="100000">
                <a:srgbClr val="BEBEBE"/>
              </a:gs>
            </a:gsLst>
            <a:lin ang="5400000"/>
          </a:gra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normAutofit/>
          </a:bodyPr>
          <a:lstStyle/>
          <a:p>
            <a:pPr lvl="1">
              <a:lnSpc>
                <a:spcPct val="80000"/>
              </a:lnSpc>
              <a:spcBef>
                <a:spcPts val="300"/>
              </a:spcBef>
              <a:defRPr sz="2200">
                <a:latin typeface="DIN Condensed"/>
                <a:ea typeface="DIN Condensed"/>
                <a:cs typeface="DIN Condensed"/>
                <a:sym typeface="DIN Condensed"/>
              </a:defRPr>
            </a:pPr>
            <a:r>
              <a:rPr sz="2000" dirty="0"/>
              <a:t>Raptor365®</a:t>
            </a:r>
          </a:p>
          <a:p>
            <a:pPr lvl="1">
              <a:lnSpc>
                <a:spcPct val="80000"/>
              </a:lnSpc>
              <a:spcBef>
                <a:spcPts val="300"/>
              </a:spcBef>
              <a:defRPr sz="2200">
                <a:latin typeface="DIN Condensed"/>
                <a:ea typeface="DIN Condensed"/>
                <a:cs typeface="DIN Condensed"/>
                <a:sym typeface="DIN Condensed"/>
              </a:defRPr>
            </a:pPr>
            <a:r>
              <a:rPr sz="2000" dirty="0"/>
              <a:t>Enquirer</a:t>
            </a:r>
          </a:p>
          <a:p>
            <a:pPr lvl="1" algn="l">
              <a:lnSpc>
                <a:spcPct val="80000"/>
              </a:lnSpc>
              <a:spcBef>
                <a:spcPts val="300"/>
              </a:spcBef>
              <a:defRPr sz="2200">
                <a:latin typeface="DIN Condensed"/>
                <a:ea typeface="DIN Condensed"/>
                <a:cs typeface="DIN Condensed"/>
                <a:sym typeface="DIN Condensed"/>
              </a:defRPr>
            </a:pPr>
            <a:r>
              <a:rPr sz="2000" dirty="0"/>
              <a:t> </a:t>
            </a:r>
          </a:p>
          <a:p>
            <a:pPr algn="l">
              <a:lnSpc>
                <a:spcPct val="80000"/>
              </a:lnSpc>
              <a:spcBef>
                <a:spcPts val="300"/>
              </a:spcBef>
              <a:defRPr sz="2200">
                <a:latin typeface="DIN Condensed"/>
                <a:ea typeface="DIN Condensed"/>
                <a:cs typeface="DIN Condensed"/>
                <a:sym typeface="DIN Condensed"/>
              </a:defRPr>
            </a:pPr>
            <a:r>
              <a:rPr sz="2000" dirty="0"/>
              <a:t>Wingspan 2.5 </a:t>
            </a:r>
            <a:r>
              <a:rPr sz="2000" dirty="0" err="1"/>
              <a:t>Mtrs</a:t>
            </a:r>
            <a:endParaRPr sz="2400" dirty="0"/>
          </a:p>
          <a:p>
            <a:pPr algn="l">
              <a:lnSpc>
                <a:spcPct val="80000"/>
              </a:lnSpc>
              <a:spcBef>
                <a:spcPts val="300"/>
              </a:spcBef>
              <a:defRPr sz="2200">
                <a:latin typeface="DIN Condensed"/>
                <a:ea typeface="DIN Condensed"/>
                <a:cs typeface="DIN Condensed"/>
                <a:sym typeface="DIN Condensed"/>
              </a:defRPr>
            </a:pPr>
            <a:r>
              <a:rPr sz="2000" dirty="0"/>
              <a:t>Endurance 1-2 </a:t>
            </a:r>
            <a:r>
              <a:rPr sz="2000" dirty="0" err="1"/>
              <a:t>hrs</a:t>
            </a:r>
            <a:endParaRPr sz="2400" dirty="0"/>
          </a:p>
          <a:p>
            <a:pPr algn="l">
              <a:lnSpc>
                <a:spcPct val="80000"/>
              </a:lnSpc>
              <a:spcBef>
                <a:spcPts val="300"/>
              </a:spcBef>
              <a:defRPr sz="2200">
                <a:latin typeface="DIN Condensed"/>
                <a:ea typeface="DIN Condensed"/>
                <a:cs typeface="DIN Condensed"/>
                <a:sym typeface="DIN Condensed"/>
              </a:defRPr>
            </a:pPr>
            <a:r>
              <a:rPr sz="2000" dirty="0"/>
              <a:t>Range – 15 </a:t>
            </a:r>
            <a:r>
              <a:rPr sz="2000" dirty="0" err="1"/>
              <a:t>Kms</a:t>
            </a:r>
            <a:endParaRPr sz="2400" dirty="0"/>
          </a:p>
          <a:p>
            <a:pPr algn="l">
              <a:lnSpc>
                <a:spcPct val="80000"/>
              </a:lnSpc>
              <a:spcBef>
                <a:spcPts val="300"/>
              </a:spcBef>
              <a:defRPr sz="2200">
                <a:latin typeface="DIN Condensed"/>
                <a:ea typeface="DIN Condensed"/>
                <a:cs typeface="DIN Condensed"/>
                <a:sym typeface="DIN Condensed"/>
              </a:defRPr>
            </a:pPr>
            <a:r>
              <a:rPr sz="2000" dirty="0"/>
              <a:t>Total Running Distance (</a:t>
            </a:r>
            <a:r>
              <a:rPr sz="2000" dirty="0" err="1"/>
              <a:t>excl</a:t>
            </a:r>
            <a:r>
              <a:rPr sz="2000" dirty="0"/>
              <a:t> 30% reserve) 35 </a:t>
            </a:r>
            <a:r>
              <a:rPr sz="2000" dirty="0" err="1"/>
              <a:t>Kms</a:t>
            </a:r>
            <a:endParaRPr sz="2400" dirty="0"/>
          </a:p>
          <a:p>
            <a:pPr algn="l">
              <a:lnSpc>
                <a:spcPct val="80000"/>
              </a:lnSpc>
              <a:spcBef>
                <a:spcPts val="300"/>
              </a:spcBef>
              <a:defRPr sz="2200">
                <a:latin typeface="DIN Condensed"/>
                <a:ea typeface="DIN Condensed"/>
                <a:cs typeface="DIN Condensed"/>
                <a:sym typeface="DIN Condensed"/>
              </a:defRPr>
            </a:pPr>
            <a:r>
              <a:rPr sz="2000" dirty="0"/>
              <a:t>Weight – 2.2 Kgs</a:t>
            </a:r>
            <a:endParaRPr sz="2400" dirty="0"/>
          </a:p>
          <a:p>
            <a:pPr algn="l">
              <a:lnSpc>
                <a:spcPct val="80000"/>
              </a:lnSpc>
              <a:spcBef>
                <a:spcPts val="300"/>
              </a:spcBef>
              <a:defRPr sz="2200">
                <a:latin typeface="DIN Condensed"/>
                <a:ea typeface="DIN Condensed"/>
                <a:cs typeface="DIN Condensed"/>
                <a:sym typeface="DIN Condensed"/>
              </a:defRPr>
            </a:pPr>
            <a:r>
              <a:rPr sz="2000" dirty="0"/>
              <a:t>All Raptor365® Payloads</a:t>
            </a:r>
          </a:p>
        </p:txBody>
      </p:sp>
      <p:sp>
        <p:nvSpPr>
          <p:cNvPr id="165" name="Shape 165"/>
          <p:cNvSpPr/>
          <p:nvPr/>
        </p:nvSpPr>
        <p:spPr>
          <a:xfrm>
            <a:off x="7709258" y="2410175"/>
            <a:ext cx="3209690" cy="3247530"/>
          </a:xfrm>
          <a:prstGeom prst="rect">
            <a:avLst/>
          </a:prstGeom>
          <a:gradFill>
            <a:gsLst>
              <a:gs pos="0">
                <a:srgbClr val="FBFBFB"/>
              </a:gs>
              <a:gs pos="100000">
                <a:srgbClr val="BEBEBE"/>
              </a:gs>
            </a:gsLst>
            <a:lin ang="5400000"/>
          </a:gra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normAutofit/>
          </a:bodyPr>
          <a:lstStyle/>
          <a:p>
            <a:pPr lvl="1">
              <a:lnSpc>
                <a:spcPct val="80000"/>
              </a:lnSpc>
              <a:spcBef>
                <a:spcPts val="300"/>
              </a:spcBef>
              <a:defRPr sz="2200">
                <a:latin typeface="DIN Condensed"/>
                <a:ea typeface="DIN Condensed"/>
                <a:cs typeface="DIN Condensed"/>
                <a:sym typeface="DIN Condensed"/>
              </a:defRPr>
            </a:pPr>
            <a:r>
              <a:rPr sz="2000" dirty="0"/>
              <a:t>Raptor365®</a:t>
            </a:r>
          </a:p>
          <a:p>
            <a:pPr lvl="1">
              <a:lnSpc>
                <a:spcPct val="80000"/>
              </a:lnSpc>
              <a:spcBef>
                <a:spcPts val="300"/>
              </a:spcBef>
              <a:defRPr sz="2200">
                <a:latin typeface="DIN Condensed"/>
                <a:ea typeface="DIN Condensed"/>
                <a:cs typeface="DIN Condensed"/>
                <a:sym typeface="DIN Condensed"/>
              </a:defRPr>
            </a:pPr>
            <a:r>
              <a:rPr sz="2000" dirty="0"/>
              <a:t>Player</a:t>
            </a:r>
          </a:p>
          <a:p>
            <a:pPr lvl="1" algn="l">
              <a:lnSpc>
                <a:spcPct val="80000"/>
              </a:lnSpc>
              <a:spcBef>
                <a:spcPts val="300"/>
              </a:spcBef>
              <a:defRPr sz="2200">
                <a:latin typeface="DIN Condensed"/>
                <a:ea typeface="DIN Condensed"/>
                <a:cs typeface="DIN Condensed"/>
                <a:sym typeface="DIN Condensed"/>
              </a:defRPr>
            </a:pPr>
            <a:endParaRPr sz="2000" dirty="0"/>
          </a:p>
          <a:p>
            <a:pPr algn="l">
              <a:lnSpc>
                <a:spcPct val="80000"/>
              </a:lnSpc>
              <a:spcBef>
                <a:spcPts val="300"/>
              </a:spcBef>
              <a:defRPr sz="2200">
                <a:latin typeface="DIN Condensed"/>
                <a:ea typeface="DIN Condensed"/>
                <a:cs typeface="DIN Condensed"/>
                <a:sym typeface="DIN Condensed"/>
              </a:defRPr>
            </a:pPr>
            <a:r>
              <a:rPr sz="2000" dirty="0"/>
              <a:t>Wingspan 900mm</a:t>
            </a:r>
            <a:endParaRPr sz="2400" dirty="0"/>
          </a:p>
          <a:p>
            <a:pPr algn="l">
              <a:lnSpc>
                <a:spcPct val="80000"/>
              </a:lnSpc>
              <a:spcBef>
                <a:spcPts val="300"/>
              </a:spcBef>
              <a:defRPr sz="2200">
                <a:latin typeface="DIN Condensed"/>
                <a:ea typeface="DIN Condensed"/>
                <a:cs typeface="DIN Condensed"/>
                <a:sym typeface="DIN Condensed"/>
              </a:defRPr>
            </a:pPr>
            <a:r>
              <a:rPr sz="2000" dirty="0"/>
              <a:t>Endurance 20 Min</a:t>
            </a:r>
            <a:endParaRPr sz="2400" dirty="0"/>
          </a:p>
          <a:p>
            <a:pPr algn="l">
              <a:lnSpc>
                <a:spcPct val="80000"/>
              </a:lnSpc>
              <a:spcBef>
                <a:spcPts val="300"/>
              </a:spcBef>
              <a:defRPr sz="2200">
                <a:latin typeface="DIN Condensed"/>
                <a:ea typeface="DIN Condensed"/>
                <a:cs typeface="DIN Condensed"/>
                <a:sym typeface="DIN Condensed"/>
              </a:defRPr>
            </a:pPr>
            <a:r>
              <a:rPr sz="2000" dirty="0"/>
              <a:t>Range – 1-3 </a:t>
            </a:r>
            <a:r>
              <a:rPr sz="2000" dirty="0" err="1"/>
              <a:t>Kms</a:t>
            </a:r>
            <a:endParaRPr sz="2400" dirty="0"/>
          </a:p>
          <a:p>
            <a:pPr algn="l">
              <a:lnSpc>
                <a:spcPct val="80000"/>
              </a:lnSpc>
              <a:spcBef>
                <a:spcPts val="300"/>
              </a:spcBef>
              <a:defRPr sz="2200">
                <a:latin typeface="DIN Condensed"/>
                <a:ea typeface="DIN Condensed"/>
                <a:cs typeface="DIN Condensed"/>
                <a:sym typeface="DIN Condensed"/>
              </a:defRPr>
            </a:pPr>
            <a:r>
              <a:rPr sz="2000" dirty="0"/>
              <a:t>Total Running Distance (</a:t>
            </a:r>
            <a:r>
              <a:rPr sz="2000" dirty="0" err="1"/>
              <a:t>excl</a:t>
            </a:r>
            <a:r>
              <a:rPr sz="2000" dirty="0"/>
              <a:t> 30% reserve) 10 </a:t>
            </a:r>
            <a:r>
              <a:rPr sz="2000" dirty="0" err="1"/>
              <a:t>Kms</a:t>
            </a:r>
            <a:endParaRPr sz="2400" dirty="0"/>
          </a:p>
          <a:p>
            <a:pPr algn="l">
              <a:lnSpc>
                <a:spcPct val="80000"/>
              </a:lnSpc>
              <a:spcBef>
                <a:spcPts val="300"/>
              </a:spcBef>
              <a:defRPr sz="2200">
                <a:latin typeface="DIN Condensed"/>
                <a:ea typeface="DIN Condensed"/>
                <a:cs typeface="DIN Condensed"/>
                <a:sym typeface="DIN Condensed"/>
              </a:defRPr>
            </a:pPr>
            <a:r>
              <a:rPr sz="2000" dirty="0"/>
              <a:t>Weight – 920 </a:t>
            </a:r>
            <a:r>
              <a:rPr sz="2000" dirty="0" err="1"/>
              <a:t>Gms</a:t>
            </a:r>
            <a:endParaRPr sz="2400" dirty="0"/>
          </a:p>
          <a:p>
            <a:pPr algn="l">
              <a:lnSpc>
                <a:spcPct val="80000"/>
              </a:lnSpc>
              <a:spcBef>
                <a:spcPts val="300"/>
              </a:spcBef>
              <a:defRPr sz="2200">
                <a:latin typeface="DIN Condensed"/>
                <a:ea typeface="DIN Condensed"/>
                <a:cs typeface="DIN Condensed"/>
                <a:sym typeface="DIN Condensed"/>
              </a:defRPr>
            </a:pPr>
            <a:r>
              <a:rPr sz="2000" dirty="0"/>
              <a:t>All Raptor365® Payloads</a:t>
            </a:r>
          </a:p>
        </p:txBody>
      </p:sp>
      <p:pic>
        <p:nvPicPr>
          <p:cNvPr id="166" name="image7.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7795066" y="548679"/>
            <a:ext cx="3123881" cy="1606311"/>
          </a:xfrm>
          <a:prstGeom prst="rect">
            <a:avLst/>
          </a:prstGeom>
          <a:ln w="12700">
            <a:miter lim="400000"/>
          </a:ln>
        </p:spPr>
      </p:pic>
      <p:pic>
        <p:nvPicPr>
          <p:cNvPr id="167" name="image8.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flipH="1">
            <a:off x="4150195" y="89561"/>
            <a:ext cx="2910994" cy="2287363"/>
          </a:xfrm>
          <a:prstGeom prst="rect">
            <a:avLst/>
          </a:prstGeom>
          <a:ln w="12700">
            <a:miter lim="400000"/>
          </a:ln>
        </p:spPr>
      </p:pic>
      <p:pic>
        <p:nvPicPr>
          <p:cNvPr id="168" name="image9.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21051346">
            <a:off x="206857" y="57710"/>
            <a:ext cx="4191524" cy="2351065"/>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xfrm>
            <a:off x="609440" y="5105400"/>
            <a:ext cx="10971374" cy="1066800"/>
          </a:xfrm>
          <a:prstGeom prst="rect">
            <a:avLst/>
          </a:prstGeom>
        </p:spPr>
        <p:txBody>
          <a:bodyPr/>
          <a:lstStyle/>
          <a:p>
            <a:r>
              <a:rPr dirty="0"/>
              <a:t>Our MultiRotors</a:t>
            </a:r>
          </a:p>
        </p:txBody>
      </p:sp>
      <p:sp>
        <p:nvSpPr>
          <p:cNvPr id="171" name="Shape 171"/>
          <p:cNvSpPr/>
          <p:nvPr/>
        </p:nvSpPr>
        <p:spPr>
          <a:xfrm>
            <a:off x="659164" y="2269796"/>
            <a:ext cx="2651789" cy="3285262"/>
          </a:xfrm>
          <a:prstGeom prst="rect">
            <a:avLst/>
          </a:prstGeom>
          <a:gradFill>
            <a:gsLst>
              <a:gs pos="0">
                <a:srgbClr val="FBFBFB"/>
              </a:gs>
              <a:gs pos="100000">
                <a:srgbClr val="BEBEBE"/>
              </a:gs>
            </a:gsLst>
            <a:lin ang="5400000"/>
          </a:gra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45719" rIns="45719">
            <a:normAutofit lnSpcReduction="10000"/>
          </a:bodyPr>
          <a:lstStyle/>
          <a:p>
            <a:pPr lvl="1" indent="228600">
              <a:lnSpc>
                <a:spcPct val="81000"/>
              </a:lnSpc>
              <a:defRPr sz="2200">
                <a:latin typeface="DIN Condensed"/>
                <a:ea typeface="DIN Condensed"/>
                <a:cs typeface="DIN Condensed"/>
                <a:sym typeface="DIN Condensed"/>
              </a:defRPr>
            </a:pPr>
            <a:r>
              <a:rPr dirty="0">
                <a:latin typeface="Times New Roman"/>
                <a:cs typeface="Times New Roman"/>
              </a:rPr>
              <a:t>Raptor365®</a:t>
            </a:r>
          </a:p>
          <a:p>
            <a:pPr lvl="1" indent="228600">
              <a:lnSpc>
                <a:spcPct val="81000"/>
              </a:lnSpc>
              <a:defRPr sz="2200">
                <a:latin typeface="DIN Condensed"/>
                <a:ea typeface="DIN Condensed"/>
                <a:cs typeface="DIN Condensed"/>
                <a:sym typeface="DIN Condensed"/>
              </a:defRPr>
            </a:pPr>
            <a:r>
              <a:rPr dirty="0">
                <a:latin typeface="Times New Roman"/>
                <a:cs typeface="Times New Roman"/>
              </a:rPr>
              <a:t>Hexa700</a:t>
            </a:r>
          </a:p>
          <a:p>
            <a:pPr lvl="1" indent="228600">
              <a:lnSpc>
                <a:spcPct val="81000"/>
              </a:lnSpc>
              <a:defRPr sz="2200">
                <a:latin typeface="DIN Condensed"/>
                <a:ea typeface="DIN Condensed"/>
                <a:cs typeface="DIN Condensed"/>
                <a:sym typeface="DIN Condensed"/>
              </a:defRPr>
            </a:pPr>
            <a:endParaRPr dirty="0">
              <a:latin typeface="Times New Roman"/>
              <a:cs typeface="Times New Roman"/>
            </a:endParaRPr>
          </a:p>
          <a:p>
            <a:pPr lvl="1" indent="228600">
              <a:lnSpc>
                <a:spcPct val="81000"/>
              </a:lnSpc>
              <a:defRPr sz="2200">
                <a:latin typeface="DIN Condensed"/>
                <a:ea typeface="DIN Condensed"/>
                <a:cs typeface="DIN Condensed"/>
                <a:sym typeface="DIN Condensed"/>
              </a:defRPr>
            </a:pPr>
            <a:endParaRPr dirty="0">
              <a:latin typeface="Times New Roman"/>
              <a:cs typeface="Times New Roman"/>
            </a:endParaRPr>
          </a:p>
          <a:p>
            <a:pPr algn="l">
              <a:lnSpc>
                <a:spcPct val="81000"/>
              </a:lnSpc>
              <a:defRPr sz="2200">
                <a:latin typeface="DIN Condensed"/>
                <a:ea typeface="DIN Condensed"/>
                <a:cs typeface="DIN Condensed"/>
                <a:sym typeface="DIN Condensed"/>
              </a:defRPr>
            </a:pPr>
            <a:r>
              <a:rPr dirty="0">
                <a:latin typeface="Times New Roman"/>
                <a:cs typeface="Times New Roman"/>
              </a:rPr>
              <a:t>Wingspan 900 mm</a:t>
            </a:r>
            <a:endParaRPr sz="2500" dirty="0">
              <a:latin typeface="Times New Roman"/>
              <a:cs typeface="Times New Roman"/>
            </a:endParaRPr>
          </a:p>
          <a:p>
            <a:pPr algn="l">
              <a:lnSpc>
                <a:spcPct val="81000"/>
              </a:lnSpc>
              <a:defRPr sz="2200">
                <a:latin typeface="DIN Condensed"/>
                <a:ea typeface="DIN Condensed"/>
                <a:cs typeface="DIN Condensed"/>
                <a:sym typeface="DIN Condensed"/>
              </a:defRPr>
            </a:pPr>
            <a:r>
              <a:rPr dirty="0">
                <a:latin typeface="Times New Roman"/>
                <a:cs typeface="Times New Roman"/>
              </a:rPr>
              <a:t>Endurance 25min</a:t>
            </a:r>
            <a:endParaRPr sz="2500" dirty="0">
              <a:latin typeface="Times New Roman"/>
              <a:cs typeface="Times New Roman"/>
            </a:endParaRPr>
          </a:p>
          <a:p>
            <a:pPr algn="l">
              <a:lnSpc>
                <a:spcPct val="81000"/>
              </a:lnSpc>
              <a:defRPr sz="2200">
                <a:latin typeface="DIN Condensed"/>
                <a:ea typeface="DIN Condensed"/>
                <a:cs typeface="DIN Condensed"/>
                <a:sym typeface="DIN Condensed"/>
              </a:defRPr>
            </a:pPr>
            <a:r>
              <a:rPr dirty="0">
                <a:latin typeface="Times New Roman"/>
                <a:cs typeface="Times New Roman"/>
              </a:rPr>
              <a:t>Range – 1-3Km</a:t>
            </a:r>
            <a:endParaRPr sz="2500" dirty="0">
              <a:latin typeface="Times New Roman"/>
              <a:cs typeface="Times New Roman"/>
            </a:endParaRPr>
          </a:p>
          <a:p>
            <a:pPr algn="l">
              <a:lnSpc>
                <a:spcPct val="81000"/>
              </a:lnSpc>
              <a:defRPr sz="2200">
                <a:latin typeface="DIN Condensed"/>
                <a:ea typeface="DIN Condensed"/>
                <a:cs typeface="DIN Condensed"/>
                <a:sym typeface="DIN Condensed"/>
              </a:defRPr>
            </a:pPr>
            <a:r>
              <a:rPr dirty="0">
                <a:latin typeface="Times New Roman"/>
                <a:cs typeface="Times New Roman"/>
              </a:rPr>
              <a:t>Total Running Distance (excl 30% reserve) 10 Kms</a:t>
            </a:r>
            <a:endParaRPr sz="2500" dirty="0">
              <a:latin typeface="Times New Roman"/>
              <a:cs typeface="Times New Roman"/>
            </a:endParaRPr>
          </a:p>
          <a:p>
            <a:pPr algn="l">
              <a:lnSpc>
                <a:spcPct val="81000"/>
              </a:lnSpc>
              <a:defRPr sz="2200">
                <a:latin typeface="DIN Condensed"/>
                <a:ea typeface="DIN Condensed"/>
                <a:cs typeface="DIN Condensed"/>
                <a:sym typeface="DIN Condensed"/>
              </a:defRPr>
            </a:pPr>
            <a:r>
              <a:rPr dirty="0">
                <a:latin typeface="Times New Roman"/>
                <a:cs typeface="Times New Roman"/>
              </a:rPr>
              <a:t>Weight – 3 Kgs</a:t>
            </a:r>
            <a:endParaRPr sz="2500" dirty="0">
              <a:latin typeface="Times New Roman"/>
              <a:cs typeface="Times New Roman"/>
            </a:endParaRPr>
          </a:p>
          <a:p>
            <a:pPr algn="l">
              <a:lnSpc>
                <a:spcPct val="81000"/>
              </a:lnSpc>
              <a:defRPr sz="2200">
                <a:latin typeface="DIN Condensed"/>
                <a:ea typeface="DIN Condensed"/>
                <a:cs typeface="DIN Condensed"/>
                <a:sym typeface="DIN Condensed"/>
              </a:defRPr>
            </a:pPr>
            <a:r>
              <a:rPr dirty="0">
                <a:latin typeface="Times New Roman"/>
                <a:cs typeface="Times New Roman"/>
              </a:rPr>
              <a:t>All Paylods of Raptor365®</a:t>
            </a:r>
          </a:p>
        </p:txBody>
      </p:sp>
      <p:sp>
        <p:nvSpPr>
          <p:cNvPr id="172" name="Shape 172"/>
          <p:cNvSpPr/>
          <p:nvPr/>
        </p:nvSpPr>
        <p:spPr>
          <a:xfrm>
            <a:off x="4287744" y="2276872"/>
            <a:ext cx="2826174" cy="3285262"/>
          </a:xfrm>
          <a:prstGeom prst="rect">
            <a:avLst/>
          </a:prstGeom>
          <a:gradFill>
            <a:gsLst>
              <a:gs pos="0">
                <a:srgbClr val="FBFBFB"/>
              </a:gs>
              <a:gs pos="100000">
                <a:srgbClr val="BEBEBE"/>
              </a:gs>
            </a:gsLst>
            <a:lin ang="5400000"/>
          </a:gra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normAutofit fontScale="92500" lnSpcReduction="10000"/>
          </a:bodyPr>
          <a:lstStyle/>
          <a:p>
            <a:pPr lvl="1">
              <a:lnSpc>
                <a:spcPct val="90000"/>
              </a:lnSpc>
              <a:defRPr sz="2200">
                <a:latin typeface="DIN Condensed"/>
                <a:ea typeface="DIN Condensed"/>
                <a:cs typeface="DIN Condensed"/>
                <a:sym typeface="DIN Condensed"/>
              </a:defRPr>
            </a:pPr>
            <a:r>
              <a:rPr dirty="0">
                <a:latin typeface="Times New Roman"/>
                <a:cs typeface="Times New Roman"/>
              </a:rPr>
              <a:t>Raptor365®</a:t>
            </a:r>
          </a:p>
          <a:p>
            <a:pPr lvl="1">
              <a:lnSpc>
                <a:spcPct val="90000"/>
              </a:lnSpc>
              <a:defRPr sz="2200">
                <a:latin typeface="DIN Condensed"/>
                <a:ea typeface="DIN Condensed"/>
                <a:cs typeface="DIN Condensed"/>
                <a:sym typeface="DIN Condensed"/>
              </a:defRPr>
            </a:pPr>
            <a:r>
              <a:rPr dirty="0">
                <a:latin typeface="Times New Roman"/>
                <a:cs typeface="Times New Roman"/>
              </a:rPr>
              <a:t>Hexa550</a:t>
            </a:r>
          </a:p>
          <a:p>
            <a:pPr lvl="1" algn="l">
              <a:lnSpc>
                <a:spcPct val="90000"/>
              </a:lnSpc>
              <a:defRPr sz="2200">
                <a:latin typeface="DIN Condensed"/>
                <a:ea typeface="DIN Condensed"/>
                <a:cs typeface="DIN Condensed"/>
                <a:sym typeface="DIN Condensed"/>
              </a:defRPr>
            </a:pPr>
            <a:r>
              <a:rPr dirty="0">
                <a:latin typeface="Times New Roman"/>
                <a:cs typeface="Times New Roman"/>
              </a:rPr>
              <a:t> </a:t>
            </a:r>
          </a:p>
          <a:p>
            <a:pPr algn="l">
              <a:lnSpc>
                <a:spcPct val="90000"/>
              </a:lnSpc>
              <a:defRPr sz="2200">
                <a:latin typeface="DIN Condensed"/>
                <a:ea typeface="DIN Condensed"/>
                <a:cs typeface="DIN Condensed"/>
                <a:sym typeface="DIN Condensed"/>
              </a:defRPr>
            </a:pPr>
            <a:r>
              <a:rPr dirty="0">
                <a:latin typeface="Times New Roman"/>
                <a:cs typeface="Times New Roman"/>
              </a:rPr>
              <a:t>Wingspan 550 mm</a:t>
            </a:r>
            <a:endParaRPr sz="2500" dirty="0">
              <a:latin typeface="Times New Roman"/>
              <a:cs typeface="Times New Roman"/>
            </a:endParaRPr>
          </a:p>
          <a:p>
            <a:pPr algn="l">
              <a:lnSpc>
                <a:spcPct val="90000"/>
              </a:lnSpc>
              <a:defRPr sz="2200">
                <a:latin typeface="DIN Condensed"/>
                <a:ea typeface="DIN Condensed"/>
                <a:cs typeface="DIN Condensed"/>
                <a:sym typeface="DIN Condensed"/>
              </a:defRPr>
            </a:pPr>
            <a:r>
              <a:rPr dirty="0">
                <a:latin typeface="Times New Roman"/>
                <a:cs typeface="Times New Roman"/>
              </a:rPr>
              <a:t>Endurance 20min</a:t>
            </a:r>
            <a:endParaRPr sz="2500" dirty="0">
              <a:latin typeface="Times New Roman"/>
              <a:cs typeface="Times New Roman"/>
            </a:endParaRPr>
          </a:p>
          <a:p>
            <a:pPr algn="l">
              <a:lnSpc>
                <a:spcPct val="90000"/>
              </a:lnSpc>
              <a:defRPr sz="2200">
                <a:latin typeface="DIN Condensed"/>
                <a:ea typeface="DIN Condensed"/>
                <a:cs typeface="DIN Condensed"/>
                <a:sym typeface="DIN Condensed"/>
              </a:defRPr>
            </a:pPr>
            <a:r>
              <a:rPr dirty="0">
                <a:latin typeface="Times New Roman"/>
                <a:cs typeface="Times New Roman"/>
              </a:rPr>
              <a:t>Range – 1-3 Kms</a:t>
            </a:r>
            <a:endParaRPr sz="2500" dirty="0">
              <a:latin typeface="Times New Roman"/>
              <a:cs typeface="Times New Roman"/>
            </a:endParaRPr>
          </a:p>
          <a:p>
            <a:pPr algn="l">
              <a:lnSpc>
                <a:spcPct val="90000"/>
              </a:lnSpc>
              <a:defRPr sz="2200">
                <a:latin typeface="DIN Condensed"/>
                <a:ea typeface="DIN Condensed"/>
                <a:cs typeface="DIN Condensed"/>
                <a:sym typeface="DIN Condensed"/>
              </a:defRPr>
            </a:pPr>
            <a:r>
              <a:rPr dirty="0">
                <a:latin typeface="Times New Roman"/>
                <a:cs typeface="Times New Roman"/>
              </a:rPr>
              <a:t>Total Running Distance (excl 30% reserve) 10 Kms</a:t>
            </a:r>
            <a:endParaRPr sz="2500" dirty="0">
              <a:latin typeface="Times New Roman"/>
              <a:cs typeface="Times New Roman"/>
            </a:endParaRPr>
          </a:p>
          <a:p>
            <a:pPr algn="l">
              <a:lnSpc>
                <a:spcPct val="90000"/>
              </a:lnSpc>
              <a:defRPr sz="2200">
                <a:latin typeface="DIN Condensed"/>
                <a:ea typeface="DIN Condensed"/>
                <a:cs typeface="DIN Condensed"/>
                <a:sym typeface="DIN Condensed"/>
              </a:defRPr>
            </a:pPr>
            <a:r>
              <a:rPr dirty="0">
                <a:latin typeface="Times New Roman"/>
                <a:cs typeface="Times New Roman"/>
              </a:rPr>
              <a:t>Weight – 1.7 Kgs</a:t>
            </a:r>
            <a:endParaRPr sz="2500" dirty="0">
              <a:latin typeface="Times New Roman"/>
              <a:cs typeface="Times New Roman"/>
            </a:endParaRPr>
          </a:p>
          <a:p>
            <a:pPr algn="l">
              <a:lnSpc>
                <a:spcPct val="90000"/>
              </a:lnSpc>
              <a:defRPr sz="2200">
                <a:latin typeface="DIN Condensed"/>
                <a:ea typeface="DIN Condensed"/>
                <a:cs typeface="DIN Condensed"/>
                <a:sym typeface="DIN Condensed"/>
              </a:defRPr>
            </a:pPr>
            <a:r>
              <a:rPr dirty="0">
                <a:latin typeface="Times New Roman"/>
                <a:cs typeface="Times New Roman"/>
              </a:rPr>
              <a:t>All Paylods of Raptor365®</a:t>
            </a:r>
          </a:p>
        </p:txBody>
      </p:sp>
      <p:sp>
        <p:nvSpPr>
          <p:cNvPr id="173" name="Shape 173"/>
          <p:cNvSpPr/>
          <p:nvPr/>
        </p:nvSpPr>
        <p:spPr>
          <a:xfrm>
            <a:off x="8202341" y="2269796"/>
            <a:ext cx="2628351" cy="3292336"/>
          </a:xfrm>
          <a:prstGeom prst="rect">
            <a:avLst/>
          </a:prstGeom>
          <a:gradFill>
            <a:gsLst>
              <a:gs pos="0">
                <a:srgbClr val="FBFBFB"/>
              </a:gs>
              <a:gs pos="100000">
                <a:srgbClr val="BEBEBE"/>
              </a:gs>
            </a:gsLst>
            <a:lin ang="5400000"/>
          </a:gra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normAutofit fontScale="92500" lnSpcReduction="10000"/>
          </a:bodyPr>
          <a:lstStyle/>
          <a:p>
            <a:pPr lvl="1">
              <a:lnSpc>
                <a:spcPct val="90000"/>
              </a:lnSpc>
              <a:defRPr sz="2200">
                <a:latin typeface="DIN Condensed"/>
                <a:ea typeface="DIN Condensed"/>
                <a:cs typeface="DIN Condensed"/>
                <a:sym typeface="DIN Condensed"/>
              </a:defRPr>
            </a:pPr>
            <a:r>
              <a:rPr dirty="0">
                <a:latin typeface="Times"/>
                <a:cs typeface="Times"/>
              </a:rPr>
              <a:t>Raptor365® </a:t>
            </a:r>
            <a:endParaRPr sz="2400" dirty="0">
              <a:latin typeface="Times"/>
              <a:cs typeface="Times"/>
            </a:endParaRPr>
          </a:p>
          <a:p>
            <a:pPr lvl="1">
              <a:lnSpc>
                <a:spcPct val="90000"/>
              </a:lnSpc>
              <a:defRPr sz="2200">
                <a:latin typeface="DIN Condensed"/>
                <a:ea typeface="DIN Condensed"/>
                <a:cs typeface="DIN Condensed"/>
                <a:sym typeface="DIN Condensed"/>
              </a:defRPr>
            </a:pPr>
            <a:r>
              <a:rPr dirty="0">
                <a:latin typeface="Times"/>
                <a:cs typeface="Times"/>
              </a:rPr>
              <a:t>Quad550</a:t>
            </a:r>
          </a:p>
          <a:p>
            <a:pPr lvl="1" algn="l">
              <a:lnSpc>
                <a:spcPct val="90000"/>
              </a:lnSpc>
              <a:defRPr sz="2200">
                <a:latin typeface="DIN Condensed"/>
                <a:ea typeface="DIN Condensed"/>
                <a:cs typeface="DIN Condensed"/>
                <a:sym typeface="DIN Condensed"/>
              </a:defRPr>
            </a:pPr>
            <a:endParaRPr dirty="0">
              <a:latin typeface="Times"/>
              <a:cs typeface="Times"/>
            </a:endParaRPr>
          </a:p>
          <a:p>
            <a:pPr algn="l">
              <a:lnSpc>
                <a:spcPct val="90000"/>
              </a:lnSpc>
              <a:defRPr sz="2200">
                <a:latin typeface="DIN Condensed"/>
                <a:ea typeface="DIN Condensed"/>
                <a:cs typeface="DIN Condensed"/>
                <a:sym typeface="DIN Condensed"/>
              </a:defRPr>
            </a:pPr>
            <a:r>
              <a:rPr dirty="0">
                <a:latin typeface="Times"/>
                <a:cs typeface="Times"/>
              </a:rPr>
              <a:t>Wingspan 300mm</a:t>
            </a:r>
            <a:endParaRPr sz="2500" dirty="0">
              <a:latin typeface="Times"/>
              <a:cs typeface="Times"/>
            </a:endParaRPr>
          </a:p>
          <a:p>
            <a:pPr algn="l">
              <a:lnSpc>
                <a:spcPct val="90000"/>
              </a:lnSpc>
              <a:defRPr sz="2200">
                <a:latin typeface="DIN Condensed"/>
                <a:ea typeface="DIN Condensed"/>
                <a:cs typeface="DIN Condensed"/>
                <a:sym typeface="DIN Condensed"/>
              </a:defRPr>
            </a:pPr>
            <a:r>
              <a:rPr dirty="0">
                <a:latin typeface="Times"/>
                <a:cs typeface="Times"/>
              </a:rPr>
              <a:t>Endurance 15-17 Min</a:t>
            </a:r>
            <a:endParaRPr sz="2500" dirty="0">
              <a:latin typeface="Times"/>
              <a:cs typeface="Times"/>
            </a:endParaRPr>
          </a:p>
          <a:p>
            <a:pPr algn="l">
              <a:lnSpc>
                <a:spcPct val="90000"/>
              </a:lnSpc>
              <a:defRPr sz="2200">
                <a:latin typeface="DIN Condensed"/>
                <a:ea typeface="DIN Condensed"/>
                <a:cs typeface="DIN Condensed"/>
                <a:sym typeface="DIN Condensed"/>
              </a:defRPr>
            </a:pPr>
            <a:r>
              <a:rPr dirty="0">
                <a:latin typeface="Times"/>
                <a:cs typeface="Times"/>
              </a:rPr>
              <a:t>Range – 1-3 Kms</a:t>
            </a:r>
            <a:endParaRPr sz="2500" dirty="0">
              <a:latin typeface="Times"/>
              <a:cs typeface="Times"/>
            </a:endParaRPr>
          </a:p>
          <a:p>
            <a:pPr algn="l">
              <a:lnSpc>
                <a:spcPct val="90000"/>
              </a:lnSpc>
              <a:defRPr sz="2200">
                <a:latin typeface="DIN Condensed"/>
                <a:ea typeface="DIN Condensed"/>
                <a:cs typeface="DIN Condensed"/>
                <a:sym typeface="DIN Condensed"/>
              </a:defRPr>
            </a:pPr>
            <a:r>
              <a:rPr dirty="0">
                <a:latin typeface="Times"/>
                <a:cs typeface="Times"/>
              </a:rPr>
              <a:t>Total Running Distance (excl 30% reserve) 10 Kms</a:t>
            </a:r>
            <a:endParaRPr sz="2500" dirty="0">
              <a:latin typeface="Times"/>
              <a:cs typeface="Times"/>
            </a:endParaRPr>
          </a:p>
          <a:p>
            <a:pPr algn="l">
              <a:lnSpc>
                <a:spcPct val="90000"/>
              </a:lnSpc>
              <a:defRPr sz="2200">
                <a:latin typeface="DIN Condensed"/>
                <a:ea typeface="DIN Condensed"/>
                <a:cs typeface="DIN Condensed"/>
                <a:sym typeface="DIN Condensed"/>
              </a:defRPr>
            </a:pPr>
            <a:r>
              <a:rPr dirty="0">
                <a:latin typeface="Times"/>
                <a:cs typeface="Times"/>
              </a:rPr>
              <a:t>Weight – 1.3Kgs</a:t>
            </a:r>
            <a:endParaRPr sz="2500" dirty="0">
              <a:latin typeface="Times"/>
              <a:cs typeface="Times"/>
            </a:endParaRPr>
          </a:p>
          <a:p>
            <a:pPr algn="l">
              <a:lnSpc>
                <a:spcPct val="90000"/>
              </a:lnSpc>
              <a:defRPr sz="2200">
                <a:latin typeface="DIN Condensed"/>
                <a:ea typeface="DIN Condensed"/>
                <a:cs typeface="DIN Condensed"/>
                <a:sym typeface="DIN Condensed"/>
              </a:defRPr>
            </a:pPr>
            <a:r>
              <a:rPr dirty="0">
                <a:latin typeface="Times"/>
                <a:cs typeface="Times"/>
              </a:rPr>
              <a:t>All Paylods of Raptor365®</a:t>
            </a:r>
          </a:p>
        </p:txBody>
      </p:sp>
      <p:pic>
        <p:nvPicPr>
          <p:cNvPr id="174" name="image10.jpe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659165" y="364087"/>
            <a:ext cx="2651789" cy="1850492"/>
          </a:xfrm>
          <a:prstGeom prst="rect">
            <a:avLst/>
          </a:prstGeom>
          <a:ln w="12700">
            <a:miter lim="400000"/>
          </a:ln>
        </p:spPr>
      </p:pic>
      <p:pic>
        <p:nvPicPr>
          <p:cNvPr id="175" name="image11.jpe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87744" y="364087"/>
            <a:ext cx="2826174" cy="1845326"/>
          </a:xfrm>
          <a:prstGeom prst="rect">
            <a:avLst/>
          </a:prstGeom>
          <a:ln w="12700">
            <a:miter lim="400000"/>
          </a:ln>
        </p:spPr>
      </p:pic>
      <p:pic>
        <p:nvPicPr>
          <p:cNvPr id="176" name="image12.jpe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8202342" y="363974"/>
            <a:ext cx="2628351" cy="1845439"/>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p:cNvSpPr>
          <p:nvPr>
            <p:ph type="title"/>
          </p:nvPr>
        </p:nvSpPr>
        <p:spPr>
          <a:xfrm>
            <a:off x="609440" y="5105400"/>
            <a:ext cx="10971374" cy="1066800"/>
          </a:xfrm>
          <a:prstGeom prst="rect">
            <a:avLst/>
          </a:prstGeom>
        </p:spPr>
        <p:txBody>
          <a:bodyPr/>
          <a:lstStyle/>
          <a:p>
            <a:r>
              <a:t>Our Payloads</a:t>
            </a:r>
          </a:p>
        </p:txBody>
      </p:sp>
      <p:sp>
        <p:nvSpPr>
          <p:cNvPr id="179" name="Shape 179"/>
          <p:cNvSpPr/>
          <p:nvPr/>
        </p:nvSpPr>
        <p:spPr>
          <a:xfrm>
            <a:off x="655364" y="2263629"/>
            <a:ext cx="2622432" cy="3285262"/>
          </a:xfrm>
          <a:prstGeom prst="rect">
            <a:avLst/>
          </a:prstGeom>
          <a:gradFill>
            <a:gsLst>
              <a:gs pos="0">
                <a:srgbClr val="FBFBFB"/>
              </a:gs>
              <a:gs pos="100000">
                <a:srgbClr val="BEBEBE"/>
              </a:gs>
            </a:gsLst>
            <a:lin ang="5400000"/>
          </a:gra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45719" rIns="45719">
            <a:normAutofit/>
          </a:bodyPr>
          <a:lstStyle/>
          <a:p>
            <a:pPr lvl="1" indent="228600">
              <a:lnSpc>
                <a:spcPct val="90000"/>
              </a:lnSpc>
              <a:defRPr sz="1700">
                <a:latin typeface="DIN Condensed"/>
                <a:ea typeface="DIN Condensed"/>
                <a:cs typeface="DIN Condensed"/>
                <a:sym typeface="DIN Condensed"/>
              </a:defRPr>
            </a:pPr>
            <a:r>
              <a:t>Raptor365®</a:t>
            </a:r>
            <a:endParaRPr sz="2400"/>
          </a:p>
          <a:p>
            <a:pPr lvl="1" indent="228600">
              <a:lnSpc>
                <a:spcPct val="90000"/>
              </a:lnSpc>
              <a:defRPr sz="1700">
                <a:latin typeface="DIN Condensed"/>
                <a:ea typeface="DIN Condensed"/>
                <a:cs typeface="DIN Condensed"/>
                <a:sym typeface="DIN Condensed"/>
              </a:defRPr>
            </a:pPr>
            <a:r>
              <a:t>Aero</a:t>
            </a:r>
            <a:endParaRPr sz="2400"/>
          </a:p>
          <a:p>
            <a:pPr lvl="1" indent="228600">
              <a:lnSpc>
                <a:spcPct val="90000"/>
              </a:lnSpc>
              <a:defRPr sz="1700">
                <a:latin typeface="DIN Condensed"/>
                <a:ea typeface="DIN Condensed"/>
                <a:cs typeface="DIN Condensed"/>
                <a:sym typeface="DIN Condensed"/>
              </a:defRPr>
            </a:pPr>
            <a:endParaRPr sz="2400"/>
          </a:p>
          <a:p>
            <a:pPr lvl="1" indent="228600">
              <a:lnSpc>
                <a:spcPct val="90000"/>
              </a:lnSpc>
              <a:defRPr sz="1700">
                <a:latin typeface="DIN Condensed"/>
                <a:ea typeface="DIN Condensed"/>
                <a:cs typeface="DIN Condensed"/>
                <a:sym typeface="DIN Condensed"/>
              </a:defRPr>
            </a:pPr>
            <a:endParaRPr sz="2400"/>
          </a:p>
          <a:p>
            <a:pPr algn="l">
              <a:lnSpc>
                <a:spcPct val="90000"/>
              </a:lnSpc>
              <a:defRPr sz="1700">
                <a:latin typeface="DIN Condensed"/>
                <a:ea typeface="DIN Condensed"/>
                <a:cs typeface="DIN Condensed"/>
                <a:sym typeface="DIN Condensed"/>
              </a:defRPr>
            </a:pPr>
            <a:r>
              <a:t>The Aero is a ruggedized single sensor digital multi-spectral camera designed and optimized for capture of visible light wavelengths longer than 520nm and near-infrared wavelengths up to 920nm.</a:t>
            </a:r>
          </a:p>
        </p:txBody>
      </p:sp>
      <p:sp>
        <p:nvSpPr>
          <p:cNvPr id="180" name="Shape 180"/>
          <p:cNvSpPr/>
          <p:nvPr/>
        </p:nvSpPr>
        <p:spPr>
          <a:xfrm>
            <a:off x="4150197" y="2276872"/>
            <a:ext cx="3168353" cy="3285262"/>
          </a:xfrm>
          <a:prstGeom prst="rect">
            <a:avLst/>
          </a:prstGeom>
          <a:gradFill>
            <a:gsLst>
              <a:gs pos="0">
                <a:srgbClr val="FBFBFB"/>
              </a:gs>
              <a:gs pos="100000">
                <a:srgbClr val="BEBEBE"/>
              </a:gs>
            </a:gsLst>
            <a:lin ang="5400000"/>
          </a:gra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normAutofit/>
          </a:bodyPr>
          <a:lstStyle/>
          <a:p>
            <a:pPr lvl="1" indent="219455" defTabSz="877823">
              <a:lnSpc>
                <a:spcPct val="80000"/>
              </a:lnSpc>
              <a:defRPr sz="1919">
                <a:latin typeface="DIN Condensed"/>
                <a:ea typeface="DIN Condensed"/>
                <a:cs typeface="DIN Condensed"/>
                <a:sym typeface="DIN Condensed"/>
              </a:defRPr>
            </a:pPr>
            <a:r>
              <a:t>Raptor365®</a:t>
            </a:r>
          </a:p>
          <a:p>
            <a:pPr lvl="1" indent="219455" defTabSz="877823">
              <a:lnSpc>
                <a:spcPct val="80000"/>
              </a:lnSpc>
              <a:defRPr sz="1919">
                <a:latin typeface="DIN Condensed"/>
                <a:ea typeface="DIN Condensed"/>
                <a:cs typeface="DIN Condensed"/>
                <a:sym typeface="DIN Condensed"/>
              </a:defRPr>
            </a:pPr>
            <a:r>
              <a:t>Light</a:t>
            </a:r>
          </a:p>
          <a:p>
            <a:pPr lvl="1" indent="438911" defTabSz="877823">
              <a:lnSpc>
                <a:spcPct val="80000"/>
              </a:lnSpc>
              <a:defRPr sz="2304">
                <a:latin typeface="DIN Condensed"/>
                <a:ea typeface="DIN Condensed"/>
                <a:cs typeface="DIN Condensed"/>
                <a:sym typeface="DIN Condensed"/>
              </a:defRPr>
            </a:pPr>
            <a:endParaRPr/>
          </a:p>
          <a:p>
            <a:pPr lvl="1" indent="173735" algn="l" defTabSz="877823">
              <a:lnSpc>
                <a:spcPct val="80000"/>
              </a:lnSpc>
              <a:defRPr sz="1919">
                <a:latin typeface="DIN Condensed"/>
                <a:ea typeface="DIN Condensed"/>
                <a:cs typeface="DIN Condensed"/>
                <a:sym typeface="DIN Condensed"/>
              </a:defRPr>
            </a:pPr>
            <a:r>
              <a:t>The ‘Light’ is a lightweight (7 ounce) version of our Aero Camera. Light weight qualifies it as an ideal solution for applications in which weight is a critical factor. ‘Light’ contains a single 3.2 megapixel sensor optimized for capture of visible light wavelengths longer than 520 nm and near-infrared wavelengths up to 920 nm. </a:t>
            </a:r>
          </a:p>
        </p:txBody>
      </p:sp>
      <p:sp>
        <p:nvSpPr>
          <p:cNvPr id="181" name="Shape 181"/>
          <p:cNvSpPr/>
          <p:nvPr/>
        </p:nvSpPr>
        <p:spPr>
          <a:xfrm>
            <a:off x="8126876" y="2269796"/>
            <a:ext cx="2866414" cy="3391451"/>
          </a:xfrm>
          <a:prstGeom prst="rect">
            <a:avLst/>
          </a:prstGeom>
          <a:gradFill>
            <a:gsLst>
              <a:gs pos="0">
                <a:srgbClr val="FBFBFB"/>
              </a:gs>
              <a:gs pos="100000">
                <a:srgbClr val="BEBEBE"/>
              </a:gs>
            </a:gsLst>
            <a:lin ang="5400000"/>
          </a:gra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normAutofit/>
          </a:bodyPr>
          <a:lstStyle/>
          <a:p>
            <a:pPr lvl="1" indent="226313" defTabSz="905255">
              <a:lnSpc>
                <a:spcPct val="80000"/>
              </a:lnSpc>
              <a:defRPr sz="1979">
                <a:latin typeface="DIN Condensed"/>
                <a:ea typeface="DIN Condensed"/>
                <a:cs typeface="DIN Condensed"/>
                <a:sym typeface="DIN Condensed"/>
              </a:defRPr>
            </a:pPr>
            <a:r>
              <a:t>Raptor365® </a:t>
            </a:r>
          </a:p>
          <a:p>
            <a:pPr lvl="1" indent="226313" defTabSz="905255">
              <a:lnSpc>
                <a:spcPct val="80000"/>
              </a:lnSpc>
              <a:defRPr sz="1979">
                <a:latin typeface="DIN Condensed"/>
                <a:ea typeface="DIN Condensed"/>
                <a:cs typeface="DIN Condensed"/>
                <a:sym typeface="DIN Condensed"/>
              </a:defRPr>
            </a:pPr>
            <a:r>
              <a:t>Snap</a:t>
            </a:r>
          </a:p>
          <a:p>
            <a:pPr lvl="1" indent="264033" algn="l" defTabSz="905255">
              <a:lnSpc>
                <a:spcPct val="80000"/>
              </a:lnSpc>
              <a:defRPr sz="2277">
                <a:latin typeface="DIN Condensed"/>
                <a:ea typeface="DIN Condensed"/>
                <a:cs typeface="DIN Condensed"/>
                <a:sym typeface="DIN Condensed"/>
              </a:defRPr>
            </a:pPr>
            <a:endParaRPr/>
          </a:p>
          <a:p>
            <a:pPr indent="264033" algn="l" defTabSz="905255">
              <a:lnSpc>
                <a:spcPct val="80000"/>
              </a:lnSpc>
              <a:defRPr sz="1979">
                <a:latin typeface="DIN Condensed"/>
                <a:ea typeface="DIN Condensed"/>
                <a:cs typeface="DIN Condensed"/>
                <a:sym typeface="DIN Condensed"/>
              </a:defRPr>
            </a:pPr>
            <a:r>
              <a:t>This is an unique payload due to the user-configurable bands of radiation they are able to sense and the high-resolution multi-spectral images they are able to deliver.  Snap is lighter, moe compact and faster than all camera’s of this class in the market.</a:t>
            </a:r>
          </a:p>
        </p:txBody>
      </p:sp>
      <p:pic>
        <p:nvPicPr>
          <p:cNvPr id="182" name="image13.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4725" y="239098"/>
            <a:ext cx="2593071" cy="1994063"/>
          </a:xfrm>
          <a:prstGeom prst="rect">
            <a:avLst/>
          </a:prstGeom>
          <a:ln w="12700">
            <a:miter lim="400000"/>
          </a:ln>
        </p:spPr>
      </p:pic>
      <p:pic>
        <p:nvPicPr>
          <p:cNvPr id="183" name="image14.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50197" y="239098"/>
            <a:ext cx="3168353" cy="2002667"/>
          </a:xfrm>
          <a:prstGeom prst="rect">
            <a:avLst/>
          </a:prstGeom>
          <a:ln w="12700">
            <a:miter lim="400000"/>
          </a:ln>
        </p:spPr>
      </p:pic>
      <p:pic>
        <p:nvPicPr>
          <p:cNvPr id="184" name="image15.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093719" y="116181"/>
            <a:ext cx="2845597" cy="2153617"/>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p:nvPr/>
        </p:nvSpPr>
        <p:spPr>
          <a:xfrm>
            <a:off x="1485899" y="404663"/>
            <a:ext cx="4248474" cy="47128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gn="l">
              <a:buSzPct val="95000"/>
              <a:buFont typeface="Wingdings"/>
              <a:buChar char="▪"/>
              <a:defRPr sz="1100"/>
            </a:pPr>
            <a:r>
              <a:rPr dirty="0"/>
              <a:t>1. Anti-looting control </a:t>
            </a:r>
          </a:p>
          <a:p>
            <a:pPr algn="l">
              <a:buSzPct val="95000"/>
              <a:buFont typeface="Wingdings"/>
              <a:buChar char="▪"/>
              <a:defRPr sz="1100"/>
            </a:pPr>
            <a:r>
              <a:rPr dirty="0"/>
              <a:t>2. Coastal Surveillance </a:t>
            </a:r>
          </a:p>
          <a:p>
            <a:pPr algn="l">
              <a:buSzPct val="95000"/>
              <a:buFont typeface="Wingdings"/>
              <a:buChar char="▪"/>
              <a:defRPr sz="1100"/>
            </a:pPr>
            <a:r>
              <a:rPr dirty="0"/>
              <a:t>3. Crowd Surveillance </a:t>
            </a:r>
          </a:p>
          <a:p>
            <a:pPr algn="l">
              <a:buSzPct val="95000"/>
              <a:buFont typeface="Wingdings"/>
              <a:buChar char="▪"/>
              <a:defRPr sz="1000"/>
            </a:pPr>
            <a:r>
              <a:rPr dirty="0"/>
              <a:t>4. Human Trafficking Control </a:t>
            </a:r>
          </a:p>
          <a:p>
            <a:pPr algn="l">
              <a:buSzPct val="95000"/>
              <a:buFont typeface="Wingdings"/>
              <a:buChar char="▪"/>
              <a:defRPr sz="1000"/>
            </a:pPr>
            <a:r>
              <a:rPr dirty="0"/>
              <a:t>5. Heritage Looting Control </a:t>
            </a:r>
          </a:p>
          <a:p>
            <a:pPr algn="l">
              <a:buSzPct val="95000"/>
              <a:buFont typeface="Wingdings"/>
              <a:buChar char="▪"/>
              <a:defRPr sz="1000"/>
            </a:pPr>
            <a:r>
              <a:rPr dirty="0"/>
              <a:t>6. Illegal Mining </a:t>
            </a:r>
          </a:p>
          <a:p>
            <a:pPr algn="l">
              <a:buSzPct val="95000"/>
              <a:buFont typeface="Wingdings"/>
              <a:buChar char="▪"/>
              <a:defRPr sz="1100"/>
            </a:pPr>
            <a:r>
              <a:rPr dirty="0"/>
              <a:t>7. Perimeter Surveillance </a:t>
            </a:r>
          </a:p>
          <a:p>
            <a:pPr algn="l">
              <a:buSzPct val="95000"/>
              <a:buFont typeface="Wingdings"/>
              <a:buChar char="▪"/>
              <a:defRPr sz="1100"/>
            </a:pPr>
            <a:r>
              <a:rPr dirty="0"/>
              <a:t>8. Perimeter Security </a:t>
            </a:r>
          </a:p>
          <a:p>
            <a:pPr algn="l">
              <a:buSzPct val="95000"/>
              <a:buFont typeface="Wingdings"/>
              <a:buChar char="▪"/>
              <a:defRPr sz="1000"/>
            </a:pPr>
            <a:r>
              <a:rPr dirty="0"/>
              <a:t>9. Concert / Meeting Surveillance </a:t>
            </a:r>
          </a:p>
          <a:p>
            <a:pPr algn="l">
              <a:buSzPct val="95000"/>
              <a:buFont typeface="Wingdings"/>
              <a:buChar char="▪"/>
              <a:defRPr sz="1000"/>
            </a:pPr>
            <a:r>
              <a:rPr dirty="0"/>
              <a:t>10. Sporting Events Surveillance</a:t>
            </a:r>
          </a:p>
          <a:p>
            <a:pPr algn="l">
              <a:buSzPct val="95000"/>
              <a:buFont typeface="Wingdings"/>
              <a:buChar char="▪"/>
              <a:defRPr sz="1000"/>
            </a:pPr>
            <a:r>
              <a:rPr dirty="0"/>
              <a:t>11. Border Surveillance</a:t>
            </a:r>
          </a:p>
          <a:p>
            <a:pPr algn="l">
              <a:buSzPct val="95000"/>
              <a:buFont typeface="Wingdings"/>
              <a:buChar char="▪"/>
              <a:defRPr sz="1000"/>
            </a:pPr>
            <a:r>
              <a:rPr dirty="0"/>
              <a:t>12. Disaster/Accident Site Monitoring &amp; Mapping</a:t>
            </a:r>
          </a:p>
          <a:p>
            <a:pPr algn="l">
              <a:buSzPct val="95000"/>
              <a:buFont typeface="Wingdings"/>
              <a:buChar char="▪"/>
              <a:defRPr sz="1000"/>
            </a:pPr>
            <a:r>
              <a:rPr dirty="0"/>
              <a:t>13. Nuclear &amp; Biological Accident - Contamination Measurement </a:t>
            </a:r>
          </a:p>
          <a:p>
            <a:pPr algn="l">
              <a:buSzPct val="95000"/>
              <a:buFont typeface="Wingdings"/>
              <a:buChar char="▪"/>
              <a:defRPr sz="1000"/>
            </a:pPr>
            <a:r>
              <a:rPr dirty="0"/>
              <a:t>14. Volcanic Ash Cloud (Tracking &amp; Monitoring) </a:t>
            </a:r>
          </a:p>
          <a:p>
            <a:pPr algn="l">
              <a:buSzPct val="95000"/>
              <a:buFont typeface="Wingdings"/>
              <a:buChar char="▪"/>
              <a:defRPr sz="1100"/>
            </a:pPr>
            <a:r>
              <a:rPr dirty="0"/>
              <a:t>15. Monitoring for Agricultural Selective Harvesting </a:t>
            </a:r>
          </a:p>
          <a:p>
            <a:pPr algn="l">
              <a:buSzPct val="95000"/>
              <a:buFont typeface="Wingdings"/>
              <a:buChar char="▪"/>
              <a:defRPr sz="1100"/>
            </a:pPr>
            <a:r>
              <a:rPr dirty="0"/>
              <a:t>16. Forestry (Tree Growth Monitoring) </a:t>
            </a:r>
          </a:p>
          <a:p>
            <a:pPr algn="l">
              <a:buSzPct val="95000"/>
              <a:buFont typeface="Wingdings"/>
              <a:buChar char="▪"/>
              <a:defRPr sz="1100"/>
            </a:pPr>
            <a:r>
              <a:rPr dirty="0"/>
              <a:t>17. Aerial Terrain Mapping (Urban Environment) </a:t>
            </a:r>
          </a:p>
          <a:p>
            <a:pPr algn="l">
              <a:buSzPct val="95000"/>
              <a:buFont typeface="Wingdings"/>
              <a:buChar char="▪"/>
              <a:defRPr sz="1000"/>
            </a:pPr>
            <a:r>
              <a:rPr dirty="0"/>
              <a:t>18. Forest Fire Operations Support </a:t>
            </a:r>
          </a:p>
          <a:p>
            <a:pPr algn="l">
              <a:buSzPct val="95000"/>
              <a:buFont typeface="Wingdings"/>
              <a:buChar char="▪"/>
              <a:defRPr sz="1000"/>
            </a:pPr>
            <a:r>
              <a:rPr dirty="0"/>
              <a:t>19. Coastal Surveillance </a:t>
            </a:r>
          </a:p>
          <a:p>
            <a:pPr algn="l">
              <a:buSzPct val="95000"/>
              <a:buFont typeface="Wingdings"/>
              <a:buChar char="▪"/>
              <a:defRPr sz="1000"/>
            </a:pPr>
            <a:r>
              <a:rPr dirty="0"/>
              <a:t>20. Anti-poaching control </a:t>
            </a:r>
          </a:p>
          <a:p>
            <a:pPr algn="l">
              <a:buSzPct val="95000"/>
              <a:buFont typeface="Wingdings"/>
              <a:buChar char="▪"/>
              <a:defRPr sz="1100"/>
            </a:pPr>
            <a:r>
              <a:rPr dirty="0"/>
              <a:t>21. Crime Scene Surveillance </a:t>
            </a:r>
          </a:p>
          <a:p>
            <a:pPr algn="l">
              <a:buSzPct val="95000"/>
              <a:buFont typeface="Wingdings"/>
              <a:buChar char="▪"/>
              <a:defRPr sz="1100"/>
            </a:pPr>
            <a:r>
              <a:rPr dirty="0"/>
              <a:t>22. Fight Against Drugs </a:t>
            </a:r>
          </a:p>
          <a:p>
            <a:pPr algn="l">
              <a:buSzPct val="95000"/>
              <a:buFont typeface="Wingdings"/>
              <a:buChar char="▪"/>
              <a:defRPr sz="1100"/>
            </a:pPr>
            <a:r>
              <a:rPr dirty="0"/>
              <a:t>23. Illegal Activity Control </a:t>
            </a:r>
          </a:p>
          <a:p>
            <a:pPr algn="l">
              <a:buSzPct val="95000"/>
              <a:buFont typeface="Wingdings"/>
              <a:buChar char="▪"/>
              <a:defRPr sz="1000"/>
            </a:pPr>
            <a:r>
              <a:rPr dirty="0"/>
              <a:t>24. Illegal Drug Cultivation </a:t>
            </a:r>
          </a:p>
          <a:p>
            <a:pPr algn="l">
              <a:buSzPct val="95000"/>
              <a:buFont typeface="Wingdings"/>
              <a:buChar char="▪"/>
              <a:defRPr sz="1000"/>
            </a:pPr>
            <a:r>
              <a:rPr dirty="0"/>
              <a:t>25. Illegal Ship Bilge Venting </a:t>
            </a:r>
          </a:p>
          <a:p>
            <a:pPr algn="l">
              <a:buSzPct val="95000"/>
              <a:buFont typeface="Wingdings"/>
              <a:buChar char="▪"/>
              <a:defRPr sz="1100"/>
            </a:pPr>
            <a:r>
              <a:rPr dirty="0"/>
              <a:t>26. Maritime Surveillance </a:t>
            </a:r>
          </a:p>
          <a:p>
            <a:pPr algn="l">
              <a:buSzPct val="95000"/>
              <a:buFont typeface="Wingdings"/>
              <a:buChar char="▪"/>
              <a:defRPr sz="1100"/>
            </a:pPr>
            <a:r>
              <a:rPr dirty="0"/>
              <a:t>27. Military &amp; Police Applications </a:t>
            </a:r>
          </a:p>
          <a:p>
            <a:pPr algn="l">
              <a:buSzPct val="95000"/>
              <a:buFont typeface="Wingdings"/>
              <a:buChar char="▪"/>
              <a:defRPr sz="1000"/>
            </a:pPr>
            <a:r>
              <a:rPr dirty="0"/>
              <a:t>28. Wildlife Crime Control </a:t>
            </a:r>
          </a:p>
          <a:p>
            <a:pPr algn="l">
              <a:buSzPct val="95000"/>
              <a:buFont typeface="Wingdings"/>
              <a:buChar char="▪"/>
              <a:defRPr sz="1000"/>
            </a:pPr>
            <a:r>
              <a:rPr dirty="0"/>
              <a:t>29. Fire Scene Inspection (Pre / During / Post) </a:t>
            </a:r>
          </a:p>
          <a:p>
            <a:pPr algn="l">
              <a:buSzPct val="95000"/>
              <a:buFont typeface="Wingdings"/>
              <a:buChar char="▪"/>
              <a:defRPr sz="1000"/>
            </a:pPr>
            <a:r>
              <a:rPr dirty="0"/>
              <a:t>30. Road &amp; Highway Traffic Monitoring </a:t>
            </a:r>
          </a:p>
          <a:p>
            <a:pPr algn="l">
              <a:buSzPct val="95000"/>
              <a:buFont typeface="Wingdings"/>
              <a:buChar char="▪"/>
              <a:defRPr sz="1000"/>
            </a:pPr>
            <a:r>
              <a:rPr dirty="0"/>
              <a:t>31. Forestry Management &amp; Research </a:t>
            </a:r>
          </a:p>
        </p:txBody>
      </p:sp>
      <p:sp>
        <p:nvSpPr>
          <p:cNvPr id="187" name="Shape 187"/>
          <p:cNvSpPr/>
          <p:nvPr/>
        </p:nvSpPr>
        <p:spPr>
          <a:xfrm>
            <a:off x="6238428" y="260647"/>
            <a:ext cx="4123116" cy="436990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algn="l">
              <a:buSzPct val="95000"/>
              <a:buFont typeface="Wingdings"/>
              <a:buChar char="▪"/>
              <a:defRPr sz="1000"/>
            </a:pPr>
            <a:r>
              <a:rPr dirty="0"/>
              <a:t>32. Nuclear Accident - Contamination Tracking &amp; Monitoring </a:t>
            </a:r>
          </a:p>
          <a:p>
            <a:pPr algn="l">
              <a:buSzPct val="95000"/>
              <a:buFont typeface="Wingdings"/>
              <a:buChar char="▪"/>
              <a:defRPr sz="1000"/>
            </a:pPr>
            <a:r>
              <a:rPr dirty="0"/>
              <a:t>33. Agriculture (Crop Monitoring &amp; Management) </a:t>
            </a:r>
          </a:p>
          <a:p>
            <a:pPr algn="l">
              <a:buSzPct val="95000"/>
              <a:buFont typeface="Wingdings"/>
              <a:buChar char="▪"/>
              <a:defRPr sz="1000"/>
            </a:pPr>
            <a:r>
              <a:rPr dirty="0"/>
              <a:t>34. Glacier &amp; Ice Cap Monitoring </a:t>
            </a:r>
          </a:p>
          <a:p>
            <a:pPr algn="l">
              <a:buSzPct val="95000"/>
              <a:buFont typeface="Wingdings"/>
              <a:buChar char="▪"/>
              <a:defRPr sz="1000"/>
            </a:pPr>
            <a:r>
              <a:rPr dirty="0"/>
              <a:t>35. Wildlife Census </a:t>
            </a:r>
          </a:p>
          <a:p>
            <a:pPr algn="l">
              <a:buSzPct val="95000"/>
              <a:buFont typeface="Wingdings"/>
              <a:buChar char="▪"/>
              <a:defRPr sz="1100"/>
            </a:pPr>
            <a:r>
              <a:rPr dirty="0"/>
              <a:t>36. Aerial Terrain Mapping</a:t>
            </a:r>
          </a:p>
          <a:p>
            <a:pPr algn="l">
              <a:buSzPct val="95000"/>
              <a:buFont typeface="Wingdings"/>
              <a:buChar char="▪"/>
              <a:defRPr sz="1100"/>
            </a:pPr>
            <a:r>
              <a:rPr dirty="0"/>
              <a:t>37. Digital Elevation Mapping</a:t>
            </a:r>
          </a:p>
          <a:p>
            <a:pPr algn="l">
              <a:buSzPct val="95000"/>
              <a:buFont typeface="Wingdings"/>
              <a:buChar char="▪"/>
              <a:defRPr sz="1000"/>
            </a:pPr>
            <a:r>
              <a:rPr dirty="0"/>
              <a:t>38.Anti-terrorist operations </a:t>
            </a:r>
          </a:p>
          <a:p>
            <a:pPr algn="l">
              <a:buSzPct val="95000"/>
              <a:buFont typeface="Wingdings"/>
              <a:buChar char="▪"/>
              <a:defRPr sz="1000"/>
            </a:pPr>
            <a:r>
              <a:rPr dirty="0"/>
              <a:t>39. Criminal Car Tracking </a:t>
            </a:r>
          </a:p>
          <a:p>
            <a:pPr algn="l">
              <a:buSzPct val="95000"/>
              <a:buFont typeface="Wingdings"/>
              <a:buChar char="▪"/>
              <a:defRPr sz="1000"/>
            </a:pPr>
            <a:r>
              <a:rPr dirty="0"/>
              <a:t>40. Hostile Protest Control </a:t>
            </a:r>
          </a:p>
          <a:p>
            <a:pPr algn="l">
              <a:buSzPct val="95000"/>
              <a:buFont typeface="Wingdings"/>
              <a:buChar char="▪"/>
              <a:defRPr sz="1000"/>
            </a:pPr>
            <a:r>
              <a:rPr dirty="0"/>
              <a:t>41. Illegal Dumping Control </a:t>
            </a:r>
          </a:p>
          <a:p>
            <a:pPr algn="l">
              <a:buSzPct val="95000"/>
              <a:buFont typeface="Wingdings"/>
              <a:buChar char="▪"/>
              <a:defRPr sz="1000"/>
            </a:pPr>
            <a:r>
              <a:rPr dirty="0"/>
              <a:t>42. Critical Infrastructure Inspection</a:t>
            </a:r>
          </a:p>
          <a:p>
            <a:pPr algn="l">
              <a:buSzPct val="95000"/>
              <a:buFont typeface="Wingdings"/>
              <a:buChar char="▪"/>
              <a:defRPr sz="1000"/>
            </a:pPr>
            <a:r>
              <a:rPr dirty="0"/>
              <a:t>43. Forest Fire Fighting (Detection / Monitoring / Support) </a:t>
            </a:r>
          </a:p>
          <a:p>
            <a:pPr algn="l">
              <a:buSzPct val="95000"/>
              <a:buFont typeface="Wingdings"/>
              <a:buChar char="▪"/>
              <a:defRPr sz="1000"/>
            </a:pPr>
            <a:r>
              <a:rPr dirty="0"/>
              <a:t>44. Regional Surveillance </a:t>
            </a:r>
          </a:p>
          <a:p>
            <a:pPr algn="l">
              <a:buSzPct val="95000"/>
              <a:buFont typeface="Wingdings"/>
              <a:buChar char="▪"/>
              <a:defRPr sz="1100"/>
            </a:pPr>
            <a:r>
              <a:rPr dirty="0"/>
              <a:t>45. Smuggling control </a:t>
            </a:r>
          </a:p>
          <a:p>
            <a:pPr algn="l">
              <a:buSzPct val="95000"/>
              <a:buFont typeface="Wingdings"/>
              <a:buChar char="▪"/>
              <a:defRPr sz="1000"/>
            </a:pPr>
            <a:r>
              <a:rPr dirty="0"/>
              <a:t>46. Urban Law Enforcement </a:t>
            </a:r>
          </a:p>
          <a:p>
            <a:pPr algn="l">
              <a:buSzPct val="95000"/>
              <a:buFont typeface="Wingdings"/>
              <a:buChar char="▪"/>
              <a:defRPr sz="1000"/>
            </a:pPr>
            <a:r>
              <a:rPr dirty="0"/>
              <a:t>47. Fishery Control </a:t>
            </a:r>
          </a:p>
          <a:p>
            <a:pPr algn="l">
              <a:buSzPct val="95000"/>
              <a:buFont typeface="Wingdings"/>
              <a:buChar char="▪"/>
              <a:defRPr sz="1000"/>
            </a:pPr>
            <a:r>
              <a:rPr dirty="0"/>
              <a:t>48. Nuclear Accident Monitoring</a:t>
            </a:r>
          </a:p>
          <a:p>
            <a:pPr algn="l">
              <a:buSzPct val="95000"/>
              <a:buFont typeface="Wingdings"/>
              <a:buChar char="▪"/>
              <a:defRPr sz="1100"/>
            </a:pPr>
            <a:r>
              <a:rPr dirty="0"/>
              <a:t>49. Ocean &amp; Sea Research Support </a:t>
            </a:r>
          </a:p>
          <a:p>
            <a:pPr algn="l">
              <a:buSzPct val="95000"/>
              <a:buFont typeface="Wingdings"/>
              <a:buChar char="▪"/>
              <a:defRPr sz="1100"/>
            </a:pPr>
            <a:r>
              <a:rPr dirty="0"/>
              <a:t>50. Post-Disaster Relief Operations </a:t>
            </a:r>
          </a:p>
          <a:p>
            <a:pPr algn="l">
              <a:buSzPct val="95000"/>
              <a:buFont typeface="Wingdings"/>
              <a:buChar char="▪"/>
              <a:defRPr sz="1000"/>
            </a:pPr>
            <a:r>
              <a:rPr dirty="0"/>
              <a:t>51. Environmental Monitoring </a:t>
            </a:r>
          </a:p>
          <a:p>
            <a:pPr algn="l">
              <a:buSzPct val="95000"/>
              <a:buFont typeface="Wingdings"/>
              <a:buChar char="▪"/>
              <a:defRPr sz="1000"/>
            </a:pPr>
            <a:r>
              <a:rPr dirty="0"/>
              <a:t>52. Iceberg Monitoring </a:t>
            </a:r>
          </a:p>
          <a:p>
            <a:pPr algn="l">
              <a:buSzPct val="95000"/>
              <a:buFont typeface="Wingdings"/>
              <a:buChar char="▪"/>
              <a:defRPr sz="1000"/>
            </a:pPr>
            <a:r>
              <a:rPr dirty="0"/>
              <a:t>53. Common Agricultural Policy Control </a:t>
            </a:r>
          </a:p>
          <a:p>
            <a:pPr algn="l">
              <a:buSzPct val="95000"/>
              <a:buFont typeface="Wingdings"/>
              <a:buChar char="▪"/>
              <a:defRPr sz="1100"/>
            </a:pPr>
            <a:r>
              <a:rPr dirty="0"/>
              <a:t>54. Road Traffic Surveillance</a:t>
            </a:r>
          </a:p>
          <a:p>
            <a:pPr algn="l">
              <a:buSzPct val="95000"/>
              <a:buFont typeface="Wingdings"/>
              <a:buChar char="▪"/>
              <a:defRPr sz="1000"/>
            </a:pPr>
            <a:r>
              <a:rPr dirty="0"/>
              <a:t>55. Anti-Piracy Operations </a:t>
            </a:r>
          </a:p>
          <a:p>
            <a:pPr algn="l">
              <a:buSzPct val="95000"/>
              <a:buFont typeface="Wingdings"/>
              <a:buChar char="▪"/>
              <a:defRPr sz="1000"/>
            </a:pPr>
            <a:r>
              <a:rPr dirty="0"/>
              <a:t>56. Forestry (Tree Illness Monitoring) </a:t>
            </a:r>
          </a:p>
          <a:p>
            <a:pPr algn="l">
              <a:buSzPct val="95000"/>
              <a:buFont typeface="Wingdings"/>
              <a:buChar char="▪"/>
              <a:defRPr sz="1000"/>
            </a:pPr>
            <a:r>
              <a:rPr dirty="0"/>
              <a:t>57. Critical Infrastructure Surveillance </a:t>
            </a:r>
          </a:p>
          <a:p>
            <a:pPr algn="l">
              <a:buSzPct val="95000"/>
              <a:buFont typeface="Wingdings"/>
              <a:buChar char="▪"/>
              <a:defRPr sz="1000"/>
            </a:pPr>
            <a:r>
              <a:rPr dirty="0"/>
              <a:t>58. Illegal Immigrant Control </a:t>
            </a:r>
          </a:p>
          <a:p>
            <a:pPr algn="l">
              <a:buSzPct val="95000"/>
              <a:buFont typeface="Wingdings"/>
              <a:buChar char="▪"/>
              <a:defRPr sz="1000"/>
            </a:pPr>
            <a:r>
              <a:rPr dirty="0"/>
              <a:t>59. Historic Site Control </a:t>
            </a:r>
          </a:p>
          <a:p>
            <a:pPr algn="l">
              <a:buSzPct val="95000"/>
              <a:buFont typeface="Wingdings"/>
              <a:buChar char="▪"/>
              <a:defRPr sz="1000"/>
            </a:pPr>
            <a:r>
              <a:rPr dirty="0"/>
              <a:t>60. Illegal Logging Control </a:t>
            </a:r>
          </a:p>
          <a:p>
            <a:pPr algn="l">
              <a:buSzPct val="95000"/>
              <a:buFont typeface="Wingdings"/>
              <a:buChar char="▪"/>
              <a:defRPr sz="1100"/>
            </a:pPr>
            <a:r>
              <a:rPr dirty="0"/>
              <a:t>61. Maritime Surveillance (Sea Lane Surveillance) </a:t>
            </a:r>
          </a:p>
        </p:txBody>
      </p:sp>
      <p:sp>
        <p:nvSpPr>
          <p:cNvPr id="188" name="Shape 188"/>
          <p:cNvSpPr/>
          <p:nvPr/>
        </p:nvSpPr>
        <p:spPr>
          <a:xfrm>
            <a:off x="609440" y="5661247"/>
            <a:ext cx="10971374" cy="6054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a:lnSpc>
                <a:spcPct val="80000"/>
              </a:lnSpc>
              <a:defRPr sz="3600">
                <a:solidFill>
                  <a:srgbClr val="373545"/>
                </a:solidFill>
                <a:latin typeface="Cambria"/>
                <a:ea typeface="Cambria"/>
                <a:cs typeface="Cambria"/>
                <a:sym typeface="Cambria"/>
              </a:defRPr>
            </a:lvl1pPr>
          </a:lstStyle>
          <a:p>
            <a:r>
              <a:t>Areas of Employment </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image16.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426237">
            <a:off x="4462193" y="423976"/>
            <a:ext cx="3513621" cy="1870155"/>
          </a:xfrm>
          <a:prstGeom prst="rect">
            <a:avLst/>
          </a:prstGeom>
          <a:ln w="12700">
            <a:miter lim="400000"/>
          </a:ln>
        </p:spPr>
      </p:pic>
      <p:pic>
        <p:nvPicPr>
          <p:cNvPr id="191" name="image17.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20422917">
            <a:off x="261763" y="276993"/>
            <a:ext cx="3439371" cy="2579528"/>
          </a:xfrm>
          <a:prstGeom prst="rect">
            <a:avLst/>
          </a:prstGeom>
          <a:ln w="12700">
            <a:miter lim="400000"/>
          </a:ln>
        </p:spPr>
      </p:pic>
      <p:pic>
        <p:nvPicPr>
          <p:cNvPr id="192" name="image18.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20703814">
            <a:off x="5086300" y="3153205"/>
            <a:ext cx="5044408" cy="2829792"/>
          </a:xfrm>
          <a:prstGeom prst="rect">
            <a:avLst/>
          </a:prstGeom>
          <a:ln w="12700">
            <a:miter lim="400000"/>
          </a:ln>
        </p:spPr>
      </p:pic>
      <p:sp>
        <p:nvSpPr>
          <p:cNvPr id="193" name="Shape 193"/>
          <p:cNvSpPr/>
          <p:nvPr/>
        </p:nvSpPr>
        <p:spPr>
          <a:xfrm>
            <a:off x="609440" y="5661247"/>
            <a:ext cx="10971374" cy="6054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a:lnSpc>
                <a:spcPct val="80000"/>
              </a:lnSpc>
              <a:defRPr sz="3600" b="1">
                <a:ln w="9524">
                  <a:solidFill>
                    <a:srgbClr val="FFFFFF"/>
                  </a:solidFill>
                </a:ln>
                <a:effectLst>
                  <a:outerShdw blurRad="12700" dist="38100" dir="2700000" rotWithShape="0">
                    <a:srgbClr val="808080"/>
                  </a:outerShdw>
                </a:effectLst>
                <a:latin typeface="Cambria"/>
                <a:ea typeface="Cambria"/>
                <a:cs typeface="Cambria"/>
                <a:sym typeface="Cambria"/>
              </a:defRPr>
            </a:lvl1pPr>
          </a:lstStyle>
          <a:p>
            <a:r>
              <a:t>Port &amp; Infrastructure Monitoring</a:t>
            </a:r>
          </a:p>
        </p:txBody>
      </p:sp>
      <p:sp>
        <p:nvSpPr>
          <p:cNvPr id="194" name="Shape 194"/>
          <p:cNvSpPr/>
          <p:nvPr/>
        </p:nvSpPr>
        <p:spPr>
          <a:xfrm>
            <a:off x="609441" y="1189112"/>
            <a:ext cx="5412964" cy="397256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600" indent="-228600" algn="l">
              <a:lnSpc>
                <a:spcPct val="90000"/>
              </a:lnSpc>
              <a:spcBef>
                <a:spcPts val="1800"/>
              </a:spcBef>
              <a:buClr>
                <a:srgbClr val="000000"/>
              </a:buClr>
              <a:buSzPct val="80000"/>
              <a:buFont typeface="Arial"/>
              <a:buChar char="•"/>
              <a:defRPr sz="2800" b="1">
                <a:ln w="12699">
                  <a:solidFill>
                    <a:srgbClr val="292834"/>
                  </a:solidFill>
                </a:ln>
                <a:solidFill>
                  <a:srgbClr val="FFFF00"/>
                </a:solidFill>
                <a:effectLst>
                  <a:outerShdw dist="38100" dir="2640000" rotWithShape="0">
                    <a:srgbClr val="292834"/>
                  </a:outerShdw>
                </a:effectLst>
              </a:defRPr>
            </a:pPr>
            <a:r>
              <a:t>Max coverage with minimum manpower</a:t>
            </a:r>
          </a:p>
          <a:p>
            <a:pPr marL="228600" indent="-228600" algn="l">
              <a:lnSpc>
                <a:spcPct val="90000"/>
              </a:lnSpc>
              <a:spcBef>
                <a:spcPts val="1800"/>
              </a:spcBef>
              <a:buClr>
                <a:srgbClr val="000000"/>
              </a:buClr>
              <a:buSzPct val="80000"/>
              <a:buFont typeface="Arial"/>
              <a:buChar char="•"/>
              <a:defRPr sz="2800" b="1">
                <a:ln w="12699">
                  <a:solidFill>
                    <a:srgbClr val="292834"/>
                  </a:solidFill>
                </a:ln>
                <a:solidFill>
                  <a:srgbClr val="FFFF00"/>
                </a:solidFill>
                <a:effectLst>
                  <a:outerShdw dist="38100" dir="2640000" rotWithShape="0">
                    <a:srgbClr val="292834"/>
                  </a:outerShdw>
                </a:effectLst>
              </a:defRPr>
            </a:pPr>
            <a:r>
              <a:t>On call &amp; quick response to all threats</a:t>
            </a:r>
          </a:p>
          <a:p>
            <a:pPr marL="228600" indent="-228600" algn="l">
              <a:lnSpc>
                <a:spcPct val="90000"/>
              </a:lnSpc>
              <a:spcBef>
                <a:spcPts val="1800"/>
              </a:spcBef>
              <a:buClr>
                <a:srgbClr val="000000"/>
              </a:buClr>
              <a:buSzPct val="80000"/>
              <a:buFont typeface="Arial"/>
              <a:buChar char="•"/>
              <a:defRPr sz="2800" b="1">
                <a:ln w="12699">
                  <a:solidFill>
                    <a:srgbClr val="292834"/>
                  </a:solidFill>
                </a:ln>
                <a:solidFill>
                  <a:srgbClr val="FFFF00"/>
                </a:solidFill>
                <a:effectLst>
                  <a:outerShdw dist="38100" dir="2640000" rotWithShape="0">
                    <a:srgbClr val="292834"/>
                  </a:outerShdw>
                </a:effectLst>
              </a:defRPr>
            </a:pPr>
            <a:r>
              <a:t>Survey for Port development </a:t>
            </a:r>
          </a:p>
          <a:p>
            <a:pPr marL="228600" indent="-228600" algn="l">
              <a:lnSpc>
                <a:spcPct val="90000"/>
              </a:lnSpc>
              <a:spcBef>
                <a:spcPts val="1800"/>
              </a:spcBef>
              <a:buClr>
                <a:srgbClr val="000000"/>
              </a:buClr>
              <a:buSzPct val="80000"/>
              <a:buFont typeface="Arial"/>
              <a:buChar char="•"/>
              <a:defRPr sz="2800" b="1">
                <a:ln w="12699">
                  <a:solidFill>
                    <a:srgbClr val="292834"/>
                  </a:solidFill>
                </a:ln>
                <a:solidFill>
                  <a:srgbClr val="FFFF00"/>
                </a:solidFill>
                <a:effectLst>
                  <a:outerShdw dist="38100" dir="2640000" rotWithShape="0">
                    <a:srgbClr val="292834"/>
                  </a:outerShdw>
                </a:effectLst>
              </a:defRPr>
            </a:pPr>
            <a:r>
              <a:t>A geodetic tool for landfill analysis, tides and sea surge</a:t>
            </a:r>
          </a:p>
          <a:p>
            <a:pPr marL="228600" indent="-228600" algn="l">
              <a:lnSpc>
                <a:spcPct val="90000"/>
              </a:lnSpc>
              <a:spcBef>
                <a:spcPts val="1800"/>
              </a:spcBef>
              <a:buClr>
                <a:srgbClr val="000000"/>
              </a:buClr>
              <a:buSzPct val="80000"/>
              <a:buFont typeface="Arial"/>
              <a:buChar char="•"/>
              <a:defRPr sz="2800" b="1">
                <a:ln w="12699">
                  <a:solidFill>
                    <a:srgbClr val="292834"/>
                  </a:solidFill>
                </a:ln>
                <a:solidFill>
                  <a:srgbClr val="FFFF00"/>
                </a:solidFill>
                <a:effectLst>
                  <a:outerShdw dist="38100" dir="2640000" rotWithShape="0">
                    <a:srgbClr val="292834"/>
                  </a:outerShdw>
                </a:effectLst>
              </a:defRPr>
            </a:pPr>
            <a:r>
              <a:t>Disaster management tool</a:t>
            </a:r>
          </a:p>
        </p:txBody>
      </p:sp>
      <p:pic>
        <p:nvPicPr>
          <p:cNvPr id="195" name="image19.jp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21123453">
            <a:off x="7190448" y="860371"/>
            <a:ext cx="4694772" cy="2640809"/>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 name="image20.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397311">
            <a:off x="7182832" y="3996147"/>
            <a:ext cx="4664225" cy="2623627"/>
          </a:xfrm>
          <a:prstGeom prst="rect">
            <a:avLst/>
          </a:prstGeom>
          <a:ln w="12700">
            <a:miter lim="400000"/>
          </a:ln>
        </p:spPr>
      </p:pic>
      <p:pic>
        <p:nvPicPr>
          <p:cNvPr id="198" name="image21.jpg"/>
          <p:cNvPicPr>
            <a:picLocks noChangeAspect="1"/>
          </p:cNvPicPr>
          <p:nvPr/>
        </p:nvPicPr>
        <p:blipFill>
          <a:blip r:embed="rId3">
            <a:extLst/>
          </a:blip>
          <a:stretch>
            <a:fillRect/>
          </a:stretch>
        </p:blipFill>
        <p:spPr>
          <a:xfrm>
            <a:off x="5886772" y="392"/>
            <a:ext cx="6096001" cy="4057651"/>
          </a:xfrm>
          <a:prstGeom prst="rect">
            <a:avLst/>
          </a:prstGeom>
          <a:ln w="12700">
            <a:miter lim="400000"/>
          </a:ln>
        </p:spPr>
      </p:pic>
      <p:pic>
        <p:nvPicPr>
          <p:cNvPr id="199" name="image22.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20604584">
            <a:off x="4919762" y="-151050"/>
            <a:ext cx="2767727" cy="2767728"/>
          </a:xfrm>
          <a:prstGeom prst="rect">
            <a:avLst/>
          </a:prstGeom>
          <a:ln w="12700">
            <a:miter lim="400000"/>
          </a:ln>
        </p:spPr>
      </p:pic>
      <p:sp>
        <p:nvSpPr>
          <p:cNvPr id="200" name="Shape 200"/>
          <p:cNvSpPr/>
          <p:nvPr/>
        </p:nvSpPr>
        <p:spPr>
          <a:xfrm>
            <a:off x="609440" y="5661247"/>
            <a:ext cx="10971374" cy="60541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l">
              <a:lnSpc>
                <a:spcPct val="80000"/>
              </a:lnSpc>
              <a:defRPr sz="3600" b="1">
                <a:ln w="9524">
                  <a:solidFill>
                    <a:srgbClr val="FFFFFF"/>
                  </a:solidFill>
                </a:ln>
                <a:effectLst>
                  <a:outerShdw blurRad="12700" dist="38100" dir="2700000" rotWithShape="0">
                    <a:srgbClr val="808080"/>
                  </a:outerShdw>
                </a:effectLst>
                <a:latin typeface="Cambria"/>
                <a:ea typeface="Cambria"/>
                <a:cs typeface="Cambria"/>
                <a:sym typeface="Cambria"/>
              </a:defRPr>
            </a:lvl1pPr>
          </a:lstStyle>
          <a:p>
            <a:r>
              <a:t>Port &amp; Infrastructure Monitoring</a:t>
            </a:r>
          </a:p>
        </p:txBody>
      </p:sp>
      <p:pic>
        <p:nvPicPr>
          <p:cNvPr id="201" name="image23.jp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5780" y="188639"/>
            <a:ext cx="4608514" cy="3082845"/>
          </a:xfrm>
          <a:prstGeom prst="rect">
            <a:avLst/>
          </a:prstGeom>
          <a:ln w="12700">
            <a:miter lim="400000"/>
          </a:ln>
        </p:spPr>
      </p:pic>
      <p:sp>
        <p:nvSpPr>
          <p:cNvPr id="202" name="Shape 202"/>
          <p:cNvSpPr/>
          <p:nvPr/>
        </p:nvSpPr>
        <p:spPr>
          <a:xfrm>
            <a:off x="609441" y="1189112"/>
            <a:ext cx="5412964" cy="433832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600" indent="-228600" algn="l">
              <a:lnSpc>
                <a:spcPct val="90000"/>
              </a:lnSpc>
              <a:spcBef>
                <a:spcPts val="1800"/>
              </a:spcBef>
              <a:buClr>
                <a:srgbClr val="000000"/>
              </a:buClr>
              <a:buSzPct val="80000"/>
              <a:buFont typeface="Arial"/>
              <a:buChar char="•"/>
              <a:defRPr sz="2800" b="1">
                <a:ln w="12699">
                  <a:solidFill>
                    <a:srgbClr val="292834"/>
                  </a:solidFill>
                </a:ln>
                <a:solidFill>
                  <a:srgbClr val="FFFF00"/>
                </a:solidFill>
                <a:effectLst>
                  <a:outerShdw dist="38100" dir="2640000" rotWithShape="0">
                    <a:srgbClr val="292834"/>
                  </a:outerShdw>
                </a:effectLst>
              </a:defRPr>
            </a:pPr>
            <a:r>
              <a:t>Inspection of a large area of interest</a:t>
            </a:r>
          </a:p>
          <a:p>
            <a:pPr marL="228600" indent="-228600" algn="l">
              <a:lnSpc>
                <a:spcPct val="90000"/>
              </a:lnSpc>
              <a:spcBef>
                <a:spcPts val="1800"/>
              </a:spcBef>
              <a:buClr>
                <a:srgbClr val="000000"/>
              </a:buClr>
              <a:buSzPct val="80000"/>
              <a:buFont typeface="Arial"/>
              <a:buChar char="•"/>
              <a:defRPr sz="2800" b="1">
                <a:ln w="12699">
                  <a:solidFill>
                    <a:srgbClr val="292834"/>
                  </a:solidFill>
                </a:ln>
                <a:solidFill>
                  <a:srgbClr val="FFFF00"/>
                </a:solidFill>
                <a:effectLst>
                  <a:outerShdw dist="38100" dir="2640000" rotWithShape="0">
                    <a:srgbClr val="292834"/>
                  </a:outerShdw>
                </a:effectLst>
              </a:defRPr>
            </a:pPr>
            <a:r>
              <a:t>Large area’s can be inspected within a stipulated time</a:t>
            </a:r>
          </a:p>
          <a:p>
            <a:pPr marL="228600" indent="-228600" algn="l">
              <a:lnSpc>
                <a:spcPct val="90000"/>
              </a:lnSpc>
              <a:spcBef>
                <a:spcPts val="1800"/>
              </a:spcBef>
              <a:buClr>
                <a:srgbClr val="000000"/>
              </a:buClr>
              <a:buSzPct val="80000"/>
              <a:buFont typeface="Arial"/>
              <a:buChar char="•"/>
              <a:defRPr sz="2800" b="1">
                <a:ln w="12699">
                  <a:solidFill>
                    <a:srgbClr val="292834"/>
                  </a:solidFill>
                </a:ln>
                <a:solidFill>
                  <a:srgbClr val="FFFF00"/>
                </a:solidFill>
                <a:effectLst>
                  <a:outerShdw dist="38100" dir="2640000" rotWithShape="0">
                    <a:srgbClr val="292834"/>
                  </a:outerShdw>
                </a:effectLst>
              </a:defRPr>
            </a:pPr>
            <a:r>
              <a:t>Ability to view inhospitable  terrains</a:t>
            </a:r>
          </a:p>
          <a:p>
            <a:pPr marL="228600" indent="-228600" algn="l">
              <a:lnSpc>
                <a:spcPct val="90000"/>
              </a:lnSpc>
              <a:spcBef>
                <a:spcPts val="1800"/>
              </a:spcBef>
              <a:buClr>
                <a:srgbClr val="000000"/>
              </a:buClr>
              <a:buSzPct val="80000"/>
              <a:buFont typeface="Arial"/>
              <a:buChar char="•"/>
              <a:defRPr sz="2800" b="1">
                <a:ln w="12699">
                  <a:solidFill>
                    <a:srgbClr val="292834"/>
                  </a:solidFill>
                </a:ln>
                <a:solidFill>
                  <a:srgbClr val="FFFF00"/>
                </a:solidFill>
                <a:effectLst>
                  <a:outerShdw dist="38100" dir="2640000" rotWithShape="0">
                    <a:srgbClr val="292834"/>
                  </a:outerShdw>
                </a:effectLst>
              </a:defRPr>
            </a:pPr>
            <a:r>
              <a:t>Records progress</a:t>
            </a:r>
          </a:p>
          <a:p>
            <a:pPr marL="228600" indent="-228600" algn="l">
              <a:lnSpc>
                <a:spcPct val="90000"/>
              </a:lnSpc>
              <a:spcBef>
                <a:spcPts val="1800"/>
              </a:spcBef>
              <a:buClr>
                <a:srgbClr val="000000"/>
              </a:buClr>
              <a:buSzPct val="80000"/>
              <a:buFont typeface="Arial"/>
              <a:buChar char="•"/>
              <a:defRPr sz="2800" b="1">
                <a:ln w="12699">
                  <a:solidFill>
                    <a:srgbClr val="292834"/>
                  </a:solidFill>
                </a:ln>
                <a:solidFill>
                  <a:srgbClr val="FFFF00"/>
                </a:solidFill>
                <a:effectLst>
                  <a:outerShdw dist="38100" dir="2640000" rotWithShape="0">
                    <a:srgbClr val="292834"/>
                  </a:outerShdw>
                </a:effectLst>
              </a:defRPr>
            </a:pPr>
            <a:r>
              <a:t>Management can see real time progress at the site</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
      <p:transitio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Sales presentation on product or service">
  <a:themeElements>
    <a:clrScheme name="Sales presentation on product or service">
      <a:dk1>
        <a:srgbClr val="000000"/>
      </a:dk1>
      <a:lt1>
        <a:srgbClr val="FFFFFF"/>
      </a:lt1>
      <a:dk2>
        <a:srgbClr val="A7A7A7"/>
      </a:dk2>
      <a:lt2>
        <a:srgbClr val="535353"/>
      </a:lt2>
      <a:accent1>
        <a:srgbClr val="3494BA"/>
      </a:accent1>
      <a:accent2>
        <a:srgbClr val="58B6C0"/>
      </a:accent2>
      <a:accent3>
        <a:srgbClr val="75BDA7"/>
      </a:accent3>
      <a:accent4>
        <a:srgbClr val="7A8C8E"/>
      </a:accent4>
      <a:accent5>
        <a:srgbClr val="84ACB6"/>
      </a:accent5>
      <a:accent6>
        <a:srgbClr val="1D5368"/>
      </a:accent6>
      <a:hlink>
        <a:srgbClr val="0000FF"/>
      </a:hlink>
      <a:folHlink>
        <a:srgbClr val="FF00FF"/>
      </a:folHlink>
    </a:clrScheme>
    <a:fontScheme name="Sales presentation on product or service">
      <a:majorFont>
        <a:latin typeface="Calibri"/>
        <a:ea typeface="Calibri"/>
        <a:cs typeface="Calibri"/>
      </a:majorFont>
      <a:minorFont>
        <a:latin typeface="Helvetica"/>
        <a:ea typeface="Helvetica"/>
        <a:cs typeface="Helvetica"/>
      </a:minorFont>
    </a:fontScheme>
    <a:fmtScheme name="Sales presentation on product or serv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ales presentation on product or service">
  <a:themeElements>
    <a:clrScheme name="Sales presentation on product or service">
      <a:dk1>
        <a:srgbClr val="373545"/>
      </a:dk1>
      <a:lt1>
        <a:srgbClr val="3E4510"/>
      </a:lt1>
      <a:dk2>
        <a:srgbClr val="A7A7A7"/>
      </a:dk2>
      <a:lt2>
        <a:srgbClr val="535353"/>
      </a:lt2>
      <a:accent1>
        <a:srgbClr val="3494BA"/>
      </a:accent1>
      <a:accent2>
        <a:srgbClr val="58B6C0"/>
      </a:accent2>
      <a:accent3>
        <a:srgbClr val="75BDA7"/>
      </a:accent3>
      <a:accent4>
        <a:srgbClr val="7A8C8E"/>
      </a:accent4>
      <a:accent5>
        <a:srgbClr val="84ACB6"/>
      </a:accent5>
      <a:accent6>
        <a:srgbClr val="1D5368"/>
      </a:accent6>
      <a:hlink>
        <a:srgbClr val="0000FF"/>
      </a:hlink>
      <a:folHlink>
        <a:srgbClr val="FF00FF"/>
      </a:folHlink>
    </a:clrScheme>
    <a:fontScheme name="Sales presentation on product or service">
      <a:majorFont>
        <a:latin typeface="Calibri"/>
        <a:ea typeface="Calibri"/>
        <a:cs typeface="Calibri"/>
      </a:majorFont>
      <a:minorFont>
        <a:latin typeface="Helvetica"/>
        <a:ea typeface="Helvetica"/>
        <a:cs typeface="Helvetica"/>
      </a:minorFont>
    </a:fontScheme>
    <a:fmtScheme name="Sales presentation on product or serv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479</TotalTime>
  <Words>1566</Words>
  <Application>Microsoft Macintosh PowerPoint</Application>
  <PresentationFormat>Custom</PresentationFormat>
  <Paragraphs>233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Sales presentation on product or service</vt:lpstr>
      <vt:lpstr>Raptor365</vt:lpstr>
      <vt:lpstr>Introduction</vt:lpstr>
      <vt:lpstr>Our Products and Services</vt:lpstr>
      <vt:lpstr>Our Fixed Wing Aeroplanes</vt:lpstr>
      <vt:lpstr>Our MultiRotors</vt:lpstr>
      <vt:lpstr>Our Payloads</vt:lpstr>
      <vt:lpstr>PowerPoint Presentation</vt:lpstr>
      <vt:lpstr>PowerPoint Presentation</vt:lpstr>
      <vt:lpstr>PowerPoint Presentation</vt:lpstr>
      <vt:lpstr>PowerPoint Presentation</vt:lpstr>
      <vt:lpstr>PowerPoint Presentation</vt:lpstr>
      <vt:lpstr>Comparison with similar systems</vt:lpstr>
      <vt:lpstr>Competitor Analysis</vt:lpstr>
      <vt:lpstr>Key Benefits of Product or Service</vt:lpstr>
      <vt:lpstr>Management Team</vt:lpstr>
      <vt:lpstr>Management Team</vt:lpstr>
      <vt:lpstr>Management Team</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Raptor365</dc:title>
  <dc:creator>Mac Love</dc:creator>
  <cp:lastModifiedBy>Vaishnavi Raghu Raman</cp:lastModifiedBy>
  <cp:revision>11</cp:revision>
  <dcterms:modified xsi:type="dcterms:W3CDTF">2015-11-09T22:36:30Z</dcterms:modified>
</cp:coreProperties>
</file>