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7/12/2020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au-syd&amp;integrationID=17ce98e6-7dc6-42f8-a46c-3f4f435124b4&amp;serviceInstanceID=7150530a-6e8d-4c18-8b8d-ca4d39250c9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19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t>Team members</a:t>
            </a:r>
          </a:p>
          <a:p>
            <a:pPr marL="0" indent="0">
              <a:buNone/>
            </a:pPr>
            <a:r>
              <a:rPr lang="en-IN" sz="4000" dirty="0" err="1"/>
              <a:t>g.Vaishnavi</a:t>
            </a:r>
            <a:r>
              <a:rPr lang="en-IN" sz="4000" dirty="0"/>
              <a:t> , </a:t>
            </a:r>
            <a:r>
              <a:rPr lang="en-IN" sz="4000" dirty="0" err="1"/>
              <a:t>v.sirisha</a:t>
            </a:r>
            <a:endParaRPr lang="en-IN" sz="4000" dirty="0"/>
          </a:p>
        </p:txBody>
      </p:sp>
      <p:sp>
        <p:nvSpPr>
          <p:cNvPr id="4" name="TextBox 3">
            <a:extLst>
              <a:ext uri="{FF2B5EF4-FFF2-40B4-BE49-F238E27FC236}">
                <a16:creationId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a:t>CODE BYTESSS </a:t>
            </a:r>
            <a:r>
              <a:rPr lang="en-IN" sz="4800" dirty="0"/>
              <a:t>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a:hlinkClick r:id="rId2"/>
              </a:rPr>
              <a:t>https://web-chat.global.assistant.watson.cloud.ibm.com/preview.html?region=au-syd&amp;integrationID=17ce98e6-7dc6-42f8-a46c-3f4f435124b4&amp;serviceInstanceID=7150530a-6e8d-4c18-8b8d-ca4d39250c9d</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208</TotalTime>
  <Words>219</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Baskerville Old Face</vt:lpstr>
      <vt:lpstr>Tw Cen MT</vt:lpstr>
      <vt:lpstr>Droplet</vt:lpstr>
      <vt:lpstr>COVID 19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gundu shravan kumar</cp:lastModifiedBy>
  <cp:revision>15</cp:revision>
  <dcterms:created xsi:type="dcterms:W3CDTF">2020-07-06T08:29:38Z</dcterms:created>
  <dcterms:modified xsi:type="dcterms:W3CDTF">2020-07-12T14:38:57Z</dcterms:modified>
</cp:coreProperties>
</file>