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237C-A811-4A6C-A4D8-CB2C89E33A9A}" type="datetimeFigureOut">
              <a:rPr lang="en-US" smtClean="0"/>
              <a:t>10/22/2018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0E81-CE41-43CB-B0CF-AE92A859F3A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92696"/>
            <a:ext cx="7772400" cy="1656184"/>
          </a:xfrm>
        </p:spPr>
        <p:txBody>
          <a:bodyPr/>
          <a:lstStyle/>
          <a:p>
            <a:r>
              <a:rPr lang="en-GB" dirty="0" smtClean="0"/>
              <a:t>HOTEL MANAGEMENT SYSTEM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SCREENSHOTS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85860"/>
            <a:ext cx="6772300" cy="51435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                          </a:t>
            </a:r>
          </a:p>
          <a:p>
            <a:pPr algn="l"/>
            <a:endParaRPr lang="en-GB" sz="2000" dirty="0">
              <a:solidFill>
                <a:schemeClr val="tx2"/>
              </a:solidFill>
            </a:endParaRPr>
          </a:p>
          <a:p>
            <a:pPr algn="l"/>
            <a:endParaRPr lang="en-GB" sz="2000" dirty="0" smtClean="0">
              <a:solidFill>
                <a:schemeClr val="tx2"/>
              </a:solidFill>
            </a:endParaRPr>
          </a:p>
          <a:p>
            <a:pPr algn="l"/>
            <a:endParaRPr lang="en-GB" sz="2000" dirty="0">
              <a:solidFill>
                <a:schemeClr val="tx2"/>
              </a:solidFill>
            </a:endParaRPr>
          </a:p>
          <a:p>
            <a:pPr algn="l"/>
            <a:endParaRPr lang="en-GB" sz="2000" dirty="0" smtClean="0">
              <a:solidFill>
                <a:schemeClr val="tx2"/>
              </a:solidFill>
            </a:endParaRPr>
          </a:p>
          <a:p>
            <a:pPr algn="l"/>
            <a:endParaRPr lang="en-GB" sz="2000" dirty="0">
              <a:solidFill>
                <a:schemeClr val="tx2"/>
              </a:solidFill>
            </a:endParaRPr>
          </a:p>
          <a:p>
            <a:pPr algn="l"/>
            <a:endParaRPr lang="en-GB" sz="2000" dirty="0" smtClean="0">
              <a:solidFill>
                <a:schemeClr val="tx2"/>
              </a:solidFill>
            </a:endParaRPr>
          </a:p>
          <a:p>
            <a:pPr algn="l"/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 smtClean="0">
                <a:solidFill>
                  <a:schemeClr val="tx2"/>
                </a:solidFill>
              </a:rPr>
              <a:t>                                        DONE BY:</a:t>
            </a:r>
          </a:p>
          <a:p>
            <a:pPr algn="l"/>
            <a:r>
              <a:rPr lang="en-GB" sz="2000" dirty="0">
                <a:solidFill>
                  <a:schemeClr val="tx2"/>
                </a:solidFill>
              </a:rPr>
              <a:t>	</a:t>
            </a:r>
            <a:r>
              <a:rPr lang="en-GB" sz="2000" dirty="0" smtClean="0">
                <a:solidFill>
                  <a:schemeClr val="tx2"/>
                </a:solidFill>
              </a:rPr>
              <a:t>		</a:t>
            </a:r>
            <a:r>
              <a:rPr lang="en-GB" sz="2000" b="1" dirty="0" err="1" smtClean="0">
                <a:solidFill>
                  <a:schemeClr val="tx2"/>
                </a:solidFill>
              </a:rPr>
              <a:t>IInd</a:t>
            </a:r>
            <a:r>
              <a:rPr lang="en-GB" sz="2000" b="1" dirty="0" smtClean="0">
                <a:solidFill>
                  <a:schemeClr val="tx2"/>
                </a:solidFill>
              </a:rPr>
              <a:t> year</a:t>
            </a: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GB" sz="2000" b="1" dirty="0" smtClean="0">
                <a:solidFill>
                  <a:schemeClr val="tx2"/>
                </a:solidFill>
              </a:rPr>
              <a:t>CSE C</a:t>
            </a:r>
          </a:p>
          <a:p>
            <a:pPr algn="l"/>
            <a:r>
              <a:rPr lang="en-GB" sz="2000" dirty="0" smtClean="0">
                <a:solidFill>
                  <a:schemeClr val="tx2"/>
                </a:solidFill>
              </a:rPr>
              <a:t>                                                     --VAISHALI.R</a:t>
            </a:r>
          </a:p>
          <a:p>
            <a:pPr algn="l"/>
            <a:r>
              <a:rPr lang="en-GB" sz="2000" dirty="0" smtClean="0">
                <a:solidFill>
                  <a:schemeClr val="tx2"/>
                </a:solidFill>
              </a:rPr>
              <a:t>                                                     --VARSHINI.B</a:t>
            </a:r>
          </a:p>
          <a:p>
            <a:pPr algn="l"/>
            <a:r>
              <a:rPr lang="en-GB" sz="2000" dirty="0" smtClean="0">
                <a:solidFill>
                  <a:schemeClr val="tx2"/>
                </a:solidFill>
              </a:rPr>
              <a:t>                                                     --UMA.M</a:t>
            </a:r>
          </a:p>
          <a:p>
            <a:pPr algn="l"/>
            <a:r>
              <a:rPr lang="en-GB" sz="2000" dirty="0" smtClean="0">
                <a:solidFill>
                  <a:schemeClr val="tx2"/>
                </a:solidFill>
              </a:rPr>
              <a:t>                                                     --YAMUNA.M</a:t>
            </a:r>
          </a:p>
          <a:p>
            <a:pPr algn="l"/>
            <a:r>
              <a:rPr lang="en-GB" sz="2000" dirty="0" smtClean="0">
                <a:solidFill>
                  <a:schemeClr val="tx2"/>
                </a:solidFill>
              </a:rPr>
              <a:t>                                                     --SWETHA SRI T.S</a:t>
            </a:r>
          </a:p>
          <a:p>
            <a:pPr algn="l"/>
            <a:r>
              <a:rPr lang="en-GB" sz="2000" dirty="0" smtClean="0">
                <a:solidFill>
                  <a:schemeClr val="tx2"/>
                </a:solidFill>
              </a:rPr>
              <a:t>                                                     --YABAKU MANOHAR KUSUMA</a:t>
            </a:r>
          </a:p>
          <a:p>
            <a:pPr algn="l"/>
            <a:r>
              <a:rPr lang="en-GB" sz="2000" dirty="0">
                <a:solidFill>
                  <a:schemeClr val="tx2"/>
                </a:solidFill>
              </a:rPr>
              <a:t>	</a:t>
            </a:r>
            <a:r>
              <a:rPr lang="en-GB" sz="2000" dirty="0" smtClean="0">
                <a:solidFill>
                  <a:schemeClr val="tx2"/>
                </a:solidFill>
              </a:rPr>
              <a:t>		  --SUBAASRI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03448"/>
            <a:ext cx="9684568" cy="7461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42966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35496"/>
            <a:ext cx="10287000" cy="94079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776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4338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92" y="0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214338"/>
            <a:ext cx="9143999" cy="76757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00156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elect\Desktop\ss\j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603448"/>
            <a:ext cx="10287000" cy="8372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487025" cy="9658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00090"/>
            <a:ext cx="10116616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47464"/>
            <a:ext cx="10487025" cy="9191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19472"/>
            <a:ext cx="10487025" cy="9361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7214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71400"/>
            <a:ext cx="9144000" cy="7005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42966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57280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928718"/>
            <a:ext cx="9828583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03448"/>
            <a:ext cx="10487025" cy="8833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00156"/>
            <a:ext cx="10487025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035496"/>
            <a:ext cx="10188624" cy="8693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4991" y="-531440"/>
            <a:ext cx="9308991" cy="77048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603448"/>
            <a:ext cx="10260632" cy="8904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747464"/>
            <a:ext cx="9684567" cy="85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603448"/>
            <a:ext cx="9144000" cy="7461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 descr="j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747464"/>
            <a:ext cx="9756575" cy="7605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87000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31440"/>
            <a:ext cx="10287000" cy="9046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4412" y="-571528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7214"/>
            <a:ext cx="10287000" cy="994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1536" y="-603448"/>
            <a:ext cx="10287000" cy="9404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j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85811"/>
            <a:ext cx="10287000" cy="9944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</Words>
  <Application>Microsoft Office PowerPoint</Application>
  <PresentationFormat>On-screen Show (4:3)</PresentationFormat>
  <Paragraphs>17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HOTEL MANAGEMENT SYSTEM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SCREENSHOTS</dc:title>
  <dc:creator>elect</dc:creator>
  <cp:lastModifiedBy>vaish</cp:lastModifiedBy>
  <cp:revision>30</cp:revision>
  <dcterms:created xsi:type="dcterms:W3CDTF">2018-10-22T01:07:38Z</dcterms:created>
  <dcterms:modified xsi:type="dcterms:W3CDTF">2018-10-22T11:27:28Z</dcterms:modified>
</cp:coreProperties>
</file>