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8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252D-2943-C7E1-7C09-59382822C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687" y="1973498"/>
            <a:ext cx="7401464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of Bird Strick Between 2000 - 2011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8A889-25B8-B2DE-AB89-4E440908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4364" y="4242057"/>
            <a:ext cx="5357600" cy="1212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Vaishnavi Madhukar Samal</a:t>
            </a:r>
          </a:p>
        </p:txBody>
      </p:sp>
    </p:spTree>
    <p:extLst>
      <p:ext uri="{BB962C8B-B14F-4D97-AF65-F5344CB8AC3E}">
        <p14:creationId xmlns:p14="http://schemas.microsoft.com/office/powerpoint/2010/main" val="41075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A5FB-AB18-9110-4298-8C6724F0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D433-05E9-ACF7-276C-C72154F5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83" y="2052116"/>
            <a:ext cx="9859992" cy="3997828"/>
          </a:xfrm>
        </p:spPr>
        <p:txBody>
          <a:bodyPr/>
          <a:lstStyle/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bird strike is strictly defined as a collision between a bird and an aircraft which is in flight or on a take-off or landing roll. The term is often expanded to cover other wildlife strikes - with bats or ground animals. Bird Strike is common and can be a significant threat to aircraft safety. </a:t>
            </a:r>
          </a:p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strikes may occur during any phase of flight, but are most likely during the take-off, initial climb, approach and landing phases due to the greater numbers of birds in flight at lower levels.</a:t>
            </a:r>
          </a:p>
          <a:p>
            <a:pPr marL="6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5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7BAA-03A3-EE87-51EE-A154F224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E0C1-DB88-FF1B-7A84-E870B50B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21" y="1784697"/>
            <a:ext cx="9903124" cy="39978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Cost due to Bird Strick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Bird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Altitude of Aircraft in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3437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316D-82DA-D16D-AD9F-77A12588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27" y="112143"/>
            <a:ext cx="7958331" cy="96616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6A7B4-ED94-C748-D88D-83D48ED6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4" y="1500996"/>
            <a:ext cx="10118018" cy="5080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54C0F-FAB2-091A-F62F-02DFD4DD008B}"/>
              </a:ext>
            </a:extLst>
          </p:cNvPr>
          <p:cNvSpPr txBox="1"/>
          <p:nvPr/>
        </p:nvSpPr>
        <p:spPr>
          <a:xfrm>
            <a:off x="1061050" y="84747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F40D6F-8D19-E5F1-A1F2-8288EBB5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5" y="871268"/>
            <a:ext cx="10032486" cy="5624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D6FB0-36AB-7717-7167-A5540AE3A431}"/>
              </a:ext>
            </a:extLst>
          </p:cNvPr>
          <p:cNvSpPr txBox="1"/>
          <p:nvPr/>
        </p:nvSpPr>
        <p:spPr>
          <a:xfrm>
            <a:off x="1121435" y="131477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56A17-9715-0766-B4A3-9ECDC1C2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1" y="1130060"/>
            <a:ext cx="10053296" cy="5546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1451A-A1B6-CA2D-1F37-D99F07F38AF4}"/>
              </a:ext>
            </a:extLst>
          </p:cNvPr>
          <p:cNvSpPr txBox="1"/>
          <p:nvPr/>
        </p:nvSpPr>
        <p:spPr>
          <a:xfrm>
            <a:off x="1190444" y="181154"/>
            <a:ext cx="439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3:</a:t>
            </a:r>
          </a:p>
        </p:txBody>
      </p:sp>
    </p:spTree>
    <p:extLst>
      <p:ext uri="{BB962C8B-B14F-4D97-AF65-F5344CB8AC3E}">
        <p14:creationId xmlns:p14="http://schemas.microsoft.com/office/powerpoint/2010/main" val="1150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43D5-FECA-F8A9-6E7E-521EA185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">
            <a:off x="1928051" y="2185382"/>
            <a:ext cx="8335897" cy="248723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159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</TotalTime>
  <Words>142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Times New Roman</vt:lpstr>
      <vt:lpstr>Wingdings</vt:lpstr>
      <vt:lpstr>Wingdings 3</vt:lpstr>
      <vt:lpstr>Madison</vt:lpstr>
      <vt:lpstr>Data Visualization of Bird Strick Between 2000 - 2011</vt:lpstr>
      <vt:lpstr>Introduction</vt:lpstr>
      <vt:lpstr>Main KPI’s</vt:lpstr>
      <vt:lpstr>My Dashboards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Samal</dc:creator>
  <cp:lastModifiedBy>Vaishnavi Samal</cp:lastModifiedBy>
  <cp:revision>1</cp:revision>
  <dcterms:created xsi:type="dcterms:W3CDTF">2024-06-11T04:30:45Z</dcterms:created>
  <dcterms:modified xsi:type="dcterms:W3CDTF">2024-06-11T05:12:13Z</dcterms:modified>
</cp:coreProperties>
</file>