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1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3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EBB1-095F-45D6-A347-F61830A49025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CE18-4D9B-494F-8C20-DC284C50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Structures and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27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28581" y="1483776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85969" y="2809339"/>
            <a:ext cx="3698789" cy="3418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366054" y="5309523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4366053" y="4602024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351639" y="388606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70790" y="2578680"/>
            <a:ext cx="6693" cy="36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27874" y="2578680"/>
            <a:ext cx="0" cy="36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490256" y="140588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7198" y="2093376"/>
            <a:ext cx="337753" cy="57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051589" y="2119174"/>
            <a:ext cx="438667" cy="54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0811" y="2015481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push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488328" y="2002880"/>
            <a:ext cx="7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49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Queues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3859422" y="1175695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74077" y="2142074"/>
            <a:ext cx="3698789" cy="3418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842948" y="4700651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842947" y="3976450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842947" y="3241825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04022" y="1846478"/>
            <a:ext cx="8238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4573" y="5609238"/>
            <a:ext cx="8238" cy="2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34713" y="5904834"/>
            <a:ext cx="3138617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Unit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85903" y="1690688"/>
            <a:ext cx="17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743568" y="5667632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Consider file storage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367481" y="2042984"/>
            <a:ext cx="7636476" cy="332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3476367" y="2323327"/>
            <a:ext cx="3418703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 MB space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878227" y="3233351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640227" y="4347518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913869" y="4334066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88459" y="3224405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958913" y="4310577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878227" y="261988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505467" y="470998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3946954" y="340879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690021" y="232332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7408905" y="332544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9578546" y="2036032"/>
            <a:ext cx="535459" cy="276662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0968681" y="20360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968681" y="259556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0968681" y="313459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10968681" y="373515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0959413" y="431250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10297297" y="3134591"/>
            <a:ext cx="387179" cy="42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Linking Blocks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2689653" y="2559246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4880918" y="2554673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7072185" y="2554673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9242856" y="2561624"/>
            <a:ext cx="535460" cy="296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701115" y="3381085"/>
            <a:ext cx="7636476" cy="332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3810001" y="3661428"/>
            <a:ext cx="3418703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 MB space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2211861" y="4571452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3441355" y="5689692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5247503" y="5672167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822093" y="4562506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7292547" y="5648678"/>
            <a:ext cx="1692876" cy="7249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1874108" y="3573140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1993556" y="3683803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2545490" y="3687921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4113774" y="4579231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4233222" y="4689894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4785156" y="4694012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7504671" y="372591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7624119" y="383658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8" name="Rounded Rectangle 47"/>
          <p:cNvSpPr/>
          <p:nvPr/>
        </p:nvSpPr>
        <p:spPr>
          <a:xfrm>
            <a:off x="8176053" y="384070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9" name="Rounded Rectangle 48"/>
          <p:cNvSpPr/>
          <p:nvPr/>
        </p:nvSpPr>
        <p:spPr>
          <a:xfrm>
            <a:off x="7690024" y="4653714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ounded Rectangle 49"/>
          <p:cNvSpPr/>
          <p:nvPr/>
        </p:nvSpPr>
        <p:spPr>
          <a:xfrm>
            <a:off x="7809472" y="4764377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8361406" y="4768495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52" name="Rounded Rectangle 51"/>
          <p:cNvSpPr/>
          <p:nvPr/>
        </p:nvSpPr>
        <p:spPr>
          <a:xfrm>
            <a:off x="1820561" y="56724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1940009" y="57831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54" name="Rounded Rectangle 53"/>
          <p:cNvSpPr/>
          <p:nvPr/>
        </p:nvSpPr>
        <p:spPr>
          <a:xfrm>
            <a:off x="2491943" y="57872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696098" y="3539655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348682" y="4050766"/>
            <a:ext cx="696097" cy="602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566720" y="4195365"/>
            <a:ext cx="1921476" cy="541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385091" y="4400781"/>
            <a:ext cx="58691" cy="252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31809" y="5328576"/>
            <a:ext cx="4447404" cy="626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97459" y="3749720"/>
            <a:ext cx="523102" cy="86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421659" y="5516217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ounded Rectangle 57"/>
          <p:cNvSpPr/>
          <p:nvPr/>
        </p:nvSpPr>
        <p:spPr>
          <a:xfrm>
            <a:off x="4567882" y="562688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9" name="Rounded Rectangle 58"/>
          <p:cNvSpPr/>
          <p:nvPr/>
        </p:nvSpPr>
        <p:spPr>
          <a:xfrm>
            <a:off x="5119816" y="5630998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60" name="Rounded Rectangle 59"/>
          <p:cNvSpPr/>
          <p:nvPr/>
        </p:nvSpPr>
        <p:spPr>
          <a:xfrm>
            <a:off x="1136821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ounded Rectangle 60"/>
          <p:cNvSpPr/>
          <p:nvPr/>
        </p:nvSpPr>
        <p:spPr>
          <a:xfrm>
            <a:off x="1256269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2" name="Rounded Rectangle 61"/>
          <p:cNvSpPr/>
          <p:nvPr/>
        </p:nvSpPr>
        <p:spPr>
          <a:xfrm>
            <a:off x="1136821" y="3593017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1808203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64" name="Rounded Rectangle 63"/>
          <p:cNvSpPr/>
          <p:nvPr/>
        </p:nvSpPr>
        <p:spPr>
          <a:xfrm>
            <a:off x="3307492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>
            <a:off x="3426940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6" name="Rounded Rectangle 65"/>
          <p:cNvSpPr/>
          <p:nvPr/>
        </p:nvSpPr>
        <p:spPr>
          <a:xfrm>
            <a:off x="3978874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A6</a:t>
            </a:r>
            <a:endParaRPr lang="en-IN" dirty="0"/>
          </a:p>
        </p:txBody>
      </p:sp>
      <p:sp>
        <p:nvSpPr>
          <p:cNvPr id="67" name="Rounded Rectangle 66"/>
          <p:cNvSpPr/>
          <p:nvPr/>
        </p:nvSpPr>
        <p:spPr>
          <a:xfrm>
            <a:off x="5478163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ounded Rectangle 67"/>
          <p:cNvSpPr/>
          <p:nvPr/>
        </p:nvSpPr>
        <p:spPr>
          <a:xfrm>
            <a:off x="5597611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69" name="Rounded Rectangle 68"/>
          <p:cNvSpPr/>
          <p:nvPr/>
        </p:nvSpPr>
        <p:spPr>
          <a:xfrm>
            <a:off x="6149545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70" name="Rounded Rectangle 69"/>
          <p:cNvSpPr/>
          <p:nvPr/>
        </p:nvSpPr>
        <p:spPr>
          <a:xfrm>
            <a:off x="7648834" y="42851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7768282" y="43957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72" name="Rounded Rectangle 71"/>
          <p:cNvSpPr/>
          <p:nvPr/>
        </p:nvSpPr>
        <p:spPr>
          <a:xfrm>
            <a:off x="8320216" y="43998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9819505" y="4272198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ounded Rectangle 73"/>
          <p:cNvSpPr/>
          <p:nvPr/>
        </p:nvSpPr>
        <p:spPr>
          <a:xfrm>
            <a:off x="9938953" y="4382861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10490887" y="4386979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652583" y="4597045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00103" y="4626180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156357" y="4626180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193059" y="5070627"/>
            <a:ext cx="506627" cy="42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55275" y="5070627"/>
            <a:ext cx="613720" cy="420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84774" y="5291509"/>
            <a:ext cx="3414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temp = </a:t>
            </a:r>
            <a:r>
              <a:rPr lang="en-IN" dirty="0" err="1" smtClean="0"/>
              <a:t>curr</a:t>
            </a:r>
            <a:endParaRPr lang="en-IN" dirty="0" smtClean="0"/>
          </a:p>
          <a:p>
            <a:r>
              <a:rPr lang="en-IN" dirty="0" err="1" smtClean="0"/>
              <a:t>curr.link</a:t>
            </a:r>
            <a:r>
              <a:rPr lang="en-IN" dirty="0" smtClean="0"/>
              <a:t> = dataunit6</a:t>
            </a:r>
          </a:p>
          <a:p>
            <a:r>
              <a:rPr lang="en-IN" dirty="0" err="1"/>
              <a:t>c</a:t>
            </a:r>
            <a:r>
              <a:rPr lang="en-IN" dirty="0" err="1" smtClean="0"/>
              <a:t>urr.link.link</a:t>
            </a:r>
            <a:r>
              <a:rPr lang="en-IN" dirty="0" smtClean="0"/>
              <a:t> = </a:t>
            </a:r>
            <a:r>
              <a:rPr lang="en-IN" dirty="0" err="1" smtClean="0"/>
              <a:t>temp.link</a:t>
            </a:r>
            <a:endParaRPr lang="en-IN" dirty="0"/>
          </a:p>
        </p:txBody>
      </p:sp>
      <p:sp>
        <p:nvSpPr>
          <p:cNvPr id="89" name="TextBox 88"/>
          <p:cNvSpPr txBox="1"/>
          <p:nvPr/>
        </p:nvSpPr>
        <p:spPr>
          <a:xfrm>
            <a:off x="617838" y="5291509"/>
            <a:ext cx="3344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ataunit6.link = </a:t>
            </a:r>
            <a:r>
              <a:rPr lang="en-IN" dirty="0" err="1" smtClean="0"/>
              <a:t>curr.link</a:t>
            </a:r>
            <a:endParaRPr lang="en-IN" dirty="0" smtClean="0"/>
          </a:p>
          <a:p>
            <a:r>
              <a:rPr lang="en-IN" dirty="0" err="1" smtClean="0"/>
              <a:t>curr.link</a:t>
            </a:r>
            <a:r>
              <a:rPr lang="en-IN" dirty="0" smtClean="0"/>
              <a:t> = dataunit6</a:t>
            </a:r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3468130" y="3880022"/>
            <a:ext cx="9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59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Inserting in the Beginning and End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178011" y="1406535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84852" y="1353257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2531075" y="1463920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3083009" y="1468038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A1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240692" y="2110818"/>
            <a:ext cx="214184" cy="189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74108" y="167810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81384" y="1406535"/>
            <a:ext cx="368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ataunit6.link = root</a:t>
            </a:r>
          </a:p>
          <a:p>
            <a:r>
              <a:rPr lang="en-IN" dirty="0"/>
              <a:t>r</a:t>
            </a:r>
            <a:r>
              <a:rPr lang="en-IN" dirty="0" smtClean="0"/>
              <a:t>oot = dataunit6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1136821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256269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1136821" y="3708421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808203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307492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3426940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3978874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5478163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5597611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6149545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41" name="Rounded Rectangle 40"/>
          <p:cNvSpPr/>
          <p:nvPr/>
        </p:nvSpPr>
        <p:spPr>
          <a:xfrm>
            <a:off x="7648834" y="4400506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7768282" y="4511169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8320216" y="4515287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44" name="Rounded Rectangle 43"/>
          <p:cNvSpPr/>
          <p:nvPr/>
        </p:nvSpPr>
        <p:spPr>
          <a:xfrm>
            <a:off x="9819505" y="4387602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9938953" y="4498265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10490887" y="4502383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A6</a:t>
            </a:r>
            <a:endParaRPr lang="en-IN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2652583" y="4712449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06776" y="4734289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000103" y="4741584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9156357" y="4741584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08670" y="4217773"/>
            <a:ext cx="0" cy="16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9835980" y="550100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ounded Rectangle 53"/>
          <p:cNvSpPr/>
          <p:nvPr/>
        </p:nvSpPr>
        <p:spPr>
          <a:xfrm>
            <a:off x="9982203" y="561167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10534137" y="561579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490887" y="5126151"/>
            <a:ext cx="0" cy="2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41924" y="3918486"/>
            <a:ext cx="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curr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5519353" y="5400755"/>
            <a:ext cx="3521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</a:t>
            </a:r>
            <a:r>
              <a:rPr lang="en-IN" dirty="0" smtClean="0"/>
              <a:t>hile </a:t>
            </a:r>
            <a:r>
              <a:rPr lang="en-IN" dirty="0" err="1" smtClean="0"/>
              <a:t>curr.link</a:t>
            </a:r>
            <a:r>
              <a:rPr lang="en-IN" dirty="0" smtClean="0"/>
              <a:t> != None:</a:t>
            </a:r>
          </a:p>
          <a:p>
            <a:r>
              <a:rPr lang="en-IN" dirty="0"/>
              <a:t>	</a:t>
            </a:r>
            <a:r>
              <a:rPr lang="en-IN" dirty="0" err="1" smtClean="0"/>
              <a:t>curr</a:t>
            </a:r>
            <a:r>
              <a:rPr lang="en-IN" dirty="0"/>
              <a:t> </a:t>
            </a:r>
            <a:r>
              <a:rPr lang="en-IN" dirty="0" smtClean="0"/>
              <a:t>= </a:t>
            </a:r>
            <a:r>
              <a:rPr lang="en-IN" dirty="0" err="1" smtClean="0"/>
              <a:t>curr.link</a:t>
            </a:r>
            <a:endParaRPr lang="en-IN" dirty="0" smtClean="0"/>
          </a:p>
          <a:p>
            <a:r>
              <a:rPr lang="en-IN" dirty="0" err="1"/>
              <a:t>c</a:t>
            </a:r>
            <a:r>
              <a:rPr lang="en-IN" dirty="0" err="1" smtClean="0"/>
              <a:t>urr.link</a:t>
            </a:r>
            <a:r>
              <a:rPr lang="en-IN" dirty="0" smtClean="0"/>
              <a:t> = dataunit6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Swapping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1178011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297459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1178011" y="1690688"/>
            <a:ext cx="535459" cy="4201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1849393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A2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3348682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3468130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4020064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A3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5519353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5638801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6190735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A4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7690024" y="2382773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809472" y="2493436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8361406" y="2497554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A5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9860695" y="2369869"/>
            <a:ext cx="1392194" cy="6748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9980143" y="2480532"/>
            <a:ext cx="535459" cy="4283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0" name="Rounded Rectangle 39"/>
          <p:cNvSpPr/>
          <p:nvPr/>
        </p:nvSpPr>
        <p:spPr>
          <a:xfrm>
            <a:off x="10532077" y="2484650"/>
            <a:ext cx="535459" cy="4242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93773" y="269471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847966" y="2716556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41293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97547" y="2723851"/>
            <a:ext cx="506628" cy="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15431</TotalTime>
  <Words>194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Structures and Algorithms</vt:lpstr>
      <vt:lpstr>Stacks</vt:lpstr>
      <vt:lpstr>Queues</vt:lpstr>
      <vt:lpstr>Consider file storage</vt:lpstr>
      <vt:lpstr>Linking Blocks</vt:lpstr>
      <vt:lpstr>Inserting</vt:lpstr>
      <vt:lpstr>Inserting in the Beginning and End</vt:lpstr>
      <vt:lpstr>Deleting</vt:lpstr>
      <vt:lpstr>Swapping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Admin</dc:creator>
  <cp:lastModifiedBy>Admin</cp:lastModifiedBy>
  <cp:revision>14</cp:revision>
  <dcterms:created xsi:type="dcterms:W3CDTF">2022-08-16T12:32:58Z</dcterms:created>
  <dcterms:modified xsi:type="dcterms:W3CDTF">2022-08-27T05:44:19Z</dcterms:modified>
</cp:coreProperties>
</file>