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9" r:id="rId7"/>
    <p:sldId id="258" r:id="rId8"/>
    <p:sldId id="263" r:id="rId9"/>
    <p:sldId id="272" r:id="rId10"/>
    <p:sldId id="274" r:id="rId11"/>
    <p:sldId id="275" r:id="rId12"/>
    <p:sldId id="276" r:id="rId13"/>
    <p:sldId id="277" r:id="rId14"/>
    <p:sldId id="281" r:id="rId15"/>
    <p:sldId id="260" r:id="rId16"/>
    <p:sldId id="261" r:id="rId17"/>
    <p:sldId id="270" r:id="rId18"/>
    <p:sldId id="271" r:id="rId19"/>
    <p:sldId id="279" r:id="rId20"/>
    <p:sldId id="273" r:id="rId21"/>
    <p:sldId id="269"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FC3"/>
    <a:srgbClr val="23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EB9B6-3884-16F1-2F15-CB441E5E50F4}" v="50" dt="2025-04-30T07:19:49.321"/>
    <p1510:client id="{9E7DDEC6-9733-988C-F7C8-B170A1B4EA51}" v="447" dt="2025-04-30T06:30:24.403"/>
    <p1510:client id="{A3BD6A48-C4AA-4A7E-8C82-CA3860D68261}" v="1365" dt="2025-04-30T07:00:31.196"/>
    <p1510:client id="{C8AF928B-CF82-D56F-CCB1-124AED1C812C}" v="31" dt="2025-04-30T06:55:00.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ala, Venkata Naga Sai Sri Vaishnavi" userId="S::vka5190@psu.edu::00c1a0c4-0edd-4b7b-a31c-3a9e11abcd1f" providerId="AD" clId="Web-{9E7DDEC6-9733-988C-F7C8-B170A1B4EA51}"/>
    <pc:docChg chg="addSld delSld modSld sldOrd">
      <pc:chgData name="Appala, Venkata Naga Sai Sri Vaishnavi" userId="S::vka5190@psu.edu::00c1a0c4-0edd-4b7b-a31c-3a9e11abcd1f" providerId="AD" clId="Web-{9E7DDEC6-9733-988C-F7C8-B170A1B4EA51}" dt="2025-04-30T06:30:24.403" v="372" actId="20577"/>
      <pc:docMkLst>
        <pc:docMk/>
      </pc:docMkLst>
      <pc:sldChg chg="modSp">
        <pc:chgData name="Appala, Venkata Naga Sai Sri Vaishnavi" userId="S::vka5190@psu.edu::00c1a0c4-0edd-4b7b-a31c-3a9e11abcd1f" providerId="AD" clId="Web-{9E7DDEC6-9733-988C-F7C8-B170A1B4EA51}" dt="2025-04-30T02:06:58.245" v="32" actId="20577"/>
        <pc:sldMkLst>
          <pc:docMk/>
          <pc:sldMk cId="1999593507" sldId="256"/>
        </pc:sldMkLst>
        <pc:spChg chg="mod">
          <ac:chgData name="Appala, Venkata Naga Sai Sri Vaishnavi" userId="S::vka5190@psu.edu::00c1a0c4-0edd-4b7b-a31c-3a9e11abcd1f" providerId="AD" clId="Web-{9E7DDEC6-9733-988C-F7C8-B170A1B4EA51}" dt="2025-04-30T02:06:58.245" v="32" actId="20577"/>
          <ac:spMkLst>
            <pc:docMk/>
            <pc:sldMk cId="1999593507" sldId="256"/>
            <ac:spMk id="4" creationId="{01F86F69-15C6-4E40-A353-D52D462222B5}"/>
          </ac:spMkLst>
        </pc:spChg>
      </pc:sldChg>
      <pc:sldChg chg="modSp">
        <pc:chgData name="Appala, Venkata Naga Sai Sri Vaishnavi" userId="S::vka5190@psu.edu::00c1a0c4-0edd-4b7b-a31c-3a9e11abcd1f" providerId="AD" clId="Web-{9E7DDEC6-9733-988C-F7C8-B170A1B4EA51}" dt="2025-04-30T06:17:51.315" v="325" actId="20577"/>
        <pc:sldMkLst>
          <pc:docMk/>
          <pc:sldMk cId="1730452852" sldId="257"/>
        </pc:sldMkLst>
        <pc:spChg chg="mod">
          <ac:chgData name="Appala, Venkata Naga Sai Sri Vaishnavi" userId="S::vka5190@psu.edu::00c1a0c4-0edd-4b7b-a31c-3a9e11abcd1f" providerId="AD" clId="Web-{9E7DDEC6-9733-988C-F7C8-B170A1B4EA51}" dt="2025-04-30T06:17:51.315" v="325" actId="20577"/>
          <ac:spMkLst>
            <pc:docMk/>
            <pc:sldMk cId="1730452852" sldId="257"/>
            <ac:spMk id="3" creationId="{AF227F97-547A-BD45-83D3-750EEA3DEC57}"/>
          </ac:spMkLst>
        </pc:spChg>
      </pc:sldChg>
      <pc:sldChg chg="modSp">
        <pc:chgData name="Appala, Venkata Naga Sai Sri Vaishnavi" userId="S::vka5190@psu.edu::00c1a0c4-0edd-4b7b-a31c-3a9e11abcd1f" providerId="AD" clId="Web-{9E7DDEC6-9733-988C-F7C8-B170A1B4EA51}" dt="2025-04-30T06:28:43.040" v="349" actId="20577"/>
        <pc:sldMkLst>
          <pc:docMk/>
          <pc:sldMk cId="3476673321" sldId="260"/>
        </pc:sldMkLst>
        <pc:spChg chg="mod">
          <ac:chgData name="Appala, Venkata Naga Sai Sri Vaishnavi" userId="S::vka5190@psu.edu::00c1a0c4-0edd-4b7b-a31c-3a9e11abcd1f" providerId="AD" clId="Web-{9E7DDEC6-9733-988C-F7C8-B170A1B4EA51}" dt="2025-04-30T06:28:43.040" v="349" actId="20577"/>
          <ac:spMkLst>
            <pc:docMk/>
            <pc:sldMk cId="3476673321" sldId="260"/>
            <ac:spMk id="6" creationId="{CB363929-BE49-2AAE-9F21-09593177AB9D}"/>
          </ac:spMkLst>
        </pc:spChg>
      </pc:sldChg>
      <pc:sldChg chg="modSp ord">
        <pc:chgData name="Appala, Venkata Naga Sai Sri Vaishnavi" userId="S::vka5190@psu.edu::00c1a0c4-0edd-4b7b-a31c-3a9e11abcd1f" providerId="AD" clId="Web-{9E7DDEC6-9733-988C-F7C8-B170A1B4EA51}" dt="2025-04-30T06:12:51.462" v="275"/>
        <pc:sldMkLst>
          <pc:docMk/>
          <pc:sldMk cId="1873517494" sldId="261"/>
        </pc:sldMkLst>
        <pc:picChg chg="mod">
          <ac:chgData name="Appala, Venkata Naga Sai Sri Vaishnavi" userId="S::vka5190@psu.edu::00c1a0c4-0edd-4b7b-a31c-3a9e11abcd1f" providerId="AD" clId="Web-{9E7DDEC6-9733-988C-F7C8-B170A1B4EA51}" dt="2025-04-30T03:37:34.313" v="35" actId="1076"/>
          <ac:picMkLst>
            <pc:docMk/>
            <pc:sldMk cId="1873517494" sldId="261"/>
            <ac:picMk id="1026" creationId="{B22FCFA2-AE55-22A1-8DB3-B89A32FC224A}"/>
          </ac:picMkLst>
        </pc:picChg>
      </pc:sldChg>
      <pc:sldChg chg="delSp modSp">
        <pc:chgData name="Appala, Venkata Naga Sai Sri Vaishnavi" userId="S::vka5190@psu.edu::00c1a0c4-0edd-4b7b-a31c-3a9e11abcd1f" providerId="AD" clId="Web-{9E7DDEC6-9733-988C-F7C8-B170A1B4EA51}" dt="2025-04-30T03:37:25.188" v="34"/>
        <pc:sldMkLst>
          <pc:docMk/>
          <pc:sldMk cId="1419775667" sldId="263"/>
        </pc:sldMkLst>
        <pc:spChg chg="del mod">
          <ac:chgData name="Appala, Venkata Naga Sai Sri Vaishnavi" userId="S::vka5190@psu.edu::00c1a0c4-0edd-4b7b-a31c-3a9e11abcd1f" providerId="AD" clId="Web-{9E7DDEC6-9733-988C-F7C8-B170A1B4EA51}" dt="2025-04-30T03:37:25.188" v="34"/>
          <ac:spMkLst>
            <pc:docMk/>
            <pc:sldMk cId="1419775667" sldId="263"/>
            <ac:spMk id="5" creationId="{3F7C92E0-9D1D-0012-6E34-18941A02189C}"/>
          </ac:spMkLst>
        </pc:spChg>
      </pc:sldChg>
      <pc:sldChg chg="del">
        <pc:chgData name="Appala, Venkata Naga Sai Sri Vaishnavi" userId="S::vka5190@psu.edu::00c1a0c4-0edd-4b7b-a31c-3a9e11abcd1f" providerId="AD" clId="Web-{9E7DDEC6-9733-988C-F7C8-B170A1B4EA51}" dt="2025-04-30T04:12:18.009" v="47"/>
        <pc:sldMkLst>
          <pc:docMk/>
          <pc:sldMk cId="3277747266" sldId="264"/>
        </pc:sldMkLst>
      </pc:sldChg>
      <pc:sldChg chg="del">
        <pc:chgData name="Appala, Venkata Naga Sai Sri Vaishnavi" userId="S::vka5190@psu.edu::00c1a0c4-0edd-4b7b-a31c-3a9e11abcd1f" providerId="AD" clId="Web-{9E7DDEC6-9733-988C-F7C8-B170A1B4EA51}" dt="2025-04-30T04:12:21.009" v="48"/>
        <pc:sldMkLst>
          <pc:docMk/>
          <pc:sldMk cId="2721998468" sldId="266"/>
        </pc:sldMkLst>
      </pc:sldChg>
      <pc:sldChg chg="del">
        <pc:chgData name="Appala, Venkata Naga Sai Sri Vaishnavi" userId="S::vka5190@psu.edu::00c1a0c4-0edd-4b7b-a31c-3a9e11abcd1f" providerId="AD" clId="Web-{9E7DDEC6-9733-988C-F7C8-B170A1B4EA51}" dt="2025-04-30T04:39:47.718" v="197"/>
        <pc:sldMkLst>
          <pc:docMk/>
          <pc:sldMk cId="1460066485" sldId="267"/>
        </pc:sldMkLst>
      </pc:sldChg>
      <pc:sldChg chg="modSp del">
        <pc:chgData name="Appala, Venkata Naga Sai Sri Vaishnavi" userId="S::vka5190@psu.edu::00c1a0c4-0edd-4b7b-a31c-3a9e11abcd1f" providerId="AD" clId="Web-{9E7DDEC6-9733-988C-F7C8-B170A1B4EA51}" dt="2025-04-30T04:39:50.093" v="198"/>
        <pc:sldMkLst>
          <pc:docMk/>
          <pc:sldMk cId="348858071" sldId="268"/>
        </pc:sldMkLst>
        <pc:picChg chg="mod">
          <ac:chgData name="Appala, Venkata Naga Sai Sri Vaishnavi" userId="S::vka5190@psu.edu::00c1a0c4-0edd-4b7b-a31c-3a9e11abcd1f" providerId="AD" clId="Web-{9E7DDEC6-9733-988C-F7C8-B170A1B4EA51}" dt="2025-04-30T03:46:02.223" v="37" actId="1076"/>
          <ac:picMkLst>
            <pc:docMk/>
            <pc:sldMk cId="348858071" sldId="268"/>
            <ac:picMk id="5" creationId="{F4F7F95D-BD16-056C-ED90-07A69564E394}"/>
          </ac:picMkLst>
        </pc:picChg>
      </pc:sldChg>
      <pc:sldChg chg="modSp ord">
        <pc:chgData name="Appala, Venkata Naga Sai Sri Vaishnavi" userId="S::vka5190@psu.edu::00c1a0c4-0edd-4b7b-a31c-3a9e11abcd1f" providerId="AD" clId="Web-{9E7DDEC6-9733-988C-F7C8-B170A1B4EA51}" dt="2025-04-30T04:24:58.089" v="75" actId="20577"/>
        <pc:sldMkLst>
          <pc:docMk/>
          <pc:sldMk cId="759590859" sldId="269"/>
        </pc:sldMkLst>
        <pc:spChg chg="mod">
          <ac:chgData name="Appala, Venkata Naga Sai Sri Vaishnavi" userId="S::vka5190@psu.edu::00c1a0c4-0edd-4b7b-a31c-3a9e11abcd1f" providerId="AD" clId="Web-{9E7DDEC6-9733-988C-F7C8-B170A1B4EA51}" dt="2025-04-30T04:12:37.634" v="56" actId="20577"/>
          <ac:spMkLst>
            <pc:docMk/>
            <pc:sldMk cId="759590859" sldId="269"/>
            <ac:spMk id="2" creationId="{6077587F-D0E9-78A8-82ED-1F110DCE79BB}"/>
          </ac:spMkLst>
        </pc:spChg>
        <pc:spChg chg="mod">
          <ac:chgData name="Appala, Venkata Naga Sai Sri Vaishnavi" userId="S::vka5190@psu.edu::00c1a0c4-0edd-4b7b-a31c-3a9e11abcd1f" providerId="AD" clId="Web-{9E7DDEC6-9733-988C-F7C8-B170A1B4EA51}" dt="2025-04-30T04:24:58.089" v="75" actId="20577"/>
          <ac:spMkLst>
            <pc:docMk/>
            <pc:sldMk cId="759590859" sldId="269"/>
            <ac:spMk id="3" creationId="{B130F7BF-B1A7-C002-48A4-DA0E445F96ED}"/>
          </ac:spMkLst>
        </pc:spChg>
      </pc:sldChg>
      <pc:sldChg chg="modSp ord">
        <pc:chgData name="Appala, Venkata Naga Sai Sri Vaishnavi" userId="S::vka5190@psu.edu::00c1a0c4-0edd-4b7b-a31c-3a9e11abcd1f" providerId="AD" clId="Web-{9E7DDEC6-9733-988C-F7C8-B170A1B4EA51}" dt="2025-04-30T06:23:54.421" v="334" actId="1076"/>
        <pc:sldMkLst>
          <pc:docMk/>
          <pc:sldMk cId="3319502042" sldId="270"/>
        </pc:sldMkLst>
        <pc:picChg chg="mod">
          <ac:chgData name="Appala, Venkata Naga Sai Sri Vaishnavi" userId="S::vka5190@psu.edu::00c1a0c4-0edd-4b7b-a31c-3a9e11abcd1f" providerId="AD" clId="Web-{9E7DDEC6-9733-988C-F7C8-B170A1B4EA51}" dt="2025-04-30T06:23:54.421" v="334" actId="1076"/>
          <ac:picMkLst>
            <pc:docMk/>
            <pc:sldMk cId="3319502042" sldId="270"/>
            <ac:picMk id="2050" creationId="{337949CD-145F-8180-5F20-606E4C70666C}"/>
          </ac:picMkLst>
        </pc:picChg>
      </pc:sldChg>
      <pc:sldChg chg="modSp new">
        <pc:chgData name="Appala, Venkata Naga Sai Sri Vaishnavi" userId="S::vka5190@psu.edu::00c1a0c4-0edd-4b7b-a31c-3a9e11abcd1f" providerId="AD" clId="Web-{9E7DDEC6-9733-988C-F7C8-B170A1B4EA51}" dt="2025-04-30T04:12:16.415" v="46" actId="20577"/>
        <pc:sldMkLst>
          <pc:docMk/>
          <pc:sldMk cId="1496889065" sldId="272"/>
        </pc:sldMkLst>
        <pc:spChg chg="mod">
          <ac:chgData name="Appala, Venkata Naga Sai Sri Vaishnavi" userId="S::vka5190@psu.edu::00c1a0c4-0edd-4b7b-a31c-3a9e11abcd1f" providerId="AD" clId="Web-{9E7DDEC6-9733-988C-F7C8-B170A1B4EA51}" dt="2025-04-30T04:12:16.415" v="46" actId="20577"/>
          <ac:spMkLst>
            <pc:docMk/>
            <pc:sldMk cId="1496889065" sldId="272"/>
            <ac:spMk id="2" creationId="{2E52A318-AF37-3065-D58E-932D4C859E0E}"/>
          </ac:spMkLst>
        </pc:spChg>
      </pc:sldChg>
      <pc:sldChg chg="addSp delSp modSp new">
        <pc:chgData name="Appala, Venkata Naga Sai Sri Vaishnavi" userId="S::vka5190@psu.edu::00c1a0c4-0edd-4b7b-a31c-3a9e11abcd1f" providerId="AD" clId="Web-{9E7DDEC6-9733-988C-F7C8-B170A1B4EA51}" dt="2025-04-30T06:19:26.990" v="333" actId="1076"/>
        <pc:sldMkLst>
          <pc:docMk/>
          <pc:sldMk cId="2444574524" sldId="273"/>
        </pc:sldMkLst>
        <pc:spChg chg="mod">
          <ac:chgData name="Appala, Venkata Naga Sai Sri Vaishnavi" userId="S::vka5190@psu.edu::00c1a0c4-0edd-4b7b-a31c-3a9e11abcd1f" providerId="AD" clId="Web-{9E7DDEC6-9733-988C-F7C8-B170A1B4EA51}" dt="2025-04-30T04:25:59.293" v="81" actId="20577"/>
          <ac:spMkLst>
            <pc:docMk/>
            <pc:sldMk cId="2444574524" sldId="273"/>
            <ac:spMk id="2" creationId="{15D9306C-8DE6-A96D-6FDC-726EAD5D56C4}"/>
          </ac:spMkLst>
        </pc:spChg>
        <pc:spChg chg="del mod">
          <ac:chgData name="Appala, Venkata Naga Sai Sri Vaishnavi" userId="S::vka5190@psu.edu::00c1a0c4-0edd-4b7b-a31c-3a9e11abcd1f" providerId="AD" clId="Web-{9E7DDEC6-9733-988C-F7C8-B170A1B4EA51}" dt="2025-04-30T04:32:48.193" v="138"/>
          <ac:spMkLst>
            <pc:docMk/>
            <pc:sldMk cId="2444574524" sldId="273"/>
            <ac:spMk id="3" creationId="{EF0F2B2A-82C4-8431-E658-411A779C9026}"/>
          </ac:spMkLst>
        </pc:spChg>
        <pc:spChg chg="add del mod">
          <ac:chgData name="Appala, Venkata Naga Sai Sri Vaishnavi" userId="S::vka5190@psu.edu::00c1a0c4-0edd-4b7b-a31c-3a9e11abcd1f" providerId="AD" clId="Web-{9E7DDEC6-9733-988C-F7C8-B170A1B4EA51}" dt="2025-04-30T04:32:39.396" v="137"/>
          <ac:spMkLst>
            <pc:docMk/>
            <pc:sldMk cId="2444574524" sldId="273"/>
            <ac:spMk id="5" creationId="{1BB3B05F-D3A8-8186-A732-FD9AAA938E12}"/>
          </ac:spMkLst>
        </pc:spChg>
        <pc:spChg chg="add">
          <ac:chgData name="Appala, Venkata Naga Sai Sri Vaishnavi" userId="S::vka5190@psu.edu::00c1a0c4-0edd-4b7b-a31c-3a9e11abcd1f" providerId="AD" clId="Web-{9E7DDEC6-9733-988C-F7C8-B170A1B4EA51}" dt="2025-04-30T04:28:53.891" v="104"/>
          <ac:spMkLst>
            <pc:docMk/>
            <pc:sldMk cId="2444574524" sldId="273"/>
            <ac:spMk id="6" creationId="{7C4B2DDD-CF38-ED4D-EC3F-1A18D6AC3815}"/>
          </ac:spMkLst>
        </pc:spChg>
        <pc:spChg chg="add del mod">
          <ac:chgData name="Appala, Venkata Naga Sai Sri Vaishnavi" userId="S::vka5190@psu.edu::00c1a0c4-0edd-4b7b-a31c-3a9e11abcd1f" providerId="AD" clId="Web-{9E7DDEC6-9733-988C-F7C8-B170A1B4EA51}" dt="2025-04-30T04:32:59.209" v="142"/>
          <ac:spMkLst>
            <pc:docMk/>
            <pc:sldMk cId="2444574524" sldId="273"/>
            <ac:spMk id="8" creationId="{087ADDB0-4E08-ADD0-D7BF-BDC251BD4E81}"/>
          </ac:spMkLst>
        </pc:spChg>
        <pc:spChg chg="add del mod">
          <ac:chgData name="Appala, Venkata Naga Sai Sri Vaishnavi" userId="S::vka5190@psu.edu::00c1a0c4-0edd-4b7b-a31c-3a9e11abcd1f" providerId="AD" clId="Web-{9E7DDEC6-9733-988C-F7C8-B170A1B4EA51}" dt="2025-04-30T04:32:52.412" v="139"/>
          <ac:spMkLst>
            <pc:docMk/>
            <pc:sldMk cId="2444574524" sldId="273"/>
            <ac:spMk id="11" creationId="{D756D324-8F1D-0E6B-FBC1-7C29C0385D8D}"/>
          </ac:spMkLst>
        </pc:spChg>
        <pc:spChg chg="add mod">
          <ac:chgData name="Appala, Venkata Naga Sai Sri Vaishnavi" userId="S::vka5190@psu.edu::00c1a0c4-0edd-4b7b-a31c-3a9e11abcd1f" providerId="AD" clId="Web-{9E7DDEC6-9733-988C-F7C8-B170A1B4EA51}" dt="2025-04-30T04:36:28.823" v="188" actId="1076"/>
          <ac:spMkLst>
            <pc:docMk/>
            <pc:sldMk cId="2444574524" sldId="273"/>
            <ac:spMk id="12" creationId="{72D96528-F560-0B96-86A8-CE6C214F7C36}"/>
          </ac:spMkLst>
        </pc:spChg>
        <pc:spChg chg="add mod">
          <ac:chgData name="Appala, Venkata Naga Sai Sri Vaishnavi" userId="S::vka5190@psu.edu::00c1a0c4-0edd-4b7b-a31c-3a9e11abcd1f" providerId="AD" clId="Web-{9E7DDEC6-9733-988C-F7C8-B170A1B4EA51}" dt="2025-04-30T04:36:42.714" v="190" actId="1076"/>
          <ac:spMkLst>
            <pc:docMk/>
            <pc:sldMk cId="2444574524" sldId="273"/>
            <ac:spMk id="13" creationId="{D05122FE-8E08-36AF-99A2-319F72128C10}"/>
          </ac:spMkLst>
        </pc:spChg>
        <pc:spChg chg="add mod">
          <ac:chgData name="Appala, Venkata Naga Sai Sri Vaishnavi" userId="S::vka5190@psu.edu::00c1a0c4-0edd-4b7b-a31c-3a9e11abcd1f" providerId="AD" clId="Web-{9E7DDEC6-9733-988C-F7C8-B170A1B4EA51}" dt="2025-04-30T04:34:47.196" v="169" actId="20577"/>
          <ac:spMkLst>
            <pc:docMk/>
            <pc:sldMk cId="2444574524" sldId="273"/>
            <ac:spMk id="14" creationId="{3E435BAB-1B0A-2E9E-344F-0E24EA5666DF}"/>
          </ac:spMkLst>
        </pc:spChg>
        <pc:picChg chg="add mod">
          <ac:chgData name="Appala, Venkata Naga Sai Sri Vaishnavi" userId="S::vka5190@psu.edu::00c1a0c4-0edd-4b7b-a31c-3a9e11abcd1f" providerId="AD" clId="Web-{9E7DDEC6-9733-988C-F7C8-B170A1B4EA51}" dt="2025-04-30T06:19:01.364" v="328" actId="1076"/>
          <ac:picMkLst>
            <pc:docMk/>
            <pc:sldMk cId="2444574524" sldId="273"/>
            <ac:picMk id="3" creationId="{01F3CB0D-E716-5694-6653-1BE94D3AE9DB}"/>
          </ac:picMkLst>
        </pc:picChg>
        <pc:picChg chg="add del mod">
          <ac:chgData name="Appala, Venkata Naga Sai Sri Vaishnavi" userId="S::vka5190@psu.edu::00c1a0c4-0edd-4b7b-a31c-3a9e11abcd1f" providerId="AD" clId="Web-{9E7DDEC6-9733-988C-F7C8-B170A1B4EA51}" dt="2025-04-30T04:32:36.177" v="135"/>
          <ac:picMkLst>
            <pc:docMk/>
            <pc:sldMk cId="2444574524" sldId="273"/>
            <ac:picMk id="4" creationId="{F4BA116B-BEB8-569F-E8EE-F882DA15E000}"/>
          </ac:picMkLst>
        </pc:picChg>
        <pc:picChg chg="add del mod">
          <ac:chgData name="Appala, Venkata Naga Sai Sri Vaishnavi" userId="S::vka5190@psu.edu::00c1a0c4-0edd-4b7b-a31c-3a9e11abcd1f" providerId="AD" clId="Web-{9E7DDEC6-9733-988C-F7C8-B170A1B4EA51}" dt="2025-04-30T04:29:05.860" v="106"/>
          <ac:picMkLst>
            <pc:docMk/>
            <pc:sldMk cId="2444574524" sldId="273"/>
            <ac:picMk id="7" creationId="{0B872710-7EF6-1BA2-8671-7DA35E1B4C57}"/>
          </ac:picMkLst>
        </pc:picChg>
        <pc:picChg chg="add del mod modCrop">
          <ac:chgData name="Appala, Venkata Naga Sai Sri Vaishnavi" userId="S::vka5190@psu.edu::00c1a0c4-0edd-4b7b-a31c-3a9e11abcd1f" providerId="AD" clId="Web-{9E7DDEC6-9733-988C-F7C8-B170A1B4EA51}" dt="2025-04-30T04:32:53.912" v="140"/>
          <ac:picMkLst>
            <pc:docMk/>
            <pc:sldMk cId="2444574524" sldId="273"/>
            <ac:picMk id="9" creationId="{9F4C703B-ADAB-0F5F-156A-5F6A7530B8E1}"/>
          </ac:picMkLst>
        </pc:picChg>
        <pc:picChg chg="add mod">
          <ac:chgData name="Appala, Venkata Naga Sai Sri Vaishnavi" userId="S::vka5190@psu.edu::00c1a0c4-0edd-4b7b-a31c-3a9e11abcd1f" providerId="AD" clId="Web-{9E7DDEC6-9733-988C-F7C8-B170A1B4EA51}" dt="2025-04-30T06:19:26.990" v="333" actId="1076"/>
          <ac:picMkLst>
            <pc:docMk/>
            <pc:sldMk cId="2444574524" sldId="273"/>
            <ac:picMk id="15" creationId="{FC5CAE8B-B61F-A985-BDC6-E102F303499E}"/>
          </ac:picMkLst>
        </pc:picChg>
        <pc:picChg chg="add mod modCrop">
          <ac:chgData name="Appala, Venkata Naga Sai Sri Vaishnavi" userId="S::vka5190@psu.edu::00c1a0c4-0edd-4b7b-a31c-3a9e11abcd1f" providerId="AD" clId="Web-{9E7DDEC6-9733-988C-F7C8-B170A1B4EA51}" dt="2025-04-30T06:19:04.646" v="329" actId="1076"/>
          <ac:picMkLst>
            <pc:docMk/>
            <pc:sldMk cId="2444574524" sldId="273"/>
            <ac:picMk id="16" creationId="{4307A1B1-3AD1-DA92-600F-789462611B61}"/>
          </ac:picMkLst>
        </pc:picChg>
      </pc:sldChg>
      <pc:sldChg chg="addSp delSp modSp new del">
        <pc:chgData name="Appala, Venkata Naga Sai Sri Vaishnavi" userId="S::vka5190@psu.edu::00c1a0c4-0edd-4b7b-a31c-3a9e11abcd1f" providerId="AD" clId="Web-{9E7DDEC6-9733-988C-F7C8-B170A1B4EA51}" dt="2025-04-30T06:10:50.661" v="252"/>
        <pc:sldMkLst>
          <pc:docMk/>
          <pc:sldMk cId="5609457" sldId="278"/>
        </pc:sldMkLst>
        <pc:spChg chg="mod">
          <ac:chgData name="Appala, Venkata Naga Sai Sri Vaishnavi" userId="S::vka5190@psu.edu::00c1a0c4-0edd-4b7b-a31c-3a9e11abcd1f" providerId="AD" clId="Web-{9E7DDEC6-9733-988C-F7C8-B170A1B4EA51}" dt="2025-04-30T05:22:34.753" v="219" actId="1076"/>
          <ac:spMkLst>
            <pc:docMk/>
            <pc:sldMk cId="5609457" sldId="278"/>
            <ac:spMk id="2" creationId="{8113DCB9-ED88-91B9-7B81-BDEAF80A1CAC}"/>
          </ac:spMkLst>
        </pc:spChg>
        <pc:spChg chg="del">
          <ac:chgData name="Appala, Venkata Naga Sai Sri Vaishnavi" userId="S::vka5190@psu.edu::00c1a0c4-0edd-4b7b-a31c-3a9e11abcd1f" providerId="AD" clId="Web-{9E7DDEC6-9733-988C-F7C8-B170A1B4EA51}" dt="2025-04-30T05:20:30.155" v="207"/>
          <ac:spMkLst>
            <pc:docMk/>
            <pc:sldMk cId="5609457" sldId="278"/>
            <ac:spMk id="3" creationId="{B52C344B-BA79-8ABD-DDE0-665B86761C84}"/>
          </ac:spMkLst>
        </pc:spChg>
        <pc:spChg chg="add mod">
          <ac:chgData name="Appala, Venkata Naga Sai Sri Vaishnavi" userId="S::vka5190@psu.edu::00c1a0c4-0edd-4b7b-a31c-3a9e11abcd1f" providerId="AD" clId="Web-{9E7DDEC6-9733-988C-F7C8-B170A1B4EA51}" dt="2025-04-30T05:24:00.553" v="244" actId="20577"/>
          <ac:spMkLst>
            <pc:docMk/>
            <pc:sldMk cId="5609457" sldId="278"/>
            <ac:spMk id="6" creationId="{73F2D869-923A-E4F4-7BD1-0B8BDC0A891B}"/>
          </ac:spMkLst>
        </pc:spChg>
        <pc:spChg chg="add mod">
          <ac:chgData name="Appala, Venkata Naga Sai Sri Vaishnavi" userId="S::vka5190@psu.edu::00c1a0c4-0edd-4b7b-a31c-3a9e11abcd1f" providerId="AD" clId="Web-{9E7DDEC6-9733-988C-F7C8-B170A1B4EA51}" dt="2025-04-30T05:23:54.350" v="239"/>
          <ac:spMkLst>
            <pc:docMk/>
            <pc:sldMk cId="5609457" sldId="278"/>
            <ac:spMk id="8" creationId="{80871AD0-425A-40CF-508F-82AC4B5C6BF9}"/>
          </ac:spMkLst>
        </pc:spChg>
        <pc:picChg chg="add del mod ord">
          <ac:chgData name="Appala, Venkata Naga Sai Sri Vaishnavi" userId="S::vka5190@psu.edu::00c1a0c4-0edd-4b7b-a31c-3a9e11abcd1f" providerId="AD" clId="Web-{9E7DDEC6-9733-988C-F7C8-B170A1B4EA51}" dt="2025-04-30T05:23:54.350" v="239"/>
          <ac:picMkLst>
            <pc:docMk/>
            <pc:sldMk cId="5609457" sldId="278"/>
            <ac:picMk id="4" creationId="{A83F045C-DD6C-393B-E940-91C399EA4B54}"/>
          </ac:picMkLst>
        </pc:picChg>
        <pc:picChg chg="add del mod modCrop">
          <ac:chgData name="Appala, Venkata Naga Sai Sri Vaishnavi" userId="S::vka5190@psu.edu::00c1a0c4-0edd-4b7b-a31c-3a9e11abcd1f" providerId="AD" clId="Web-{9E7DDEC6-9733-988C-F7C8-B170A1B4EA51}" dt="2025-04-30T05:23:55.038" v="240"/>
          <ac:picMkLst>
            <pc:docMk/>
            <pc:sldMk cId="5609457" sldId="278"/>
            <ac:picMk id="5" creationId="{3C894F34-3F7D-9F33-7277-105522E533AA}"/>
          </ac:picMkLst>
        </pc:picChg>
      </pc:sldChg>
      <pc:sldChg chg="addSp delSp modSp add ord replId">
        <pc:chgData name="Appala, Venkata Naga Sai Sri Vaishnavi" userId="S::vka5190@psu.edu::00c1a0c4-0edd-4b7b-a31c-3a9e11abcd1f" providerId="AD" clId="Web-{9E7DDEC6-9733-988C-F7C8-B170A1B4EA51}" dt="2025-04-30T06:17:24.267" v="322" actId="20577"/>
        <pc:sldMkLst>
          <pc:docMk/>
          <pc:sldMk cId="4141979390" sldId="279"/>
        </pc:sldMkLst>
        <pc:spChg chg="mod">
          <ac:chgData name="Appala, Venkata Naga Sai Sri Vaishnavi" userId="S::vka5190@psu.edu::00c1a0c4-0edd-4b7b-a31c-3a9e11abcd1f" providerId="AD" clId="Web-{9E7DDEC6-9733-988C-F7C8-B170A1B4EA51}" dt="2025-04-30T06:17:12.455" v="318" actId="20577"/>
          <ac:spMkLst>
            <pc:docMk/>
            <pc:sldMk cId="4141979390" sldId="279"/>
            <ac:spMk id="6" creationId="{FFB49E8B-D258-ADAB-99B1-6CB7D24E4D66}"/>
          </ac:spMkLst>
        </pc:spChg>
        <pc:spChg chg="add del mod">
          <ac:chgData name="Appala, Venkata Naga Sai Sri Vaishnavi" userId="S::vka5190@psu.edu::00c1a0c4-0edd-4b7b-a31c-3a9e11abcd1f" providerId="AD" clId="Web-{9E7DDEC6-9733-988C-F7C8-B170A1B4EA51}" dt="2025-04-30T06:11:08.208" v="254"/>
          <ac:spMkLst>
            <pc:docMk/>
            <pc:sldMk cId="4141979390" sldId="279"/>
            <ac:spMk id="7" creationId="{334BE8EF-2C68-7C25-411E-C66820CA0575}"/>
          </ac:spMkLst>
        </pc:spChg>
        <pc:spChg chg="add del mod">
          <ac:chgData name="Appala, Venkata Naga Sai Sri Vaishnavi" userId="S::vka5190@psu.edu::00c1a0c4-0edd-4b7b-a31c-3a9e11abcd1f" providerId="AD" clId="Web-{9E7DDEC6-9733-988C-F7C8-B170A1B4EA51}" dt="2025-04-30T06:13:52.870" v="291"/>
          <ac:spMkLst>
            <pc:docMk/>
            <pc:sldMk cId="4141979390" sldId="279"/>
            <ac:spMk id="9" creationId="{CE83BAF1-CBE2-A3DB-D1A2-E5D2D6CEE9C2}"/>
          </ac:spMkLst>
        </pc:spChg>
        <pc:spChg chg="add del">
          <ac:chgData name="Appala, Venkata Naga Sai Sri Vaishnavi" userId="S::vka5190@psu.edu::00c1a0c4-0edd-4b7b-a31c-3a9e11abcd1f" providerId="AD" clId="Web-{9E7DDEC6-9733-988C-F7C8-B170A1B4EA51}" dt="2025-04-30T06:12:21.414" v="270"/>
          <ac:spMkLst>
            <pc:docMk/>
            <pc:sldMk cId="4141979390" sldId="279"/>
            <ac:spMk id="10" creationId="{52D33AB2-5F78-FCC3-EF89-EE80754F9EF4}"/>
          </ac:spMkLst>
        </pc:spChg>
        <pc:spChg chg="add mod">
          <ac:chgData name="Appala, Venkata Naga Sai Sri Vaishnavi" userId="S::vka5190@psu.edu::00c1a0c4-0edd-4b7b-a31c-3a9e11abcd1f" providerId="AD" clId="Web-{9E7DDEC6-9733-988C-F7C8-B170A1B4EA51}" dt="2025-04-30T06:17:19.799" v="320" actId="20577"/>
          <ac:spMkLst>
            <pc:docMk/>
            <pc:sldMk cId="4141979390" sldId="279"/>
            <ac:spMk id="11" creationId="{7070ECB7-8091-7BC4-044A-CD36CB899AB6}"/>
          </ac:spMkLst>
        </pc:spChg>
        <pc:spChg chg="add del mod">
          <ac:chgData name="Appala, Venkata Naga Sai Sri Vaishnavi" userId="S::vka5190@psu.edu::00c1a0c4-0edd-4b7b-a31c-3a9e11abcd1f" providerId="AD" clId="Web-{9E7DDEC6-9733-988C-F7C8-B170A1B4EA51}" dt="2025-04-30T06:13:13.900" v="283"/>
          <ac:spMkLst>
            <pc:docMk/>
            <pc:sldMk cId="4141979390" sldId="279"/>
            <ac:spMk id="12" creationId="{8A59EDD2-FC53-723C-B8AB-ABB72DF7A146}"/>
          </ac:spMkLst>
        </pc:spChg>
        <pc:spChg chg="add mod">
          <ac:chgData name="Appala, Venkata Naga Sai Sri Vaishnavi" userId="S::vka5190@psu.edu::00c1a0c4-0edd-4b7b-a31c-3a9e11abcd1f" providerId="AD" clId="Web-{9E7DDEC6-9733-988C-F7C8-B170A1B4EA51}" dt="2025-04-30T06:17:24.267" v="322" actId="20577"/>
          <ac:spMkLst>
            <pc:docMk/>
            <pc:sldMk cId="4141979390" sldId="279"/>
            <ac:spMk id="13" creationId="{18D36FAF-A2D4-276E-D135-43BE365D3BFD}"/>
          </ac:spMkLst>
        </pc:spChg>
        <pc:picChg chg="del">
          <ac:chgData name="Appala, Venkata Naga Sai Sri Vaishnavi" userId="S::vka5190@psu.edu::00c1a0c4-0edd-4b7b-a31c-3a9e11abcd1f" providerId="AD" clId="Web-{9E7DDEC6-9733-988C-F7C8-B170A1B4EA51}" dt="2025-04-30T06:10:57.692" v="253"/>
          <ac:picMkLst>
            <pc:docMk/>
            <pc:sldMk cId="4141979390" sldId="279"/>
            <ac:picMk id="4" creationId="{FCDD9F61-DC22-65F4-2285-19E778FF9FA6}"/>
          </ac:picMkLst>
        </pc:picChg>
        <pc:picChg chg="mod">
          <ac:chgData name="Appala, Venkata Naga Sai Sri Vaishnavi" userId="S::vka5190@psu.edu::00c1a0c4-0edd-4b7b-a31c-3a9e11abcd1f" providerId="AD" clId="Web-{9E7DDEC6-9733-988C-F7C8-B170A1B4EA51}" dt="2025-04-30T06:15:48.077" v="310" actId="1076"/>
          <ac:picMkLst>
            <pc:docMk/>
            <pc:sldMk cId="4141979390" sldId="279"/>
            <ac:picMk id="5" creationId="{92A4D949-0A22-15AD-E36C-B38CC19C9A08}"/>
          </ac:picMkLst>
        </pc:picChg>
        <pc:picChg chg="add mod">
          <ac:chgData name="Appala, Venkata Naga Sai Sri Vaishnavi" userId="S::vka5190@psu.edu::00c1a0c4-0edd-4b7b-a31c-3a9e11abcd1f" providerId="AD" clId="Web-{9E7DDEC6-9733-988C-F7C8-B170A1B4EA51}" dt="2025-04-30T06:15:50.202" v="311" actId="1076"/>
          <ac:picMkLst>
            <pc:docMk/>
            <pc:sldMk cId="4141979390" sldId="279"/>
            <ac:picMk id="14" creationId="{2A8D014D-585F-4608-9390-CD18CFF018D3}"/>
          </ac:picMkLst>
        </pc:picChg>
      </pc:sldChg>
      <pc:sldChg chg="addSp delSp modSp add del replId">
        <pc:chgData name="Appala, Venkata Naga Sai Sri Vaishnavi" userId="S::vka5190@psu.edu::00c1a0c4-0edd-4b7b-a31c-3a9e11abcd1f" providerId="AD" clId="Web-{9E7DDEC6-9733-988C-F7C8-B170A1B4EA51}" dt="2025-04-30T06:10:48.754" v="251"/>
        <pc:sldMkLst>
          <pc:docMk/>
          <pc:sldMk cId="3928441170" sldId="280"/>
        </pc:sldMkLst>
        <pc:spChg chg="mod">
          <ac:chgData name="Appala, Venkata Naga Sai Sri Vaishnavi" userId="S::vka5190@psu.edu::00c1a0c4-0edd-4b7b-a31c-3a9e11abcd1f" providerId="AD" clId="Web-{9E7DDEC6-9733-988C-F7C8-B170A1B4EA51}" dt="2025-04-30T05:25:14.540" v="249"/>
          <ac:spMkLst>
            <pc:docMk/>
            <pc:sldMk cId="3928441170" sldId="280"/>
            <ac:spMk id="6" creationId="{BF5269D3-1F0C-C946-A3EB-1FEC99AF3498}"/>
          </ac:spMkLst>
        </pc:spChg>
        <pc:spChg chg="add mod">
          <ac:chgData name="Appala, Venkata Naga Sai Sri Vaishnavi" userId="S::vka5190@psu.edu::00c1a0c4-0edd-4b7b-a31c-3a9e11abcd1f" providerId="AD" clId="Web-{9E7DDEC6-9733-988C-F7C8-B170A1B4EA51}" dt="2025-04-30T05:24:45.289" v="245"/>
          <ac:spMkLst>
            <pc:docMk/>
            <pc:sldMk cId="3928441170" sldId="280"/>
            <ac:spMk id="7" creationId="{428A35D5-01AA-2723-90C6-3153CA15436C}"/>
          </ac:spMkLst>
        </pc:spChg>
        <pc:picChg chg="del">
          <ac:chgData name="Appala, Venkata Naga Sai Sri Vaishnavi" userId="S::vka5190@psu.edu::00c1a0c4-0edd-4b7b-a31c-3a9e11abcd1f" providerId="AD" clId="Web-{9E7DDEC6-9733-988C-F7C8-B170A1B4EA51}" dt="2025-04-30T05:24:45.289" v="245"/>
          <ac:picMkLst>
            <pc:docMk/>
            <pc:sldMk cId="3928441170" sldId="280"/>
            <ac:picMk id="4" creationId="{A313AEC5-D721-E20B-5EFE-F4C8D1ADB6EB}"/>
          </ac:picMkLst>
        </pc:picChg>
        <pc:picChg chg="del">
          <ac:chgData name="Appala, Venkata Naga Sai Sri Vaishnavi" userId="S::vka5190@psu.edu::00c1a0c4-0edd-4b7b-a31c-3a9e11abcd1f" providerId="AD" clId="Web-{9E7DDEC6-9733-988C-F7C8-B170A1B4EA51}" dt="2025-04-30T05:24:45.898" v="246"/>
          <ac:picMkLst>
            <pc:docMk/>
            <pc:sldMk cId="3928441170" sldId="280"/>
            <ac:picMk id="5" creationId="{EA795158-16A9-B962-7C6C-FF2732F5F8C7}"/>
          </ac:picMkLst>
        </pc:picChg>
      </pc:sldChg>
      <pc:sldChg chg="delSp modSp new">
        <pc:chgData name="Appala, Venkata Naga Sai Sri Vaishnavi" userId="S::vka5190@psu.edu::00c1a0c4-0edd-4b7b-a31c-3a9e11abcd1f" providerId="AD" clId="Web-{9E7DDEC6-9733-988C-F7C8-B170A1B4EA51}" dt="2025-04-30T06:30:24.403" v="372" actId="20577"/>
        <pc:sldMkLst>
          <pc:docMk/>
          <pc:sldMk cId="3630998466" sldId="282"/>
        </pc:sldMkLst>
        <pc:spChg chg="mod">
          <ac:chgData name="Appala, Venkata Naga Sai Sri Vaishnavi" userId="S::vka5190@psu.edu::00c1a0c4-0edd-4b7b-a31c-3a9e11abcd1f" providerId="AD" clId="Web-{9E7DDEC6-9733-988C-F7C8-B170A1B4EA51}" dt="2025-04-30T06:30:24.403" v="372" actId="20577"/>
          <ac:spMkLst>
            <pc:docMk/>
            <pc:sldMk cId="3630998466" sldId="282"/>
            <ac:spMk id="2" creationId="{3F64CBE4-2096-093A-C77C-210B4913559F}"/>
          </ac:spMkLst>
        </pc:spChg>
        <pc:spChg chg="del">
          <ac:chgData name="Appala, Venkata Naga Sai Sri Vaishnavi" userId="S::vka5190@psu.edu::00c1a0c4-0edd-4b7b-a31c-3a9e11abcd1f" providerId="AD" clId="Web-{9E7DDEC6-9733-988C-F7C8-B170A1B4EA51}" dt="2025-04-30T06:29:36.198" v="351"/>
          <ac:spMkLst>
            <pc:docMk/>
            <pc:sldMk cId="3630998466" sldId="282"/>
            <ac:spMk id="3" creationId="{55B7C2CB-0470-9CB5-D680-90BBE9D09C38}"/>
          </ac:spMkLst>
        </pc:spChg>
      </pc:sldChg>
    </pc:docChg>
  </pc:docChgLst>
  <pc:docChgLst>
    <pc:chgData name="Bolar, Namratha" userId="S::nqb5534@psu.edu::07602966-267d-4e01-8bd5-fba68bcc8a53" providerId="AD" clId="Web-{C8AF928B-CF82-D56F-CCB1-124AED1C812C}"/>
    <pc:docChg chg="modSld">
      <pc:chgData name="Bolar, Namratha" userId="S::nqb5534@psu.edu::07602966-267d-4e01-8bd5-fba68bcc8a53" providerId="AD" clId="Web-{C8AF928B-CF82-D56F-CCB1-124AED1C812C}" dt="2025-04-30T06:20:04.435" v="18" actId="20577"/>
      <pc:docMkLst>
        <pc:docMk/>
      </pc:docMkLst>
      <pc:sldChg chg="modSp">
        <pc:chgData name="Bolar, Namratha" userId="S::nqb5534@psu.edu::07602966-267d-4e01-8bd5-fba68bcc8a53" providerId="AD" clId="Web-{C8AF928B-CF82-D56F-CCB1-124AED1C812C}" dt="2025-04-30T06:18:39.792" v="6" actId="20577"/>
        <pc:sldMkLst>
          <pc:docMk/>
          <pc:sldMk cId="228001827" sldId="258"/>
        </pc:sldMkLst>
        <pc:spChg chg="mod">
          <ac:chgData name="Bolar, Namratha" userId="S::nqb5534@psu.edu::07602966-267d-4e01-8bd5-fba68bcc8a53" providerId="AD" clId="Web-{C8AF928B-CF82-D56F-CCB1-124AED1C812C}" dt="2025-04-30T06:18:39.792" v="6" actId="20577"/>
          <ac:spMkLst>
            <pc:docMk/>
            <pc:sldMk cId="228001827" sldId="258"/>
            <ac:spMk id="3" creationId="{A56AC328-08A5-5A0A-006F-28889046181C}"/>
          </ac:spMkLst>
        </pc:spChg>
      </pc:sldChg>
      <pc:sldChg chg="modSp">
        <pc:chgData name="Bolar, Namratha" userId="S::nqb5534@psu.edu::07602966-267d-4e01-8bd5-fba68bcc8a53" providerId="AD" clId="Web-{C8AF928B-CF82-D56F-CCB1-124AED1C812C}" dt="2025-04-30T06:18:30.730" v="4" actId="20577"/>
        <pc:sldMkLst>
          <pc:docMk/>
          <pc:sldMk cId="2227438739" sldId="259"/>
        </pc:sldMkLst>
        <pc:spChg chg="mod">
          <ac:chgData name="Bolar, Namratha" userId="S::nqb5534@psu.edu::07602966-267d-4e01-8bd5-fba68bcc8a53" providerId="AD" clId="Web-{C8AF928B-CF82-D56F-CCB1-124AED1C812C}" dt="2025-04-30T06:18:30.730" v="4" actId="20577"/>
          <ac:spMkLst>
            <pc:docMk/>
            <pc:sldMk cId="2227438739" sldId="259"/>
            <ac:spMk id="3" creationId="{DF9A4645-D11F-7DBB-0FF0-72F28002ED2C}"/>
          </ac:spMkLst>
        </pc:spChg>
      </pc:sldChg>
      <pc:sldChg chg="modSp">
        <pc:chgData name="Bolar, Namratha" userId="S::nqb5534@psu.edu::07602966-267d-4e01-8bd5-fba68bcc8a53" providerId="AD" clId="Web-{C8AF928B-CF82-D56F-CCB1-124AED1C812C}" dt="2025-04-30T06:19:50.966" v="17" actId="20577"/>
        <pc:sldMkLst>
          <pc:docMk/>
          <pc:sldMk cId="1892131389" sldId="274"/>
        </pc:sldMkLst>
        <pc:spChg chg="mod">
          <ac:chgData name="Bolar, Namratha" userId="S::nqb5534@psu.edu::07602966-267d-4e01-8bd5-fba68bcc8a53" providerId="AD" clId="Web-{C8AF928B-CF82-D56F-CCB1-124AED1C812C}" dt="2025-04-30T06:19:50.966" v="17" actId="20577"/>
          <ac:spMkLst>
            <pc:docMk/>
            <pc:sldMk cId="1892131389" sldId="274"/>
            <ac:spMk id="4" creationId="{7246F78A-0898-D56E-3702-F508C8DA369E}"/>
          </ac:spMkLst>
        </pc:spChg>
      </pc:sldChg>
      <pc:sldChg chg="modSp">
        <pc:chgData name="Bolar, Namratha" userId="S::nqb5534@psu.edu::07602966-267d-4e01-8bd5-fba68bcc8a53" providerId="AD" clId="Web-{C8AF928B-CF82-D56F-CCB1-124AED1C812C}" dt="2025-04-30T06:20:04.435" v="18" actId="20577"/>
        <pc:sldMkLst>
          <pc:docMk/>
          <pc:sldMk cId="3544862865" sldId="276"/>
        </pc:sldMkLst>
        <pc:spChg chg="mod">
          <ac:chgData name="Bolar, Namratha" userId="S::nqb5534@psu.edu::07602966-267d-4e01-8bd5-fba68bcc8a53" providerId="AD" clId="Web-{C8AF928B-CF82-D56F-CCB1-124AED1C812C}" dt="2025-04-30T06:20:04.435" v="18" actId="20577"/>
          <ac:spMkLst>
            <pc:docMk/>
            <pc:sldMk cId="3544862865" sldId="276"/>
            <ac:spMk id="5" creationId="{BD162A30-E605-21F4-C7C5-07A77556FA00}"/>
          </ac:spMkLst>
        </pc:spChg>
      </pc:sldChg>
    </pc:docChg>
  </pc:docChgLst>
  <pc:docChgLst>
    <pc:chgData name="Appala, Venkata Naga Sai Sri Vaishnavi" userId="S::vka5190@psu.edu::00c1a0c4-0edd-4b7b-a31c-3a9e11abcd1f" providerId="AD" clId="Web-{383EB9B6-3884-16F1-2F15-CB441E5E50F4}"/>
    <pc:docChg chg="modSld">
      <pc:chgData name="Appala, Venkata Naga Sai Sri Vaishnavi" userId="S::vka5190@psu.edu::00c1a0c4-0edd-4b7b-a31c-3a9e11abcd1f" providerId="AD" clId="Web-{383EB9B6-3884-16F1-2F15-CB441E5E50F4}" dt="2025-04-30T07:19:27.803" v="23"/>
      <pc:docMkLst>
        <pc:docMk/>
      </pc:docMkLst>
      <pc:sldChg chg="modSp">
        <pc:chgData name="Appala, Venkata Naga Sai Sri Vaishnavi" userId="S::vka5190@psu.edu::00c1a0c4-0edd-4b7b-a31c-3a9e11abcd1f" providerId="AD" clId="Web-{383EB9B6-3884-16F1-2F15-CB441E5E50F4}" dt="2025-04-30T07:19:27.803" v="23"/>
        <pc:sldMkLst>
          <pc:docMk/>
          <pc:sldMk cId="1873517494" sldId="261"/>
        </pc:sldMkLst>
        <pc:graphicFrameChg chg="mod modGraphic">
          <ac:chgData name="Appala, Venkata Naga Sai Sri Vaishnavi" userId="S::vka5190@psu.edu::00c1a0c4-0edd-4b7b-a31c-3a9e11abcd1f" providerId="AD" clId="Web-{383EB9B6-3884-16F1-2F15-CB441E5E50F4}" dt="2025-04-30T07:19:27.803" v="23"/>
          <ac:graphicFrameMkLst>
            <pc:docMk/>
            <pc:sldMk cId="1873517494" sldId="261"/>
            <ac:graphicFrameMk id="9" creationId="{BEB078EE-BD42-5F7A-7B93-4B75A2CAA800}"/>
          </ac:graphicFrameMkLst>
        </pc:graphicFrameChg>
      </pc:sldChg>
      <pc:sldChg chg="modSp">
        <pc:chgData name="Appala, Venkata Naga Sai Sri Vaishnavi" userId="S::vka5190@psu.edu::00c1a0c4-0edd-4b7b-a31c-3a9e11abcd1f" providerId="AD" clId="Web-{383EB9B6-3884-16F1-2F15-CB441E5E50F4}" dt="2025-04-30T07:07:55.410" v="17" actId="20577"/>
        <pc:sldMkLst>
          <pc:docMk/>
          <pc:sldMk cId="1496889065" sldId="272"/>
        </pc:sldMkLst>
        <pc:spChg chg="mod">
          <ac:chgData name="Appala, Venkata Naga Sai Sri Vaishnavi" userId="S::vka5190@psu.edu::00c1a0c4-0edd-4b7b-a31c-3a9e11abcd1f" providerId="AD" clId="Web-{383EB9B6-3884-16F1-2F15-CB441E5E50F4}" dt="2025-04-30T07:07:55.410" v="17" actId="20577"/>
          <ac:spMkLst>
            <pc:docMk/>
            <pc:sldMk cId="1496889065" sldId="272"/>
            <ac:spMk id="4" creationId="{E8B81BF5-E42F-EC04-E8EA-361FF7F4AF26}"/>
          </ac:spMkLst>
        </pc:spChg>
      </pc:sldChg>
      <pc:sldChg chg="modSp">
        <pc:chgData name="Appala, Venkata Naga Sai Sri Vaishnavi" userId="S::vka5190@psu.edu::00c1a0c4-0edd-4b7b-a31c-3a9e11abcd1f" providerId="AD" clId="Web-{383EB9B6-3884-16F1-2F15-CB441E5E50F4}" dt="2025-04-30T07:06:45.642" v="6" actId="20577"/>
        <pc:sldMkLst>
          <pc:docMk/>
          <pc:sldMk cId="1892131389" sldId="274"/>
        </pc:sldMkLst>
        <pc:spChg chg="mod">
          <ac:chgData name="Appala, Venkata Naga Sai Sri Vaishnavi" userId="S::vka5190@psu.edu::00c1a0c4-0edd-4b7b-a31c-3a9e11abcd1f" providerId="AD" clId="Web-{383EB9B6-3884-16F1-2F15-CB441E5E50F4}" dt="2025-04-30T07:06:45.642" v="6" actId="20577"/>
          <ac:spMkLst>
            <pc:docMk/>
            <pc:sldMk cId="1892131389" sldId="274"/>
            <ac:spMk id="4" creationId="{7246F78A-0898-D56E-3702-F508C8DA369E}"/>
          </ac:spMkLst>
        </pc:spChg>
      </pc:sldChg>
    </pc:docChg>
  </pc:docChgLst>
  <pc:docChgLst>
    <pc:chgData name="Avula, Sai Sruthi" userId="92831c44-1524-4def-b1ed-67aa04fc8ee2" providerId="ADAL" clId="{A3BD6A48-C4AA-4A7E-8C82-CA3860D68261}"/>
    <pc:docChg chg="undo custSel addSld modSld sldOrd">
      <pc:chgData name="Avula, Sai Sruthi" userId="92831c44-1524-4def-b1ed-67aa04fc8ee2" providerId="ADAL" clId="{A3BD6A48-C4AA-4A7E-8C82-CA3860D68261}" dt="2025-04-30T07:00:31.196" v="1365" actId="20577"/>
      <pc:docMkLst>
        <pc:docMk/>
      </pc:docMkLst>
      <pc:sldChg chg="modSp mod">
        <pc:chgData name="Avula, Sai Sruthi" userId="92831c44-1524-4def-b1ed-67aa04fc8ee2" providerId="ADAL" clId="{A3BD6A48-C4AA-4A7E-8C82-CA3860D68261}" dt="2025-04-30T06:47:57.024" v="1359" actId="20577"/>
        <pc:sldMkLst>
          <pc:docMk/>
          <pc:sldMk cId="1730452852" sldId="257"/>
        </pc:sldMkLst>
        <pc:spChg chg="mod">
          <ac:chgData name="Avula, Sai Sruthi" userId="92831c44-1524-4def-b1ed-67aa04fc8ee2" providerId="ADAL" clId="{A3BD6A48-C4AA-4A7E-8C82-CA3860D68261}" dt="2025-04-30T06:47:57.024" v="1359" actId="20577"/>
          <ac:spMkLst>
            <pc:docMk/>
            <pc:sldMk cId="1730452852" sldId="257"/>
            <ac:spMk id="3" creationId="{AF227F97-547A-BD45-83D3-750EEA3DEC57}"/>
          </ac:spMkLst>
        </pc:spChg>
      </pc:sldChg>
      <pc:sldChg chg="modSp mod">
        <pc:chgData name="Avula, Sai Sruthi" userId="92831c44-1524-4def-b1ed-67aa04fc8ee2" providerId="ADAL" clId="{A3BD6A48-C4AA-4A7E-8C82-CA3860D68261}" dt="2025-04-30T06:10:32.048" v="1346" actId="20577"/>
        <pc:sldMkLst>
          <pc:docMk/>
          <pc:sldMk cId="3476673321" sldId="260"/>
        </pc:sldMkLst>
        <pc:spChg chg="mod">
          <ac:chgData name="Avula, Sai Sruthi" userId="92831c44-1524-4def-b1ed-67aa04fc8ee2" providerId="ADAL" clId="{A3BD6A48-C4AA-4A7E-8C82-CA3860D68261}" dt="2025-04-30T06:10:32.048" v="1346" actId="20577"/>
          <ac:spMkLst>
            <pc:docMk/>
            <pc:sldMk cId="3476673321" sldId="260"/>
            <ac:spMk id="6" creationId="{CB363929-BE49-2AAE-9F21-09593177AB9D}"/>
          </ac:spMkLst>
        </pc:spChg>
      </pc:sldChg>
      <pc:sldChg chg="addSp delSp modSp mod ord">
        <pc:chgData name="Avula, Sai Sruthi" userId="92831c44-1524-4def-b1ed-67aa04fc8ee2" providerId="ADAL" clId="{A3BD6A48-C4AA-4A7E-8C82-CA3860D68261}" dt="2025-04-30T06:12:17.385" v="1348"/>
        <pc:sldMkLst>
          <pc:docMk/>
          <pc:sldMk cId="1873517494" sldId="261"/>
        </pc:sldMkLst>
        <pc:spChg chg="del">
          <ac:chgData name="Avula, Sai Sruthi" userId="92831c44-1524-4def-b1ed-67aa04fc8ee2" providerId="ADAL" clId="{A3BD6A48-C4AA-4A7E-8C82-CA3860D68261}" dt="2025-04-30T05:31:15.488" v="1303" actId="478"/>
          <ac:spMkLst>
            <pc:docMk/>
            <pc:sldMk cId="1873517494" sldId="261"/>
            <ac:spMk id="3" creationId="{C635F2E1-44FD-1B3F-F108-CEECB389F626}"/>
          </ac:spMkLst>
        </pc:spChg>
        <pc:spChg chg="add del mod">
          <ac:chgData name="Avula, Sai Sruthi" userId="92831c44-1524-4def-b1ed-67aa04fc8ee2" providerId="ADAL" clId="{A3BD6A48-C4AA-4A7E-8C82-CA3860D68261}" dt="2025-04-30T05:31:18.973" v="1304" actId="478"/>
          <ac:spMkLst>
            <pc:docMk/>
            <pc:sldMk cId="1873517494" sldId="261"/>
            <ac:spMk id="6" creationId="{DB7C3D78-4CC2-5DB0-6758-0D96B3EEF674}"/>
          </ac:spMkLst>
        </pc:spChg>
        <pc:picChg chg="mod">
          <ac:chgData name="Avula, Sai Sruthi" userId="92831c44-1524-4def-b1ed-67aa04fc8ee2" providerId="ADAL" clId="{A3BD6A48-C4AA-4A7E-8C82-CA3860D68261}" dt="2025-04-30T05:31:54.070" v="1312" actId="14100"/>
          <ac:picMkLst>
            <pc:docMk/>
            <pc:sldMk cId="1873517494" sldId="261"/>
            <ac:picMk id="1026" creationId="{B22FCFA2-AE55-22A1-8DB3-B89A32FC224A}"/>
          </ac:picMkLst>
        </pc:picChg>
      </pc:sldChg>
      <pc:sldChg chg="modSp mod">
        <pc:chgData name="Avula, Sai Sruthi" userId="92831c44-1524-4def-b1ed-67aa04fc8ee2" providerId="ADAL" clId="{A3BD6A48-C4AA-4A7E-8C82-CA3860D68261}" dt="2025-04-30T07:00:31.196" v="1365" actId="20577"/>
        <pc:sldMkLst>
          <pc:docMk/>
          <pc:sldMk cId="1419775667" sldId="263"/>
        </pc:sldMkLst>
        <pc:graphicFrameChg chg="modGraphic">
          <ac:chgData name="Avula, Sai Sruthi" userId="92831c44-1524-4def-b1ed-67aa04fc8ee2" providerId="ADAL" clId="{A3BD6A48-C4AA-4A7E-8C82-CA3860D68261}" dt="2025-04-30T07:00:31.196" v="1365" actId="20577"/>
          <ac:graphicFrameMkLst>
            <pc:docMk/>
            <pc:sldMk cId="1419775667" sldId="263"/>
            <ac:graphicFrameMk id="4" creationId="{E52E9A44-998E-564A-D725-DAE579CCDC13}"/>
          </ac:graphicFrameMkLst>
        </pc:graphicFrameChg>
      </pc:sldChg>
      <pc:sldChg chg="addSp delSp modSp mod">
        <pc:chgData name="Avula, Sai Sruthi" userId="92831c44-1524-4def-b1ed-67aa04fc8ee2" providerId="ADAL" clId="{A3BD6A48-C4AA-4A7E-8C82-CA3860D68261}" dt="2025-04-30T04:29:09.334" v="450" actId="14100"/>
        <pc:sldMkLst>
          <pc:docMk/>
          <pc:sldMk cId="1496889065" sldId="272"/>
        </pc:sldMkLst>
        <pc:spChg chg="mod">
          <ac:chgData name="Avula, Sai Sruthi" userId="92831c44-1524-4def-b1ed-67aa04fc8ee2" providerId="ADAL" clId="{A3BD6A48-C4AA-4A7E-8C82-CA3860D68261}" dt="2025-04-30T04:19:48.972" v="30" actId="20577"/>
          <ac:spMkLst>
            <pc:docMk/>
            <pc:sldMk cId="1496889065" sldId="272"/>
            <ac:spMk id="2" creationId="{2E52A318-AF37-3065-D58E-932D4C859E0E}"/>
          </ac:spMkLst>
        </pc:spChg>
        <pc:spChg chg="del">
          <ac:chgData name="Avula, Sai Sruthi" userId="92831c44-1524-4def-b1ed-67aa04fc8ee2" providerId="ADAL" clId="{A3BD6A48-C4AA-4A7E-8C82-CA3860D68261}" dt="2025-04-30T04:19:51.389" v="31"/>
          <ac:spMkLst>
            <pc:docMk/>
            <pc:sldMk cId="1496889065" sldId="272"/>
            <ac:spMk id="3" creationId="{B1E0B2DB-5E5E-C917-5674-9F90EE7178F9}"/>
          </ac:spMkLst>
        </pc:spChg>
        <pc:spChg chg="add mod">
          <ac:chgData name="Avula, Sai Sruthi" userId="92831c44-1524-4def-b1ed-67aa04fc8ee2" providerId="ADAL" clId="{A3BD6A48-C4AA-4A7E-8C82-CA3860D68261}" dt="2025-04-30T04:28:22.499" v="444" actId="123"/>
          <ac:spMkLst>
            <pc:docMk/>
            <pc:sldMk cId="1496889065" sldId="272"/>
            <ac:spMk id="4" creationId="{E8B81BF5-E42F-EC04-E8EA-361FF7F4AF26}"/>
          </ac:spMkLst>
        </pc:spChg>
        <pc:spChg chg="add del mod">
          <ac:chgData name="Avula, Sai Sruthi" userId="92831c44-1524-4def-b1ed-67aa04fc8ee2" providerId="ADAL" clId="{A3BD6A48-C4AA-4A7E-8C82-CA3860D68261}" dt="2025-04-30T04:27:39.205" v="436" actId="478"/>
          <ac:spMkLst>
            <pc:docMk/>
            <pc:sldMk cId="1496889065" sldId="272"/>
            <ac:spMk id="5" creationId="{2200D53A-9436-F4C8-4CAA-D4718CD266B0}"/>
          </ac:spMkLst>
        </pc:spChg>
        <pc:picChg chg="add del mod">
          <ac:chgData name="Avula, Sai Sruthi" userId="92831c44-1524-4def-b1ed-67aa04fc8ee2" providerId="ADAL" clId="{A3BD6A48-C4AA-4A7E-8C82-CA3860D68261}" dt="2025-04-30T04:27:32.658" v="435" actId="478"/>
          <ac:picMkLst>
            <pc:docMk/>
            <pc:sldMk cId="1496889065" sldId="272"/>
            <ac:picMk id="1026" creationId="{6A6E195C-BB14-AFFD-15BD-79CA0C65B335}"/>
          </ac:picMkLst>
        </pc:picChg>
        <pc:picChg chg="add mod">
          <ac:chgData name="Avula, Sai Sruthi" userId="92831c44-1524-4def-b1ed-67aa04fc8ee2" providerId="ADAL" clId="{A3BD6A48-C4AA-4A7E-8C82-CA3860D68261}" dt="2025-04-30T04:29:09.334" v="450" actId="14100"/>
          <ac:picMkLst>
            <pc:docMk/>
            <pc:sldMk cId="1496889065" sldId="272"/>
            <ac:picMk id="1028" creationId="{B773B379-9EF4-7509-3A97-D1BBBF91AB2E}"/>
          </ac:picMkLst>
        </pc:picChg>
      </pc:sldChg>
      <pc:sldChg chg="addSp delSp modSp add mod">
        <pc:chgData name="Avula, Sai Sruthi" userId="92831c44-1524-4def-b1ed-67aa04fc8ee2" providerId="ADAL" clId="{A3BD6A48-C4AA-4A7E-8C82-CA3860D68261}" dt="2025-04-30T06:18:12.124" v="1357" actId="20577"/>
        <pc:sldMkLst>
          <pc:docMk/>
          <pc:sldMk cId="1892131389" sldId="274"/>
        </pc:sldMkLst>
        <pc:spChg chg="mod">
          <ac:chgData name="Avula, Sai Sruthi" userId="92831c44-1524-4def-b1ed-67aa04fc8ee2" providerId="ADAL" clId="{A3BD6A48-C4AA-4A7E-8C82-CA3860D68261}" dt="2025-04-30T04:29:28.122" v="472" actId="20577"/>
          <ac:spMkLst>
            <pc:docMk/>
            <pc:sldMk cId="1892131389" sldId="274"/>
            <ac:spMk id="2" creationId="{4C64E2BB-6102-3FB2-A504-2BB770556BA9}"/>
          </ac:spMkLst>
        </pc:spChg>
        <pc:spChg chg="add del">
          <ac:chgData name="Avula, Sai Sruthi" userId="92831c44-1524-4def-b1ed-67aa04fc8ee2" providerId="ADAL" clId="{A3BD6A48-C4AA-4A7E-8C82-CA3860D68261}" dt="2025-04-30T04:33:06.307" v="641" actId="478"/>
          <ac:spMkLst>
            <pc:docMk/>
            <pc:sldMk cId="1892131389" sldId="274"/>
            <ac:spMk id="3" creationId="{8443B278-1F20-FB04-6061-52342AA7E79B}"/>
          </ac:spMkLst>
        </pc:spChg>
        <pc:spChg chg="mod">
          <ac:chgData name="Avula, Sai Sruthi" userId="92831c44-1524-4def-b1ed-67aa04fc8ee2" providerId="ADAL" clId="{A3BD6A48-C4AA-4A7E-8C82-CA3860D68261}" dt="2025-04-30T06:18:12.124" v="1357" actId="20577"/>
          <ac:spMkLst>
            <pc:docMk/>
            <pc:sldMk cId="1892131389" sldId="274"/>
            <ac:spMk id="4" creationId="{7246F78A-0898-D56E-3702-F508C8DA369E}"/>
          </ac:spMkLst>
        </pc:spChg>
        <pc:picChg chg="del">
          <ac:chgData name="Avula, Sai Sruthi" userId="92831c44-1524-4def-b1ed-67aa04fc8ee2" providerId="ADAL" clId="{A3BD6A48-C4AA-4A7E-8C82-CA3860D68261}" dt="2025-04-30T04:29:32.037" v="473" actId="478"/>
          <ac:picMkLst>
            <pc:docMk/>
            <pc:sldMk cId="1892131389" sldId="274"/>
            <ac:picMk id="1028" creationId="{483159B6-ED1C-6ED4-A637-23BF14C2988F}"/>
          </ac:picMkLst>
        </pc:picChg>
      </pc:sldChg>
      <pc:sldChg chg="addSp modSp add mod">
        <pc:chgData name="Avula, Sai Sruthi" userId="92831c44-1524-4def-b1ed-67aa04fc8ee2" providerId="ADAL" clId="{A3BD6A48-C4AA-4A7E-8C82-CA3860D68261}" dt="2025-04-30T05:04:23.144" v="919" actId="14100"/>
        <pc:sldMkLst>
          <pc:docMk/>
          <pc:sldMk cId="2157732660" sldId="275"/>
        </pc:sldMkLst>
        <pc:spChg chg="mod">
          <ac:chgData name="Avula, Sai Sruthi" userId="92831c44-1524-4def-b1ed-67aa04fc8ee2" providerId="ADAL" clId="{A3BD6A48-C4AA-4A7E-8C82-CA3860D68261}" dt="2025-04-30T05:00:33.981" v="883" actId="1076"/>
          <ac:spMkLst>
            <pc:docMk/>
            <pc:sldMk cId="2157732660" sldId="275"/>
            <ac:spMk id="2" creationId="{778D23E7-B7D9-0406-FED9-7D48DBF216E4}"/>
          </ac:spMkLst>
        </pc:spChg>
        <pc:spChg chg="add mod">
          <ac:chgData name="Avula, Sai Sruthi" userId="92831c44-1524-4def-b1ed-67aa04fc8ee2" providerId="ADAL" clId="{A3BD6A48-C4AA-4A7E-8C82-CA3860D68261}" dt="2025-04-30T05:04:23.144" v="919" actId="14100"/>
          <ac:spMkLst>
            <pc:docMk/>
            <pc:sldMk cId="2157732660" sldId="275"/>
            <ac:spMk id="3" creationId="{2CF120A6-1F67-ABB4-33AC-33C79FC37E73}"/>
          </ac:spMkLst>
        </pc:spChg>
        <pc:spChg chg="mod">
          <ac:chgData name="Avula, Sai Sruthi" userId="92831c44-1524-4def-b1ed-67aa04fc8ee2" providerId="ADAL" clId="{A3BD6A48-C4AA-4A7E-8C82-CA3860D68261}" dt="2025-04-30T05:00:27.491" v="882" actId="1076"/>
          <ac:spMkLst>
            <pc:docMk/>
            <pc:sldMk cId="2157732660" sldId="275"/>
            <ac:spMk id="4" creationId="{C6934046-4532-98D7-D956-CECABA1EA264}"/>
          </ac:spMkLst>
        </pc:spChg>
        <pc:picChg chg="add mod">
          <ac:chgData name="Avula, Sai Sruthi" userId="92831c44-1524-4def-b1ed-67aa04fc8ee2" providerId="ADAL" clId="{A3BD6A48-C4AA-4A7E-8C82-CA3860D68261}" dt="2025-04-30T05:02:33.980" v="887" actId="14100"/>
          <ac:picMkLst>
            <pc:docMk/>
            <pc:sldMk cId="2157732660" sldId="275"/>
            <ac:picMk id="3074" creationId="{61696BFD-857D-9814-63E1-8B1037B23167}"/>
          </ac:picMkLst>
        </pc:picChg>
      </pc:sldChg>
      <pc:sldChg chg="addSp delSp modSp add mod">
        <pc:chgData name="Avula, Sai Sruthi" userId="92831c44-1524-4def-b1ed-67aa04fc8ee2" providerId="ADAL" clId="{A3BD6A48-C4AA-4A7E-8C82-CA3860D68261}" dt="2025-04-30T05:08:22.620" v="941" actId="1076"/>
        <pc:sldMkLst>
          <pc:docMk/>
          <pc:sldMk cId="3544862865" sldId="276"/>
        </pc:sldMkLst>
        <pc:spChg chg="del">
          <ac:chgData name="Avula, Sai Sruthi" userId="92831c44-1524-4def-b1ed-67aa04fc8ee2" providerId="ADAL" clId="{A3BD6A48-C4AA-4A7E-8C82-CA3860D68261}" dt="2025-04-30T05:04:38.406" v="922" actId="478"/>
          <ac:spMkLst>
            <pc:docMk/>
            <pc:sldMk cId="3544862865" sldId="276"/>
            <ac:spMk id="3" creationId="{E3A12E02-C26C-2E15-AE41-7B4136486F48}"/>
          </ac:spMkLst>
        </pc:spChg>
        <pc:spChg chg="add mod">
          <ac:chgData name="Avula, Sai Sruthi" userId="92831c44-1524-4def-b1ed-67aa04fc8ee2" providerId="ADAL" clId="{A3BD6A48-C4AA-4A7E-8C82-CA3860D68261}" dt="2025-04-30T05:08:22.620" v="941" actId="1076"/>
          <ac:spMkLst>
            <pc:docMk/>
            <pc:sldMk cId="3544862865" sldId="276"/>
            <ac:spMk id="5" creationId="{BD162A30-E605-21F4-C7C5-07A77556FA00}"/>
          </ac:spMkLst>
        </pc:spChg>
        <pc:picChg chg="del">
          <ac:chgData name="Avula, Sai Sruthi" userId="92831c44-1524-4def-b1ed-67aa04fc8ee2" providerId="ADAL" clId="{A3BD6A48-C4AA-4A7E-8C82-CA3860D68261}" dt="2025-04-30T05:04:34.642" v="921" actId="478"/>
          <ac:picMkLst>
            <pc:docMk/>
            <pc:sldMk cId="3544862865" sldId="276"/>
            <ac:picMk id="3074" creationId="{DF8F039B-151C-2EC5-860D-39B3CD93150B}"/>
          </ac:picMkLst>
        </pc:picChg>
        <pc:picChg chg="add mod">
          <ac:chgData name="Avula, Sai Sruthi" userId="92831c44-1524-4def-b1ed-67aa04fc8ee2" providerId="ADAL" clId="{A3BD6A48-C4AA-4A7E-8C82-CA3860D68261}" dt="2025-04-30T05:08:02.996" v="939" actId="14100"/>
          <ac:picMkLst>
            <pc:docMk/>
            <pc:sldMk cId="3544862865" sldId="276"/>
            <ac:picMk id="4098" creationId="{C5AA088B-8C17-96C5-1BB1-B292A8C949AE}"/>
          </ac:picMkLst>
        </pc:picChg>
      </pc:sldChg>
      <pc:sldChg chg="addSp delSp modSp add mod">
        <pc:chgData name="Avula, Sai Sruthi" userId="92831c44-1524-4def-b1ed-67aa04fc8ee2" providerId="ADAL" clId="{A3BD6A48-C4AA-4A7E-8C82-CA3860D68261}" dt="2025-04-30T05:13:07.137" v="1158" actId="123"/>
        <pc:sldMkLst>
          <pc:docMk/>
          <pc:sldMk cId="3158005376" sldId="277"/>
        </pc:sldMkLst>
        <pc:spChg chg="add mod">
          <ac:chgData name="Avula, Sai Sruthi" userId="92831c44-1524-4def-b1ed-67aa04fc8ee2" providerId="ADAL" clId="{A3BD6A48-C4AA-4A7E-8C82-CA3860D68261}" dt="2025-04-30T05:13:07.137" v="1158" actId="123"/>
          <ac:spMkLst>
            <pc:docMk/>
            <pc:sldMk cId="3158005376" sldId="277"/>
            <ac:spMk id="3" creationId="{2CFDC18F-CAF5-2D81-5CFB-8C5DE2806E4A}"/>
          </ac:spMkLst>
        </pc:spChg>
        <pc:spChg chg="del">
          <ac:chgData name="Avula, Sai Sruthi" userId="92831c44-1524-4def-b1ed-67aa04fc8ee2" providerId="ADAL" clId="{A3BD6A48-C4AA-4A7E-8C82-CA3860D68261}" dt="2025-04-30T05:09:27.828" v="945" actId="478"/>
          <ac:spMkLst>
            <pc:docMk/>
            <pc:sldMk cId="3158005376" sldId="277"/>
            <ac:spMk id="5" creationId="{20833E89-7D88-FDA3-D0FD-2A232D03E724}"/>
          </ac:spMkLst>
        </pc:spChg>
        <pc:picChg chg="del">
          <ac:chgData name="Avula, Sai Sruthi" userId="92831c44-1524-4def-b1ed-67aa04fc8ee2" providerId="ADAL" clId="{A3BD6A48-C4AA-4A7E-8C82-CA3860D68261}" dt="2025-04-30T05:08:48.482" v="944" actId="478"/>
          <ac:picMkLst>
            <pc:docMk/>
            <pc:sldMk cId="3158005376" sldId="277"/>
            <ac:picMk id="4098" creationId="{616677AA-11A3-0F03-D2DC-46CAF18C7147}"/>
          </ac:picMkLst>
        </pc:picChg>
        <pc:picChg chg="add del">
          <ac:chgData name="Avula, Sai Sruthi" userId="92831c44-1524-4def-b1ed-67aa04fc8ee2" providerId="ADAL" clId="{A3BD6A48-C4AA-4A7E-8C82-CA3860D68261}" dt="2025-04-30T05:08:48.482" v="944" actId="478"/>
          <ac:picMkLst>
            <pc:docMk/>
            <pc:sldMk cId="3158005376" sldId="277"/>
            <ac:picMk id="5122" creationId="{0B680074-3A7F-ABE2-645C-AD29D9E7B038}"/>
          </ac:picMkLst>
        </pc:picChg>
        <pc:picChg chg="add mod">
          <ac:chgData name="Avula, Sai Sruthi" userId="92831c44-1524-4def-b1ed-67aa04fc8ee2" providerId="ADAL" clId="{A3BD6A48-C4AA-4A7E-8C82-CA3860D68261}" dt="2025-04-30T05:12:31.822" v="1153" actId="14100"/>
          <ac:picMkLst>
            <pc:docMk/>
            <pc:sldMk cId="3158005376" sldId="277"/>
            <ac:picMk id="5124" creationId="{E3A1CFDD-C48B-E72E-3BC0-EE07067CF90C}"/>
          </ac:picMkLst>
        </pc:picChg>
      </pc:sldChg>
      <pc:sldChg chg="addSp modSp mod">
        <pc:chgData name="Avula, Sai Sruthi" userId="92831c44-1524-4def-b1ed-67aa04fc8ee2" providerId="ADAL" clId="{A3BD6A48-C4AA-4A7E-8C82-CA3860D68261}" dt="2025-04-30T06:17:18.583" v="1356" actId="20577"/>
        <pc:sldMkLst>
          <pc:docMk/>
          <pc:sldMk cId="4141979390" sldId="279"/>
        </pc:sldMkLst>
        <pc:spChg chg="mod">
          <ac:chgData name="Avula, Sai Sruthi" userId="92831c44-1524-4def-b1ed-67aa04fc8ee2" providerId="ADAL" clId="{A3BD6A48-C4AA-4A7E-8C82-CA3860D68261}" dt="2025-04-30T06:17:18.583" v="1356" actId="20577"/>
          <ac:spMkLst>
            <pc:docMk/>
            <pc:sldMk cId="4141979390" sldId="279"/>
            <ac:spMk id="13" creationId="{18D36FAF-A2D4-276E-D135-43BE365D3BFD}"/>
          </ac:spMkLst>
        </pc:spChg>
        <pc:picChg chg="add mod">
          <ac:chgData name="Avula, Sai Sruthi" userId="92831c44-1524-4def-b1ed-67aa04fc8ee2" providerId="ADAL" clId="{A3BD6A48-C4AA-4A7E-8C82-CA3860D68261}" dt="2025-04-30T06:16:32.059" v="1352" actId="14100"/>
          <ac:picMkLst>
            <pc:docMk/>
            <pc:sldMk cId="4141979390" sldId="279"/>
            <ac:picMk id="8" creationId="{3617725B-3DB7-89FC-3D90-198AC68BB3AC}"/>
          </ac:picMkLst>
        </pc:picChg>
      </pc:sldChg>
      <pc:sldChg chg="addSp delSp modSp add mod">
        <pc:chgData name="Avula, Sai Sruthi" userId="92831c44-1524-4def-b1ed-67aa04fc8ee2" providerId="ADAL" clId="{A3BD6A48-C4AA-4A7E-8C82-CA3860D68261}" dt="2025-04-30T05:28:27.923" v="1302" actId="1076"/>
        <pc:sldMkLst>
          <pc:docMk/>
          <pc:sldMk cId="542748854" sldId="281"/>
        </pc:sldMkLst>
        <pc:spChg chg="del">
          <ac:chgData name="Avula, Sai Sruthi" userId="92831c44-1524-4def-b1ed-67aa04fc8ee2" providerId="ADAL" clId="{A3BD6A48-C4AA-4A7E-8C82-CA3860D68261}" dt="2025-04-30T05:25:25.319" v="1167" actId="478"/>
          <ac:spMkLst>
            <pc:docMk/>
            <pc:sldMk cId="542748854" sldId="281"/>
            <ac:spMk id="3" creationId="{C564950A-8070-FD38-F0F7-63A11F3009EC}"/>
          </ac:spMkLst>
        </pc:spChg>
        <pc:spChg chg="add mod">
          <ac:chgData name="Avula, Sai Sruthi" userId="92831c44-1524-4def-b1ed-67aa04fc8ee2" providerId="ADAL" clId="{A3BD6A48-C4AA-4A7E-8C82-CA3860D68261}" dt="2025-04-30T05:28:27.923" v="1302" actId="1076"/>
          <ac:spMkLst>
            <pc:docMk/>
            <pc:sldMk cId="542748854" sldId="281"/>
            <ac:spMk id="7" creationId="{19F7671F-E06E-9CCA-9D18-3636AC028287}"/>
          </ac:spMkLst>
        </pc:spChg>
        <pc:picChg chg="add mod">
          <ac:chgData name="Avula, Sai Sruthi" userId="92831c44-1524-4def-b1ed-67aa04fc8ee2" providerId="ADAL" clId="{A3BD6A48-C4AA-4A7E-8C82-CA3860D68261}" dt="2025-04-30T05:25:19.028" v="1166" actId="14100"/>
          <ac:picMkLst>
            <pc:docMk/>
            <pc:sldMk cId="542748854" sldId="281"/>
            <ac:picMk id="6" creationId="{C0B337B6-DB9A-F0A8-FC58-80EDDD3E914E}"/>
          </ac:picMkLst>
        </pc:picChg>
        <pc:picChg chg="del">
          <ac:chgData name="Avula, Sai Sruthi" userId="92831c44-1524-4def-b1ed-67aa04fc8ee2" providerId="ADAL" clId="{A3BD6A48-C4AA-4A7E-8C82-CA3860D68261}" dt="2025-04-30T05:24:55.667" v="1160" actId="478"/>
          <ac:picMkLst>
            <pc:docMk/>
            <pc:sldMk cId="542748854" sldId="281"/>
            <ac:picMk id="5124" creationId="{6C15F439-68AC-9E4A-9614-4918E33D8D2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E61490-0E8B-644D-8D6F-07FD60935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08BC33-5051-4F47-9BDC-B6BF899F9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30B59F-B68B-F44C-8E5A-5E36736389EC}" type="datetime1">
              <a:rPr lang="en-US" smtClean="0"/>
              <a:t>4/30/2025</a:t>
            </a:fld>
            <a:endParaRPr lang="en-US"/>
          </a:p>
        </p:txBody>
      </p:sp>
      <p:sp>
        <p:nvSpPr>
          <p:cNvPr id="4" name="Footer Placeholder 3">
            <a:extLst>
              <a:ext uri="{FF2B5EF4-FFF2-40B4-BE49-F238E27FC236}">
                <a16:creationId xmlns:a16="http://schemas.microsoft.com/office/drawing/2014/main" id="{A4B2F1AE-0268-9D47-9C57-E38840087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1B0A12-556D-4040-BD94-D45B66FF4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7D9D23-156F-764B-89C5-48BBF252807B}" type="slidenum">
              <a:rPr lang="en-US" smtClean="0"/>
              <a:t>‹#›</a:t>
            </a:fld>
            <a:endParaRPr lang="en-US"/>
          </a:p>
        </p:txBody>
      </p:sp>
    </p:spTree>
    <p:extLst>
      <p:ext uri="{BB962C8B-B14F-4D97-AF65-F5344CB8AC3E}">
        <p14:creationId xmlns:p14="http://schemas.microsoft.com/office/powerpoint/2010/main" val="38022319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F39DE-44BD-9F4B-B4BB-A575182E7BAB}" type="datetime1">
              <a:rPr lang="en-US" smtClean="0"/>
              <a:t>4/30/2025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C0C2-B960-6944-9880-3960BE984E8C}" type="slidenum">
              <a:rPr lang="en-US" smtClean="0"/>
              <a:t>‹#›</a:t>
            </a:fld>
            <a:endParaRPr lang="en-US"/>
          </a:p>
        </p:txBody>
      </p:sp>
    </p:spTree>
    <p:extLst>
      <p:ext uri="{BB962C8B-B14F-4D97-AF65-F5344CB8AC3E}">
        <p14:creationId xmlns:p14="http://schemas.microsoft.com/office/powerpoint/2010/main" val="351855650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a:t>Click to add title</a:t>
            </a:r>
          </a:p>
        </p:txBody>
      </p:sp>
      <p:sp>
        <p:nvSpPr>
          <p:cNvPr id="2" name="Rectangle 1">
            <a:extLst>
              <a:ext uri="{FF2B5EF4-FFF2-40B4-BE49-F238E27FC236}">
                <a16:creationId xmlns:a16="http://schemas.microsoft.com/office/drawing/2014/main" id="{5CF9CF5A-D21C-4764-BB77-13406E404CC4}"/>
              </a:ext>
            </a:extLst>
          </p:cNvPr>
          <p:cNvSpPr/>
          <p:nvPr userDrawn="1"/>
        </p:nvSpPr>
        <p:spPr>
          <a:xfrm>
            <a:off x="2334409" y="5862918"/>
            <a:ext cx="1602890"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5" name="TextBox 4">
            <a:extLst>
              <a:ext uri="{FF2B5EF4-FFF2-40B4-BE49-F238E27FC236}">
                <a16:creationId xmlns:a16="http://schemas.microsoft.com/office/drawing/2014/main" id="{0D99DC2A-0A86-AC42-B596-6044546DBD64}"/>
              </a:ext>
            </a:extLst>
          </p:cNvPr>
          <p:cNvSpPr txBox="1"/>
          <p:nvPr userDrawn="1"/>
        </p:nvSpPr>
        <p:spPr>
          <a:xfrm>
            <a:off x="11625944" y="6383515"/>
            <a:ext cx="457176" cy="369332"/>
          </a:xfrm>
          <a:prstGeom prst="rect">
            <a:avLst/>
          </a:prstGeom>
          <a:noFill/>
        </p:spPr>
        <p:txBody>
          <a:bodyPr wrap="none" rtlCol="0">
            <a:spAutoFit/>
          </a:bodyPr>
          <a:lstStyle/>
          <a:p>
            <a:fld id="{8CE81201-A5F3-B248-8E6A-3DAD79E0A584}" type="slidenum">
              <a:rPr lang="en-US" smtClean="0">
                <a:solidFill>
                  <a:schemeClr val="bg1"/>
                </a:solidFill>
              </a:rPr>
              <a:t>‹#›</a:t>
            </a:fld>
            <a:endParaRPr lang="en-US">
              <a:solidFill>
                <a:schemeClr val="bg1"/>
              </a:solidFill>
            </a:endParaRPr>
          </a:p>
        </p:txBody>
      </p:sp>
      <p:sp>
        <p:nvSpPr>
          <p:cNvPr id="4" name="Rectangle 3">
            <a:extLst>
              <a:ext uri="{FF2B5EF4-FFF2-40B4-BE49-F238E27FC236}">
                <a16:creationId xmlns:a16="http://schemas.microsoft.com/office/drawing/2014/main" id="{E074B976-95EC-46B9-A72A-572617394883}"/>
              </a:ext>
            </a:extLst>
          </p:cNvPr>
          <p:cNvSpPr/>
          <p:nvPr userDrawn="1"/>
        </p:nvSpPr>
        <p:spPr>
          <a:xfrm>
            <a:off x="8659906" y="6492875"/>
            <a:ext cx="1000461" cy="259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a:xfrm>
            <a:off x="1524000" y="2990211"/>
            <a:ext cx="4954621" cy="738429"/>
          </a:xfrm>
        </p:spPr>
        <p:txBody>
          <a:bodyPr lIns="91440" tIns="45720" rIns="91440" bIns="45720" anchor="t"/>
          <a:lstStyle/>
          <a:p>
            <a:r>
              <a:rPr lang="pt-BR" sz="1800" i="1">
                <a:latin typeface="Franklin Gothic Book"/>
              </a:rPr>
              <a:t>Venkata Naga Sai Sri Vaishnavi Appala </a:t>
            </a:r>
          </a:p>
          <a:p>
            <a:r>
              <a:rPr lang="pt-BR" sz="1800" i="1">
                <a:latin typeface="Franklin Gothic Book"/>
              </a:rPr>
              <a:t>Sai Sruthi Avula </a:t>
            </a:r>
          </a:p>
          <a:p>
            <a:r>
              <a:rPr lang="en-US" sz="1800" i="1">
                <a:latin typeface="Franklin Gothic Book"/>
              </a:rPr>
              <a:t>Namratha Bolar</a:t>
            </a:r>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a:xfrm>
            <a:off x="1524000" y="1004349"/>
            <a:ext cx="9144000" cy="1507606"/>
          </a:xfrm>
        </p:spPr>
        <p:txBody>
          <a:bodyPr/>
          <a:lstStyle/>
          <a:p>
            <a:pPr marL="342900">
              <a:lnSpc>
                <a:spcPct val="107000"/>
              </a:lnSpc>
              <a:spcAft>
                <a:spcPts val="800"/>
              </a:spcAft>
            </a:pPr>
            <a:r>
              <a:rPr lang="en-US" sz="7200" b="1">
                <a:effectLst/>
                <a:latin typeface="Calibri" panose="020F0502020204030204" pitchFamily="34" charset="0"/>
                <a:ea typeface="Times New Roman" panose="02020603050405020304" pitchFamily="18" charset="0"/>
                <a:cs typeface="Times New Roman" panose="02020603050405020304" pitchFamily="18" charset="0"/>
              </a:rPr>
              <a:t>Medical Transcriptions</a:t>
            </a:r>
            <a:endParaRPr lang="en-IN" sz="7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524000" y="4607331"/>
            <a:ext cx="6345677" cy="668855"/>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a:latin typeface="Franklin Gothic Book"/>
              </a:rPr>
              <a:t>Natural Language Processing </a:t>
            </a:r>
            <a:r>
              <a:rPr lang="en-US" sz="2000">
                <a:latin typeface="Franklin Gothic Book"/>
              </a:rPr>
              <a:t>(2025, semester II)</a:t>
            </a:r>
          </a:p>
          <a:p>
            <a:r>
              <a:rPr lang="en-US" sz="2000">
                <a:latin typeface="Franklin Gothic Book"/>
              </a:rPr>
              <a:t>Professor: Satish Mahadevan Srinivasan.</a:t>
            </a:r>
          </a:p>
        </p:txBody>
      </p:sp>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74DD6-8C52-510D-E4F6-F45B7DE689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66908-1899-05CB-1ABC-98418033E712}"/>
              </a:ext>
            </a:extLst>
          </p:cNvPr>
          <p:cNvSpPr>
            <a:spLocks noGrp="1"/>
          </p:cNvSpPr>
          <p:nvPr>
            <p:ph type="title"/>
          </p:nvPr>
        </p:nvSpPr>
        <p:spPr>
          <a:xfrm>
            <a:off x="838200" y="0"/>
            <a:ext cx="10515600" cy="1026353"/>
          </a:xfrm>
        </p:spPr>
        <p:txBody>
          <a:bodyPr lIns="91440" tIns="45720" rIns="91440" bIns="45720" anchor="ctr"/>
          <a:lstStyle/>
          <a:p>
            <a:r>
              <a:rPr lang="en-US">
                <a:latin typeface="Franklin Gothic Medium"/>
              </a:rPr>
              <a:t>Data Visualizations (After Cleaning)</a:t>
            </a:r>
            <a:endParaRPr lang="en-US"/>
          </a:p>
        </p:txBody>
      </p:sp>
      <p:sp>
        <p:nvSpPr>
          <p:cNvPr id="4" name="TextBox 3">
            <a:extLst>
              <a:ext uri="{FF2B5EF4-FFF2-40B4-BE49-F238E27FC236}">
                <a16:creationId xmlns:a16="http://schemas.microsoft.com/office/drawing/2014/main" id="{11CC3F1F-BB87-843F-5E51-B3B50CB315CC}"/>
              </a:ext>
            </a:extLst>
          </p:cNvPr>
          <p:cNvSpPr txBox="1"/>
          <p:nvPr/>
        </p:nvSpPr>
        <p:spPr>
          <a:xfrm>
            <a:off x="1752600" y="2420514"/>
            <a:ext cx="4377615" cy="1200329"/>
          </a:xfrm>
          <a:prstGeom prst="rect">
            <a:avLst/>
          </a:prstGeom>
          <a:noFill/>
        </p:spPr>
        <p:txBody>
          <a:bodyPr wrap="square" rtlCol="0">
            <a:spAutoFit/>
          </a:bodyPr>
          <a:lstStyle/>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p:txBody>
      </p:sp>
      <p:pic>
        <p:nvPicPr>
          <p:cNvPr id="5124" name="Picture 4">
            <a:extLst>
              <a:ext uri="{FF2B5EF4-FFF2-40B4-BE49-F238E27FC236}">
                <a16:creationId xmlns:a16="http://schemas.microsoft.com/office/drawing/2014/main" id="{E3A1CFDD-C48B-E72E-3BC0-EE07067CF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64" y="1026354"/>
            <a:ext cx="6556272" cy="52859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FDC18F-CAF5-2D81-5CFB-8C5DE2806E4A}"/>
              </a:ext>
            </a:extLst>
          </p:cNvPr>
          <p:cNvSpPr txBox="1"/>
          <p:nvPr/>
        </p:nvSpPr>
        <p:spPr>
          <a:xfrm>
            <a:off x="7167717" y="2238171"/>
            <a:ext cx="4788309" cy="2862322"/>
          </a:xfrm>
          <a:prstGeom prst="rect">
            <a:avLst/>
          </a:prstGeom>
          <a:noFill/>
        </p:spPr>
        <p:txBody>
          <a:bodyPr wrap="square" rtlCol="0">
            <a:spAutoFit/>
          </a:bodyPr>
          <a:lstStyle/>
          <a:p>
            <a:pPr algn="just"/>
            <a:r>
              <a:rPr lang="en-US"/>
              <a:t>Each cloud highlights the </a:t>
            </a:r>
            <a:r>
              <a:rPr lang="en-US" b="1"/>
              <a:t>dominant language patterns</a:t>
            </a:r>
            <a:r>
              <a:rPr lang="en-US"/>
              <a:t> used by practitioners within a specific field. </a:t>
            </a:r>
            <a:r>
              <a:rPr lang="en-US" b="1"/>
              <a:t>Cardiovascular/Pulmonary</a:t>
            </a:r>
            <a:r>
              <a:rPr lang="en-US"/>
              <a:t> emphasizes terms like </a:t>
            </a:r>
            <a:r>
              <a:rPr lang="en-US" b="1"/>
              <a:t>"artery"</a:t>
            </a:r>
            <a:r>
              <a:rPr lang="en-US"/>
              <a:t>, </a:t>
            </a:r>
            <a:r>
              <a:rPr lang="en-US" b="1"/>
              <a:t>"coronary"</a:t>
            </a:r>
            <a:r>
              <a:rPr lang="en-US"/>
              <a:t>, and </a:t>
            </a:r>
            <a:r>
              <a:rPr lang="en-US" b="1"/>
              <a:t>"patient"</a:t>
            </a:r>
            <a:r>
              <a:rPr lang="en-US"/>
              <a:t>. Fields such as </a:t>
            </a:r>
            <a:r>
              <a:rPr lang="en-US" b="1"/>
              <a:t>General Medicine</a:t>
            </a:r>
            <a:r>
              <a:rPr lang="en-US"/>
              <a:t>, </a:t>
            </a:r>
            <a:r>
              <a:rPr lang="en-US" b="1"/>
              <a:t>Neurology</a:t>
            </a:r>
            <a:r>
              <a:rPr lang="en-US"/>
              <a:t>, and </a:t>
            </a:r>
            <a:r>
              <a:rPr lang="en-US" b="1"/>
              <a:t>Radiology</a:t>
            </a:r>
            <a:r>
              <a:rPr lang="en-US"/>
              <a:t> commonly include terms like </a:t>
            </a:r>
            <a:r>
              <a:rPr lang="en-US" b="1"/>
              <a:t>"history"</a:t>
            </a:r>
            <a:r>
              <a:rPr lang="en-US"/>
              <a:t>, </a:t>
            </a:r>
            <a:r>
              <a:rPr lang="en-US" b="1"/>
              <a:t>"normal"</a:t>
            </a:r>
            <a:r>
              <a:rPr lang="en-US"/>
              <a:t>, </a:t>
            </a:r>
            <a:r>
              <a:rPr lang="en-US" b="1"/>
              <a:t>"right"</a:t>
            </a:r>
            <a:r>
              <a:rPr lang="en-US"/>
              <a:t>, and </a:t>
            </a:r>
            <a:r>
              <a:rPr lang="en-US" b="1"/>
              <a:t>"time"</a:t>
            </a:r>
            <a:r>
              <a:rPr lang="en-US"/>
              <a:t>, which reflect routine evaluations and observations. These visualizations help highlight the </a:t>
            </a:r>
            <a:r>
              <a:rPr lang="en-US" b="1"/>
              <a:t>semantic uniqueness</a:t>
            </a:r>
            <a:r>
              <a:rPr lang="en-US"/>
              <a:t> of each specialty.</a:t>
            </a:r>
            <a:endParaRPr lang="en-IN"/>
          </a:p>
        </p:txBody>
      </p:sp>
    </p:spTree>
    <p:extLst>
      <p:ext uri="{BB962C8B-B14F-4D97-AF65-F5344CB8AC3E}">
        <p14:creationId xmlns:p14="http://schemas.microsoft.com/office/powerpoint/2010/main" val="315800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D982D-788D-A20C-4566-097CCD047B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5ABF8D-E9AB-201F-DA07-C6163024F39E}"/>
              </a:ext>
            </a:extLst>
          </p:cNvPr>
          <p:cNvSpPr>
            <a:spLocks noGrp="1"/>
          </p:cNvSpPr>
          <p:nvPr>
            <p:ph type="title"/>
          </p:nvPr>
        </p:nvSpPr>
        <p:spPr>
          <a:xfrm>
            <a:off x="838200" y="0"/>
            <a:ext cx="10515600" cy="1026353"/>
          </a:xfrm>
        </p:spPr>
        <p:txBody>
          <a:bodyPr lIns="91440" tIns="45720" rIns="91440" bIns="45720" anchor="ctr"/>
          <a:lstStyle/>
          <a:p>
            <a:r>
              <a:rPr lang="en-US">
                <a:latin typeface="Franklin Gothic Medium"/>
              </a:rPr>
              <a:t>Data Visualizations (After Cleaning)</a:t>
            </a:r>
            <a:endParaRPr lang="en-US"/>
          </a:p>
        </p:txBody>
      </p:sp>
      <p:sp>
        <p:nvSpPr>
          <p:cNvPr id="4" name="TextBox 3">
            <a:extLst>
              <a:ext uri="{FF2B5EF4-FFF2-40B4-BE49-F238E27FC236}">
                <a16:creationId xmlns:a16="http://schemas.microsoft.com/office/drawing/2014/main" id="{BAD268E4-F0F3-9555-F7FF-10506194D369}"/>
              </a:ext>
            </a:extLst>
          </p:cNvPr>
          <p:cNvSpPr txBox="1"/>
          <p:nvPr/>
        </p:nvSpPr>
        <p:spPr>
          <a:xfrm>
            <a:off x="1752600" y="2420514"/>
            <a:ext cx="4377615" cy="1200329"/>
          </a:xfrm>
          <a:prstGeom prst="rect">
            <a:avLst/>
          </a:prstGeom>
          <a:noFill/>
        </p:spPr>
        <p:txBody>
          <a:bodyPr wrap="square" rtlCol="0">
            <a:spAutoFit/>
          </a:bodyPr>
          <a:lstStyle/>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p:txBody>
      </p:sp>
      <p:pic>
        <p:nvPicPr>
          <p:cNvPr id="6" name="Picture 5">
            <a:extLst>
              <a:ext uri="{FF2B5EF4-FFF2-40B4-BE49-F238E27FC236}">
                <a16:creationId xmlns:a16="http://schemas.microsoft.com/office/drawing/2014/main" id="{C0B337B6-DB9A-F0A8-FC58-80EDDD3E914E}"/>
              </a:ext>
            </a:extLst>
          </p:cNvPr>
          <p:cNvPicPr>
            <a:picLocks noChangeAspect="1"/>
          </p:cNvPicPr>
          <p:nvPr/>
        </p:nvPicPr>
        <p:blipFill>
          <a:blip r:embed="rId2"/>
          <a:stretch>
            <a:fillRect/>
          </a:stretch>
        </p:blipFill>
        <p:spPr>
          <a:xfrm>
            <a:off x="235974" y="970720"/>
            <a:ext cx="6538452" cy="5548067"/>
          </a:xfrm>
          <a:prstGeom prst="rect">
            <a:avLst/>
          </a:prstGeom>
        </p:spPr>
      </p:pic>
      <p:sp>
        <p:nvSpPr>
          <p:cNvPr id="7" name="TextBox 6">
            <a:extLst>
              <a:ext uri="{FF2B5EF4-FFF2-40B4-BE49-F238E27FC236}">
                <a16:creationId xmlns:a16="http://schemas.microsoft.com/office/drawing/2014/main" id="{19F7671F-E06E-9CCA-9D18-3636AC028287}"/>
              </a:ext>
            </a:extLst>
          </p:cNvPr>
          <p:cNvSpPr txBox="1"/>
          <p:nvPr/>
        </p:nvSpPr>
        <p:spPr>
          <a:xfrm>
            <a:off x="6920680" y="2189682"/>
            <a:ext cx="4848532" cy="2862322"/>
          </a:xfrm>
          <a:prstGeom prst="rect">
            <a:avLst/>
          </a:prstGeom>
          <a:noFill/>
        </p:spPr>
        <p:txBody>
          <a:bodyPr wrap="square" rtlCol="0">
            <a:spAutoFit/>
          </a:bodyPr>
          <a:lstStyle/>
          <a:p>
            <a:r>
              <a:rPr lang="en-US"/>
              <a:t>Terms like </a:t>
            </a:r>
            <a:r>
              <a:rPr lang="en-US" b="1"/>
              <a:t>"operating room"</a:t>
            </a:r>
            <a:r>
              <a:rPr lang="en-US"/>
              <a:t>, </a:t>
            </a:r>
            <a:r>
              <a:rPr lang="en-US" b="1"/>
              <a:t>"prep drape"</a:t>
            </a:r>
            <a:r>
              <a:rPr lang="en-US"/>
              <a:t>, and </a:t>
            </a:r>
            <a:r>
              <a:rPr lang="en-US" b="1"/>
              <a:t>"preoperative diagnosis"</a:t>
            </a:r>
            <a:r>
              <a:rPr lang="en-US"/>
              <a:t> reflect the procedural and surgical nature of many reports. Bigrams such as </a:t>
            </a:r>
            <a:r>
              <a:rPr lang="en-US" b="1"/>
              <a:t>"blood pressure"</a:t>
            </a:r>
            <a:r>
              <a:rPr lang="en-US"/>
              <a:t>, </a:t>
            </a:r>
            <a:r>
              <a:rPr lang="en-US" b="1"/>
              <a:t>"medical history"</a:t>
            </a:r>
            <a:r>
              <a:rPr lang="en-US"/>
              <a:t>, and </a:t>
            </a:r>
            <a:r>
              <a:rPr lang="en-US" b="1"/>
              <a:t>"present illness"</a:t>
            </a:r>
            <a:r>
              <a:rPr lang="en-US"/>
              <a:t> highlight commonly documented clinical assessments and patient histories. These frequent bigrams are valuable for understanding domain-specific language patterns and can enhance feature engineering for NLP tasks like classification or information retrieval. </a:t>
            </a:r>
            <a:endParaRPr lang="en-IN"/>
          </a:p>
        </p:txBody>
      </p:sp>
    </p:spTree>
    <p:extLst>
      <p:ext uri="{BB962C8B-B14F-4D97-AF65-F5344CB8AC3E}">
        <p14:creationId xmlns:p14="http://schemas.microsoft.com/office/powerpoint/2010/main" val="542748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6E1C-38DD-CC8D-A3C6-E872F2874D94}"/>
              </a:ext>
            </a:extLst>
          </p:cNvPr>
          <p:cNvSpPr>
            <a:spLocks noGrp="1"/>
          </p:cNvSpPr>
          <p:nvPr>
            <p:ph type="title"/>
          </p:nvPr>
        </p:nvSpPr>
        <p:spPr/>
        <p:txBody>
          <a:bodyPr/>
          <a:lstStyle/>
          <a:p>
            <a:r>
              <a:rPr lang="en-IN"/>
              <a:t>Model &amp; Architecture</a:t>
            </a:r>
          </a:p>
        </p:txBody>
      </p:sp>
      <p:sp>
        <p:nvSpPr>
          <p:cNvPr id="6" name="TextBox 5">
            <a:extLst>
              <a:ext uri="{FF2B5EF4-FFF2-40B4-BE49-F238E27FC236}">
                <a16:creationId xmlns:a16="http://schemas.microsoft.com/office/drawing/2014/main" id="{CB363929-BE49-2AAE-9F21-09593177AB9D}"/>
              </a:ext>
            </a:extLst>
          </p:cNvPr>
          <p:cNvSpPr txBox="1"/>
          <p:nvPr/>
        </p:nvSpPr>
        <p:spPr>
          <a:xfrm>
            <a:off x="838200" y="1217552"/>
            <a:ext cx="10505014" cy="6678751"/>
          </a:xfrm>
          <a:prstGeom prst="rect">
            <a:avLst/>
          </a:prstGeom>
          <a:noFill/>
        </p:spPr>
        <p:txBody>
          <a:bodyPr wrap="square" lIns="91440" tIns="45720" rIns="91440" bIns="45720" rtlCol="0" anchor="t">
            <a:spAutoFit/>
          </a:bodyPr>
          <a:lstStyle/>
          <a:p>
            <a:pPr>
              <a:buNone/>
            </a:pPr>
            <a:r>
              <a:rPr lang="en-US" sz="2000"/>
              <a:t>To address the task of medical specialty classification from clinical text, we implemented three diverse deep learning architectures: </a:t>
            </a:r>
            <a:r>
              <a:rPr lang="en-US" sz="2000" err="1"/>
              <a:t>DistilBERT</a:t>
            </a:r>
            <a:r>
              <a:rPr lang="en-US" sz="2000"/>
              <a:t>, </a:t>
            </a:r>
            <a:r>
              <a:rPr lang="en-US" sz="2000" err="1"/>
              <a:t>Bio_ClinicalBERT</a:t>
            </a:r>
            <a:r>
              <a:rPr lang="en-US" sz="2000"/>
              <a:t>, and BiLSTM.</a:t>
            </a:r>
            <a:endParaRPr lang="en-US" sz="2000">
              <a:ea typeface="Calibri"/>
              <a:cs typeface="Calibri"/>
            </a:endParaRPr>
          </a:p>
          <a:p>
            <a:pPr>
              <a:buNone/>
            </a:pPr>
            <a:endParaRPr lang="en-US" sz="2000">
              <a:ea typeface="Calibri"/>
              <a:cs typeface="Calibri"/>
            </a:endParaRPr>
          </a:p>
          <a:p>
            <a:pPr>
              <a:buNone/>
            </a:pPr>
            <a:r>
              <a:rPr lang="en-US" sz="2000" b="1" err="1"/>
              <a:t>BioClinicalBrERT</a:t>
            </a:r>
            <a:r>
              <a:rPr lang="en-US" sz="2000"/>
              <a:t>: </a:t>
            </a:r>
            <a:r>
              <a:rPr lang="en-US" sz="2000" err="1"/>
              <a:t>Bio_ClinicalBERT</a:t>
            </a:r>
            <a:r>
              <a:rPr lang="en-US" sz="2000"/>
              <a:t>, a domain-specific variant of BERT, is pre-trained on PubMed abstracts and MIMIC-III clinical notes. It brings rich biomedical contextual understanding, making it particularly effective in capturing medical terminology and nuances.</a:t>
            </a:r>
            <a:endParaRPr lang="en-US" sz="2000">
              <a:ea typeface="Calibri"/>
              <a:cs typeface="Calibri"/>
            </a:endParaRPr>
          </a:p>
          <a:p>
            <a:pPr>
              <a:buNone/>
            </a:pPr>
            <a:endParaRPr lang="en-US" sz="2000">
              <a:ea typeface="Calibri"/>
              <a:cs typeface="Calibri"/>
            </a:endParaRPr>
          </a:p>
          <a:p>
            <a:pPr>
              <a:buNone/>
            </a:pPr>
            <a:r>
              <a:rPr lang="en-US" sz="2000" b="1" err="1"/>
              <a:t>DistilBERT</a:t>
            </a:r>
            <a:r>
              <a:rPr lang="en-US" sz="2000" b="1"/>
              <a:t>:</a:t>
            </a:r>
            <a:r>
              <a:rPr lang="en-US" sz="2000"/>
              <a:t> </a:t>
            </a:r>
            <a:r>
              <a:rPr lang="en-US" sz="2000" err="1"/>
              <a:t>DistilBERT</a:t>
            </a:r>
            <a:r>
              <a:rPr lang="en-US" sz="2000"/>
              <a:t> is a lightweight transformer model distilled from BERT, offering faster inference while retaining much of BERT’s language understanding capabilities. It employs a multi-head self-attention mechanism and positional encoding to model word relationships over long text spans.</a:t>
            </a:r>
            <a:endParaRPr lang="en-US" sz="2000">
              <a:ea typeface="Calibri"/>
              <a:cs typeface="Calibri"/>
            </a:endParaRPr>
          </a:p>
          <a:p>
            <a:pPr>
              <a:buNone/>
            </a:pPr>
            <a:endParaRPr lang="en-US" sz="2000">
              <a:ea typeface="Calibri"/>
              <a:cs typeface="Calibri"/>
            </a:endParaRPr>
          </a:p>
          <a:p>
            <a:r>
              <a:rPr lang="en-US" sz="2000" b="1" err="1"/>
              <a:t>BiLSTM</a:t>
            </a:r>
            <a:r>
              <a:rPr lang="en-US" sz="2000" b="1"/>
              <a:t>:</a:t>
            </a:r>
            <a:r>
              <a:rPr lang="en-US" sz="2000"/>
              <a:t> Bidirectional LSTM (</a:t>
            </a:r>
            <a:r>
              <a:rPr lang="en-US" sz="2000" err="1"/>
              <a:t>BiLSTM</a:t>
            </a:r>
            <a:r>
              <a:rPr lang="en-US" sz="2000"/>
              <a:t>) is a type of recurrent neural network that processes input sequences in both forward and backward directions. This allows the model to capture contextual dependencies from both past and future tokens, which is particularly beneficial in understanding long-form clinical narratives such as transcriptions and patient histories.</a:t>
            </a:r>
            <a:endParaRPr lang="en-US" sz="2000">
              <a:ea typeface="Calibri"/>
              <a:cs typeface="Calibri"/>
            </a:endParaRPr>
          </a:p>
          <a:p>
            <a:pPr>
              <a:buNone/>
            </a:pPr>
            <a:endParaRPr lang="en-US" sz="1800"/>
          </a:p>
          <a:p>
            <a:pPr>
              <a:buNone/>
            </a:pPr>
            <a:endParaRPr lang="en-US"/>
          </a:p>
          <a:p>
            <a:pPr>
              <a:buNone/>
            </a:pPr>
            <a:endParaRPr lang="en-US"/>
          </a:p>
          <a:p>
            <a:pPr>
              <a:buNone/>
            </a:pPr>
            <a:endParaRPr lang="en-US"/>
          </a:p>
          <a:p>
            <a:endParaRPr lang="en-US"/>
          </a:p>
          <a:p>
            <a:endParaRPr lang="en-IN"/>
          </a:p>
        </p:txBody>
      </p:sp>
    </p:spTree>
    <p:extLst>
      <p:ext uri="{BB962C8B-B14F-4D97-AF65-F5344CB8AC3E}">
        <p14:creationId xmlns:p14="http://schemas.microsoft.com/office/powerpoint/2010/main" val="347667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8436-0F04-2CB1-8349-6F77B55A1C69}"/>
              </a:ext>
            </a:extLst>
          </p:cNvPr>
          <p:cNvSpPr>
            <a:spLocks noGrp="1"/>
          </p:cNvSpPr>
          <p:nvPr>
            <p:ph type="title"/>
          </p:nvPr>
        </p:nvSpPr>
        <p:spPr>
          <a:xfrm>
            <a:off x="415413" y="365125"/>
            <a:ext cx="10515600" cy="1026353"/>
          </a:xfrm>
        </p:spPr>
        <p:txBody>
          <a:bodyPr/>
          <a:lstStyle/>
          <a:p>
            <a:r>
              <a:rPr lang="en-US"/>
              <a:t>Training </a:t>
            </a:r>
            <a:r>
              <a:rPr lang="en-US" err="1"/>
              <a:t>Stratergy</a:t>
            </a:r>
            <a:endParaRPr lang="en-IN"/>
          </a:p>
        </p:txBody>
      </p:sp>
      <p:sp>
        <p:nvSpPr>
          <p:cNvPr id="4" name="TextBox 3">
            <a:extLst>
              <a:ext uri="{FF2B5EF4-FFF2-40B4-BE49-F238E27FC236}">
                <a16:creationId xmlns:a16="http://schemas.microsoft.com/office/drawing/2014/main" id="{641E1D4D-EA91-B1AD-7E40-C4A447AAEE0B}"/>
              </a:ext>
            </a:extLst>
          </p:cNvPr>
          <p:cNvSpPr txBox="1"/>
          <p:nvPr/>
        </p:nvSpPr>
        <p:spPr>
          <a:xfrm>
            <a:off x="115528" y="1817666"/>
            <a:ext cx="5483942" cy="1200329"/>
          </a:xfrm>
          <a:prstGeom prst="rect">
            <a:avLst/>
          </a:prstGeom>
          <a:noFill/>
        </p:spPr>
        <p:txBody>
          <a:bodyPr wrap="square" rtlCol="0">
            <a:spAutoFit/>
          </a:bodyPr>
          <a:lstStyle/>
          <a:p>
            <a:r>
              <a:rPr lang="en-US" b="1" err="1"/>
              <a:t>BiLSTM</a:t>
            </a:r>
            <a:br>
              <a:rPr lang="en-US"/>
            </a:br>
            <a:br>
              <a:rPr lang="en-US"/>
            </a:br>
            <a:br>
              <a:rPr lang="en-US"/>
            </a:br>
            <a:endParaRPr lang="en-IN"/>
          </a:p>
        </p:txBody>
      </p:sp>
      <p:pic>
        <p:nvPicPr>
          <p:cNvPr id="1026" name="Picture 2" descr="Uploaded image">
            <a:extLst>
              <a:ext uri="{FF2B5EF4-FFF2-40B4-BE49-F238E27FC236}">
                <a16:creationId xmlns:a16="http://schemas.microsoft.com/office/drawing/2014/main" id="{B22FCFA2-AE55-22A1-8DB3-B89A32FC2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051" y="566215"/>
            <a:ext cx="7001799" cy="51244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BEB078EE-BD42-5F7A-7B93-4B75A2CAA800}"/>
              </a:ext>
            </a:extLst>
          </p:cNvPr>
          <p:cNvGraphicFramePr>
            <a:graphicFrameLocks noGrp="1"/>
          </p:cNvGraphicFramePr>
          <p:nvPr>
            <p:extLst>
              <p:ext uri="{D42A27DB-BD31-4B8C-83A1-F6EECF244321}">
                <p14:modId xmlns:p14="http://schemas.microsoft.com/office/powerpoint/2010/main" val="4114329704"/>
              </p:ext>
            </p:extLst>
          </p:nvPr>
        </p:nvGraphicFramePr>
        <p:xfrm>
          <a:off x="188040" y="2345976"/>
          <a:ext cx="7569612" cy="2694039"/>
        </p:xfrm>
        <a:graphic>
          <a:graphicData uri="http://schemas.openxmlformats.org/drawingml/2006/table">
            <a:tbl>
              <a:tblPr firstRow="1" bandRow="1">
                <a:tableStyleId>{BC89EF96-8CEA-46FF-86C4-4CE0E7609802}</a:tableStyleId>
              </a:tblPr>
              <a:tblGrid>
                <a:gridCol w="1892403">
                  <a:extLst>
                    <a:ext uri="{9D8B030D-6E8A-4147-A177-3AD203B41FA5}">
                      <a16:colId xmlns:a16="http://schemas.microsoft.com/office/drawing/2014/main" val="2256629679"/>
                    </a:ext>
                  </a:extLst>
                </a:gridCol>
                <a:gridCol w="1892403">
                  <a:extLst>
                    <a:ext uri="{9D8B030D-6E8A-4147-A177-3AD203B41FA5}">
                      <a16:colId xmlns:a16="http://schemas.microsoft.com/office/drawing/2014/main" val="3530368687"/>
                    </a:ext>
                  </a:extLst>
                </a:gridCol>
                <a:gridCol w="1892403">
                  <a:extLst>
                    <a:ext uri="{9D8B030D-6E8A-4147-A177-3AD203B41FA5}">
                      <a16:colId xmlns:a16="http://schemas.microsoft.com/office/drawing/2014/main" val="337301347"/>
                    </a:ext>
                  </a:extLst>
                </a:gridCol>
                <a:gridCol w="1892403">
                  <a:extLst>
                    <a:ext uri="{9D8B030D-6E8A-4147-A177-3AD203B41FA5}">
                      <a16:colId xmlns:a16="http://schemas.microsoft.com/office/drawing/2014/main" val="3311011214"/>
                    </a:ext>
                  </a:extLst>
                </a:gridCol>
              </a:tblGrid>
              <a:tr h="682359">
                <a:tc>
                  <a:txBody>
                    <a:bodyPr/>
                    <a:lstStyle/>
                    <a:p>
                      <a:r>
                        <a:rPr lang="en-IN"/>
                        <a:t>Training Settings</a:t>
                      </a:r>
                    </a:p>
                  </a:txBody>
                  <a:tcPr/>
                </a:tc>
                <a:tc>
                  <a:txBody>
                    <a:bodyPr/>
                    <a:lstStyle/>
                    <a:p>
                      <a:r>
                        <a:rPr lang="en-IN"/>
                        <a:t>Regularization</a:t>
                      </a:r>
                    </a:p>
                  </a:txBody>
                  <a:tcPr/>
                </a:tc>
                <a:tc>
                  <a:txBody>
                    <a:bodyPr/>
                    <a:lstStyle/>
                    <a:p>
                      <a:r>
                        <a:rPr lang="en-IN"/>
                        <a:t>Advanced Techniques</a:t>
                      </a:r>
                    </a:p>
                  </a:txBody>
                  <a:tcPr/>
                </a:tc>
                <a:tc>
                  <a:txBody>
                    <a:bodyPr/>
                    <a:lstStyle/>
                    <a:p>
                      <a:r>
                        <a:rPr lang="en-IN"/>
                        <a:t>Fine-tuning Phase</a:t>
                      </a:r>
                    </a:p>
                  </a:txBody>
                  <a:tcPr/>
                </a:tc>
                <a:extLst>
                  <a:ext uri="{0D108BD9-81ED-4DB2-BD59-A6C34878D82A}">
                    <a16:rowId xmlns:a16="http://schemas.microsoft.com/office/drawing/2014/main" val="1887550750"/>
                  </a:ext>
                </a:extLst>
              </a:tr>
              <a:tr h="1560273">
                <a:tc>
                  <a:txBody>
                    <a:bodyPr/>
                    <a:lstStyle/>
                    <a:p>
                      <a:pPr marL="285750" indent="-285750">
                        <a:buFont typeface="Arial" panose="020B0604020202020204" pitchFamily="34" charset="0"/>
                        <a:buChar char="•"/>
                      </a:pPr>
                      <a:r>
                        <a:rPr lang="en-IN"/>
                        <a:t>Optimizer: Adam</a:t>
                      </a:r>
                    </a:p>
                    <a:p>
                      <a:pPr marL="285750" indent="-285750">
                        <a:buFont typeface="Arial" panose="020B0604020202020204" pitchFamily="34" charset="0"/>
                        <a:buChar char="•"/>
                      </a:pPr>
                      <a:r>
                        <a:rPr lang="en-IN"/>
                        <a:t>LR: 1e-3</a:t>
                      </a:r>
                    </a:p>
                    <a:p>
                      <a:pPr marL="285750" indent="-285750">
                        <a:buFont typeface="Arial" panose="020B0604020202020204" pitchFamily="34" charset="0"/>
                        <a:buChar char="•"/>
                      </a:pPr>
                      <a:r>
                        <a:rPr lang="en-IN"/>
                        <a:t>Epochs: 5</a:t>
                      </a:r>
                    </a:p>
                    <a:p>
                      <a:pPr marL="285750" indent="-285750">
                        <a:buFont typeface="Arial" panose="020B0604020202020204" pitchFamily="34" charset="0"/>
                        <a:buChar char="•"/>
                      </a:pPr>
                      <a:r>
                        <a:rPr lang="en-IN"/>
                        <a:t>Batch Size: 64</a:t>
                      </a:r>
                    </a:p>
                  </a:txBody>
                  <a:tcPr/>
                </a:tc>
                <a:tc>
                  <a:txBody>
                    <a:bodyPr/>
                    <a:lstStyle/>
                    <a:p>
                      <a:pPr marL="285750" indent="-285750">
                        <a:buFont typeface="Arial" panose="020B0604020202020204" pitchFamily="34" charset="0"/>
                        <a:buChar char="•"/>
                      </a:pPr>
                      <a:r>
                        <a:rPr lang="en-US"/>
                        <a:t>Dropout (0.3 &amp; 0.5)</a:t>
                      </a:r>
                    </a:p>
                    <a:p>
                      <a:pPr marL="285750" indent="-285750">
                        <a:buFont typeface="Arial" panose="020B0604020202020204" pitchFamily="34" charset="0"/>
                        <a:buChar char="•"/>
                      </a:pPr>
                      <a:r>
                        <a:rPr lang="en-US"/>
                        <a:t>L2 Regularization</a:t>
                      </a:r>
                    </a:p>
                    <a:p>
                      <a:pPr marL="285750" indent="-285750">
                        <a:buFont typeface="Arial" panose="020B0604020202020204" pitchFamily="34" charset="0"/>
                        <a:buChar char="•"/>
                      </a:pPr>
                      <a:r>
                        <a:rPr lang="en-US"/>
                        <a:t>BatchNorm</a:t>
                      </a:r>
                    </a:p>
                  </a:txBody>
                  <a:tcPr/>
                </a:tc>
                <a:tc>
                  <a:txBody>
                    <a:bodyPr/>
                    <a:lstStyle/>
                    <a:p>
                      <a:pPr marL="285750" indent="-285750">
                        <a:buFont typeface="Arial" panose="020B0604020202020204" pitchFamily="34" charset="0"/>
                        <a:buChar char="•"/>
                      </a:pPr>
                      <a:r>
                        <a:rPr lang="en-US"/>
                        <a:t>Bidirectional LSTM Layers</a:t>
                      </a:r>
                    </a:p>
                    <a:p>
                      <a:pPr marL="285750" indent="-285750">
                        <a:buFont typeface="Arial" panose="020B0604020202020204" pitchFamily="34" charset="0"/>
                        <a:buChar char="•"/>
                      </a:pPr>
                      <a:r>
                        <a:rPr lang="en-US"/>
                        <a:t>Embedding Layer</a:t>
                      </a:r>
                    </a:p>
                    <a:p>
                      <a:pPr marL="285750" indent="-285750">
                        <a:buFont typeface="Arial" panose="020B0604020202020204" pitchFamily="34" charset="0"/>
                        <a:buChar char="•"/>
                      </a:pPr>
                      <a:r>
                        <a:rPr lang="en-US"/>
                        <a:t>Gradient Clipping</a:t>
                      </a:r>
                      <a:endParaRPr lang="en-IN"/>
                    </a:p>
                  </a:txBody>
                  <a:tcPr/>
                </a:tc>
                <a:tc>
                  <a:txBody>
                    <a:bodyPr/>
                    <a:lstStyle/>
                    <a:p>
                      <a:pPr marL="285750" indent="-285750">
                        <a:buFont typeface="Arial" panose="020B0604020202020204" pitchFamily="34" charset="0"/>
                        <a:buChar char="•"/>
                      </a:pPr>
                      <a:r>
                        <a:rPr lang="en-US"/>
                        <a:t>Model saved after best </a:t>
                      </a:r>
                      <a:r>
                        <a:rPr lang="en-US" err="1"/>
                        <a:t>val_accuracy</a:t>
                      </a:r>
                      <a:endParaRPr lang="en-US"/>
                    </a:p>
                    <a:p>
                      <a:pPr marL="285750" indent="-285750">
                        <a:buFont typeface="Arial" panose="020B0604020202020204" pitchFamily="34" charset="0"/>
                        <a:buChar char="•"/>
                      </a:pPr>
                      <a:r>
                        <a:rPr lang="en-US"/>
                        <a:t>Predictions and evaluation via </a:t>
                      </a:r>
                      <a:r>
                        <a:rPr lang="en-US" err="1"/>
                        <a:t>sklearn</a:t>
                      </a:r>
                      <a:r>
                        <a:rPr lang="en-US"/>
                        <a:t> report</a:t>
                      </a:r>
                      <a:endParaRPr lang="en-IN"/>
                    </a:p>
                  </a:txBody>
                  <a:tcPr/>
                </a:tc>
                <a:extLst>
                  <a:ext uri="{0D108BD9-81ED-4DB2-BD59-A6C34878D82A}">
                    <a16:rowId xmlns:a16="http://schemas.microsoft.com/office/drawing/2014/main" val="3452554646"/>
                  </a:ext>
                </a:extLst>
              </a:tr>
            </a:tbl>
          </a:graphicData>
        </a:graphic>
      </p:graphicFrame>
    </p:spTree>
    <p:extLst>
      <p:ext uri="{BB962C8B-B14F-4D97-AF65-F5344CB8AC3E}">
        <p14:creationId xmlns:p14="http://schemas.microsoft.com/office/powerpoint/2010/main" val="1873517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BAA8D-8ABD-8836-E9FB-EE3C4A0B7076}"/>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337949CD-145F-8180-5F20-606E4C706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01" y="363688"/>
            <a:ext cx="7242686" cy="54863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75BC29-6365-681E-CE8C-70ECBD242064}"/>
              </a:ext>
            </a:extLst>
          </p:cNvPr>
          <p:cNvSpPr>
            <a:spLocks noGrp="1"/>
          </p:cNvSpPr>
          <p:nvPr>
            <p:ph type="title"/>
          </p:nvPr>
        </p:nvSpPr>
        <p:spPr>
          <a:xfrm>
            <a:off x="415413" y="365125"/>
            <a:ext cx="10515600" cy="1026353"/>
          </a:xfrm>
        </p:spPr>
        <p:txBody>
          <a:bodyPr/>
          <a:lstStyle/>
          <a:p>
            <a:r>
              <a:rPr lang="en-US"/>
              <a:t>Training </a:t>
            </a:r>
            <a:r>
              <a:rPr lang="en-US" err="1"/>
              <a:t>Stratergy</a:t>
            </a:r>
            <a:endParaRPr lang="en-IN"/>
          </a:p>
        </p:txBody>
      </p:sp>
      <p:sp>
        <p:nvSpPr>
          <p:cNvPr id="3" name="Content Placeholder 2">
            <a:extLst>
              <a:ext uri="{FF2B5EF4-FFF2-40B4-BE49-F238E27FC236}">
                <a16:creationId xmlns:a16="http://schemas.microsoft.com/office/drawing/2014/main" id="{BB7D43D8-9092-A71A-0A6E-61E4F1A7A023}"/>
              </a:ext>
            </a:extLst>
          </p:cNvPr>
          <p:cNvSpPr>
            <a:spLocks noGrp="1"/>
          </p:cNvSpPr>
          <p:nvPr>
            <p:ph sz="half" idx="1"/>
          </p:nvPr>
        </p:nvSpPr>
        <p:spPr>
          <a:xfrm>
            <a:off x="838199" y="1391478"/>
            <a:ext cx="4038601" cy="4785485"/>
          </a:xfrm>
        </p:spPr>
        <p:txBody>
          <a:bodyPr/>
          <a:lstStyle/>
          <a:p>
            <a:pPr>
              <a:buNone/>
            </a:pPr>
            <a:endParaRPr lang="en-US" sz="2000"/>
          </a:p>
          <a:p>
            <a:pPr>
              <a:buNone/>
            </a:pPr>
            <a:r>
              <a:rPr lang="en-US" sz="2000"/>
              <a:t> </a:t>
            </a:r>
          </a:p>
          <a:p>
            <a:endParaRPr lang="en-IN"/>
          </a:p>
        </p:txBody>
      </p:sp>
      <p:sp>
        <p:nvSpPr>
          <p:cNvPr id="4" name="TextBox 3">
            <a:extLst>
              <a:ext uri="{FF2B5EF4-FFF2-40B4-BE49-F238E27FC236}">
                <a16:creationId xmlns:a16="http://schemas.microsoft.com/office/drawing/2014/main" id="{4863607C-42A6-7264-C246-E8B30845134E}"/>
              </a:ext>
            </a:extLst>
          </p:cNvPr>
          <p:cNvSpPr txBox="1"/>
          <p:nvPr/>
        </p:nvSpPr>
        <p:spPr>
          <a:xfrm>
            <a:off x="115528" y="1817666"/>
            <a:ext cx="5483942" cy="1200329"/>
          </a:xfrm>
          <a:prstGeom prst="rect">
            <a:avLst/>
          </a:prstGeom>
          <a:noFill/>
        </p:spPr>
        <p:txBody>
          <a:bodyPr wrap="square" rtlCol="0">
            <a:spAutoFit/>
          </a:bodyPr>
          <a:lstStyle/>
          <a:p>
            <a:r>
              <a:rPr lang="en-US" sz="1800" b="1" err="1"/>
              <a:t>BioClinicalBrERT</a:t>
            </a:r>
            <a:r>
              <a:rPr lang="en-US" sz="1800"/>
              <a:t>:</a:t>
            </a:r>
            <a:br>
              <a:rPr lang="en-US"/>
            </a:br>
            <a:br>
              <a:rPr lang="en-US"/>
            </a:br>
            <a:br>
              <a:rPr lang="en-US"/>
            </a:br>
            <a:endParaRPr lang="en-IN"/>
          </a:p>
        </p:txBody>
      </p:sp>
      <p:graphicFrame>
        <p:nvGraphicFramePr>
          <p:cNvPr id="9" name="Table 8">
            <a:extLst>
              <a:ext uri="{FF2B5EF4-FFF2-40B4-BE49-F238E27FC236}">
                <a16:creationId xmlns:a16="http://schemas.microsoft.com/office/drawing/2014/main" id="{6CB1C5F1-9393-EADA-20C7-22D40430CFFD}"/>
              </a:ext>
            </a:extLst>
          </p:cNvPr>
          <p:cNvGraphicFramePr>
            <a:graphicFrameLocks noGrp="1"/>
          </p:cNvGraphicFramePr>
          <p:nvPr>
            <p:extLst>
              <p:ext uri="{D42A27DB-BD31-4B8C-83A1-F6EECF244321}">
                <p14:modId xmlns:p14="http://schemas.microsoft.com/office/powerpoint/2010/main" val="1409294270"/>
              </p:ext>
            </p:extLst>
          </p:nvPr>
        </p:nvGraphicFramePr>
        <p:xfrm>
          <a:off x="188040" y="2345976"/>
          <a:ext cx="7569612" cy="2968359"/>
        </p:xfrm>
        <a:graphic>
          <a:graphicData uri="http://schemas.openxmlformats.org/drawingml/2006/table">
            <a:tbl>
              <a:tblPr firstRow="1" bandRow="1">
                <a:tableStyleId>{BC89EF96-8CEA-46FF-86C4-4CE0E7609802}</a:tableStyleId>
              </a:tblPr>
              <a:tblGrid>
                <a:gridCol w="1892403">
                  <a:extLst>
                    <a:ext uri="{9D8B030D-6E8A-4147-A177-3AD203B41FA5}">
                      <a16:colId xmlns:a16="http://schemas.microsoft.com/office/drawing/2014/main" val="2256629679"/>
                    </a:ext>
                  </a:extLst>
                </a:gridCol>
                <a:gridCol w="1892403">
                  <a:extLst>
                    <a:ext uri="{9D8B030D-6E8A-4147-A177-3AD203B41FA5}">
                      <a16:colId xmlns:a16="http://schemas.microsoft.com/office/drawing/2014/main" val="3530368687"/>
                    </a:ext>
                  </a:extLst>
                </a:gridCol>
                <a:gridCol w="1892403">
                  <a:extLst>
                    <a:ext uri="{9D8B030D-6E8A-4147-A177-3AD203B41FA5}">
                      <a16:colId xmlns:a16="http://schemas.microsoft.com/office/drawing/2014/main" val="337301347"/>
                    </a:ext>
                  </a:extLst>
                </a:gridCol>
                <a:gridCol w="1892403">
                  <a:extLst>
                    <a:ext uri="{9D8B030D-6E8A-4147-A177-3AD203B41FA5}">
                      <a16:colId xmlns:a16="http://schemas.microsoft.com/office/drawing/2014/main" val="3311011214"/>
                    </a:ext>
                  </a:extLst>
                </a:gridCol>
              </a:tblGrid>
              <a:tr h="682359">
                <a:tc>
                  <a:txBody>
                    <a:bodyPr/>
                    <a:lstStyle/>
                    <a:p>
                      <a:r>
                        <a:rPr lang="en-IN"/>
                        <a:t>Training Settings</a:t>
                      </a:r>
                    </a:p>
                  </a:txBody>
                  <a:tcPr/>
                </a:tc>
                <a:tc>
                  <a:txBody>
                    <a:bodyPr/>
                    <a:lstStyle/>
                    <a:p>
                      <a:r>
                        <a:rPr lang="en-IN"/>
                        <a:t>Regularization</a:t>
                      </a:r>
                    </a:p>
                  </a:txBody>
                  <a:tcPr/>
                </a:tc>
                <a:tc>
                  <a:txBody>
                    <a:bodyPr/>
                    <a:lstStyle/>
                    <a:p>
                      <a:r>
                        <a:rPr lang="en-IN"/>
                        <a:t>Advanced Techniques</a:t>
                      </a:r>
                    </a:p>
                  </a:txBody>
                  <a:tcPr/>
                </a:tc>
                <a:tc>
                  <a:txBody>
                    <a:bodyPr/>
                    <a:lstStyle/>
                    <a:p>
                      <a:r>
                        <a:rPr lang="en-IN"/>
                        <a:t>Fine-tuning Phase</a:t>
                      </a:r>
                    </a:p>
                  </a:txBody>
                  <a:tcPr/>
                </a:tc>
                <a:extLst>
                  <a:ext uri="{0D108BD9-81ED-4DB2-BD59-A6C34878D82A}">
                    <a16:rowId xmlns:a16="http://schemas.microsoft.com/office/drawing/2014/main" val="1887550750"/>
                  </a:ext>
                </a:extLst>
              </a:tr>
              <a:tr h="1560273">
                <a:tc>
                  <a:txBody>
                    <a:bodyPr/>
                    <a:lstStyle/>
                    <a:p>
                      <a:pPr marL="285750" indent="-285750">
                        <a:buFont typeface="Arial" panose="020B0604020202020204" pitchFamily="34" charset="0"/>
                        <a:buChar char="•"/>
                      </a:pPr>
                      <a:r>
                        <a:rPr lang="en-IN"/>
                        <a:t>Optimizer: Adam</a:t>
                      </a:r>
                    </a:p>
                    <a:p>
                      <a:pPr marL="285750" indent="-285750">
                        <a:buFont typeface="Arial" panose="020B0604020202020204" pitchFamily="34" charset="0"/>
                        <a:buChar char="•"/>
                      </a:pPr>
                      <a:r>
                        <a:rPr lang="en-IN"/>
                        <a:t>LR: 2e-5</a:t>
                      </a:r>
                    </a:p>
                    <a:p>
                      <a:pPr marL="285750" indent="-285750">
                        <a:buFont typeface="Arial" panose="020B0604020202020204" pitchFamily="34" charset="0"/>
                        <a:buChar char="•"/>
                      </a:pPr>
                      <a:r>
                        <a:rPr lang="en-IN"/>
                        <a:t>Epochs: 3</a:t>
                      </a:r>
                    </a:p>
                    <a:p>
                      <a:pPr marL="285750" indent="-285750">
                        <a:buFont typeface="Arial" panose="020B0604020202020204" pitchFamily="34" charset="0"/>
                        <a:buChar char="•"/>
                      </a:pPr>
                      <a:r>
                        <a:rPr lang="en-IN"/>
                        <a:t>Batch Size: 16</a:t>
                      </a:r>
                    </a:p>
                  </a:txBody>
                  <a:tcPr/>
                </a:tc>
                <a:tc>
                  <a:txBody>
                    <a:bodyPr/>
                    <a:lstStyle/>
                    <a:p>
                      <a:pPr marL="285750" indent="-285750">
                        <a:buFont typeface="Arial" panose="020B0604020202020204" pitchFamily="34" charset="0"/>
                        <a:buChar char="•"/>
                      </a:pPr>
                      <a:r>
                        <a:rPr lang="en-US"/>
                        <a:t>Dropout (0.1)</a:t>
                      </a:r>
                    </a:p>
                    <a:p>
                      <a:pPr marL="285750" indent="-285750">
                        <a:buFont typeface="Arial" panose="020B0604020202020204" pitchFamily="34" charset="0"/>
                        <a:buChar char="•"/>
                      </a:pPr>
                      <a:r>
                        <a:rPr lang="en-US"/>
                        <a:t>Class Weights</a:t>
                      </a:r>
                    </a:p>
                    <a:p>
                      <a:pPr marL="285750" indent="-285750">
                        <a:buFont typeface="Arial" panose="020B0604020202020204" pitchFamily="34" charset="0"/>
                        <a:buChar char="•"/>
                      </a:pPr>
                      <a:r>
                        <a:rPr lang="en-US"/>
                        <a:t>Validation Split</a:t>
                      </a:r>
                      <a:endParaRPr lang="en-IN"/>
                    </a:p>
                  </a:txBody>
                  <a:tcPr/>
                </a:tc>
                <a:tc>
                  <a:txBody>
                    <a:bodyPr/>
                    <a:lstStyle/>
                    <a:p>
                      <a:pPr marL="285750" indent="-285750">
                        <a:buFont typeface="Arial" panose="020B0604020202020204" pitchFamily="34" charset="0"/>
                        <a:buChar char="•"/>
                      </a:pPr>
                      <a:r>
                        <a:rPr lang="en-US"/>
                        <a:t>Tokenization (</a:t>
                      </a:r>
                      <a:r>
                        <a:rPr lang="en-US" err="1"/>
                        <a:t>max_len</a:t>
                      </a:r>
                      <a:r>
                        <a:rPr lang="en-US"/>
                        <a:t>=256)</a:t>
                      </a:r>
                    </a:p>
                    <a:p>
                      <a:pPr marL="285750" indent="-285750">
                        <a:buFont typeface="Arial" panose="020B0604020202020204" pitchFamily="34" charset="0"/>
                        <a:buChar char="•"/>
                      </a:pPr>
                      <a:r>
                        <a:rPr lang="en-US"/>
                        <a:t>Pretrained Biomedical Embeddings</a:t>
                      </a:r>
                    </a:p>
                    <a:p>
                      <a:pPr marL="285750" indent="-285750">
                        <a:buFont typeface="Arial" panose="020B0604020202020204" pitchFamily="34" charset="0"/>
                        <a:buChar char="•"/>
                      </a:pPr>
                      <a:r>
                        <a:rPr lang="en-US"/>
                        <a:t>TF Dataset with </a:t>
                      </a:r>
                      <a:r>
                        <a:rPr lang="en-US" err="1"/>
                        <a:t>DataCollator</a:t>
                      </a:r>
                      <a:endParaRPr lang="en-IN"/>
                    </a:p>
                  </a:txBody>
                  <a:tcPr/>
                </a:tc>
                <a:tc>
                  <a:txBody>
                    <a:bodyPr/>
                    <a:lstStyle/>
                    <a:p>
                      <a:pPr marL="285750" indent="-285750">
                        <a:buFont typeface="Arial" panose="020B0604020202020204" pitchFamily="34" charset="0"/>
                        <a:buChar char="•"/>
                      </a:pPr>
                      <a:r>
                        <a:rPr lang="en-US"/>
                        <a:t>Tokenized prediction</a:t>
                      </a:r>
                    </a:p>
                    <a:p>
                      <a:pPr marL="285750" indent="-285750">
                        <a:buFont typeface="Arial" panose="020B0604020202020204" pitchFamily="34" charset="0"/>
                        <a:buChar char="•"/>
                      </a:pPr>
                      <a:r>
                        <a:rPr lang="en-US"/>
                        <a:t>Validation evaluation</a:t>
                      </a:r>
                    </a:p>
                    <a:p>
                      <a:pPr marL="285750" indent="-285750">
                        <a:buFont typeface="Arial" panose="020B0604020202020204" pitchFamily="34" charset="0"/>
                        <a:buChar char="•"/>
                      </a:pPr>
                      <a:r>
                        <a:rPr lang="en-US"/>
                        <a:t>Class label decoding</a:t>
                      </a:r>
                      <a:endParaRPr lang="en-IN"/>
                    </a:p>
                  </a:txBody>
                  <a:tcPr/>
                </a:tc>
                <a:extLst>
                  <a:ext uri="{0D108BD9-81ED-4DB2-BD59-A6C34878D82A}">
                    <a16:rowId xmlns:a16="http://schemas.microsoft.com/office/drawing/2014/main" val="3452554646"/>
                  </a:ext>
                </a:extLst>
              </a:tr>
            </a:tbl>
          </a:graphicData>
        </a:graphic>
      </p:graphicFrame>
    </p:spTree>
    <p:extLst>
      <p:ext uri="{BB962C8B-B14F-4D97-AF65-F5344CB8AC3E}">
        <p14:creationId xmlns:p14="http://schemas.microsoft.com/office/powerpoint/2010/main" val="331950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DDE14-B97A-D056-1349-A928B13B8EA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DB542E4-614D-D1C4-B16D-8D6D04303448}"/>
              </a:ext>
            </a:extLst>
          </p:cNvPr>
          <p:cNvPicPr>
            <a:picLocks noChangeAspect="1"/>
          </p:cNvPicPr>
          <p:nvPr/>
        </p:nvPicPr>
        <p:blipFill>
          <a:blip r:embed="rId2"/>
          <a:stretch>
            <a:fillRect/>
          </a:stretch>
        </p:blipFill>
        <p:spPr>
          <a:xfrm>
            <a:off x="5056363" y="697540"/>
            <a:ext cx="7140428" cy="5462919"/>
          </a:xfrm>
          <a:prstGeom prst="rect">
            <a:avLst/>
          </a:prstGeom>
        </p:spPr>
      </p:pic>
      <p:sp>
        <p:nvSpPr>
          <p:cNvPr id="2" name="Title 1">
            <a:extLst>
              <a:ext uri="{FF2B5EF4-FFF2-40B4-BE49-F238E27FC236}">
                <a16:creationId xmlns:a16="http://schemas.microsoft.com/office/drawing/2014/main" id="{679712AF-05AB-F780-4CA1-DEC1EA485FA4}"/>
              </a:ext>
            </a:extLst>
          </p:cNvPr>
          <p:cNvSpPr>
            <a:spLocks noGrp="1"/>
          </p:cNvSpPr>
          <p:nvPr>
            <p:ph type="title"/>
          </p:nvPr>
        </p:nvSpPr>
        <p:spPr>
          <a:xfrm>
            <a:off x="415413" y="365125"/>
            <a:ext cx="10515600" cy="1026353"/>
          </a:xfrm>
        </p:spPr>
        <p:txBody>
          <a:bodyPr/>
          <a:lstStyle/>
          <a:p>
            <a:r>
              <a:rPr lang="en-US"/>
              <a:t>Training </a:t>
            </a:r>
            <a:r>
              <a:rPr lang="en-US" err="1"/>
              <a:t>Stratergy</a:t>
            </a:r>
            <a:endParaRPr lang="en-IN"/>
          </a:p>
        </p:txBody>
      </p:sp>
      <p:sp>
        <p:nvSpPr>
          <p:cNvPr id="3" name="Content Placeholder 2">
            <a:extLst>
              <a:ext uri="{FF2B5EF4-FFF2-40B4-BE49-F238E27FC236}">
                <a16:creationId xmlns:a16="http://schemas.microsoft.com/office/drawing/2014/main" id="{455E6274-7223-F1EE-15C7-7DF3CA9F9305}"/>
              </a:ext>
            </a:extLst>
          </p:cNvPr>
          <p:cNvSpPr>
            <a:spLocks noGrp="1"/>
          </p:cNvSpPr>
          <p:nvPr>
            <p:ph sz="half" idx="1"/>
          </p:nvPr>
        </p:nvSpPr>
        <p:spPr>
          <a:xfrm>
            <a:off x="838199" y="1391478"/>
            <a:ext cx="4038601" cy="4785485"/>
          </a:xfrm>
        </p:spPr>
        <p:txBody>
          <a:bodyPr/>
          <a:lstStyle/>
          <a:p>
            <a:pPr>
              <a:buNone/>
            </a:pPr>
            <a:endParaRPr lang="en-US" sz="2000"/>
          </a:p>
          <a:p>
            <a:pPr>
              <a:buNone/>
            </a:pPr>
            <a:r>
              <a:rPr lang="en-US" sz="2000"/>
              <a:t> </a:t>
            </a:r>
          </a:p>
          <a:p>
            <a:endParaRPr lang="en-IN"/>
          </a:p>
        </p:txBody>
      </p:sp>
      <p:sp>
        <p:nvSpPr>
          <p:cNvPr id="4" name="TextBox 3">
            <a:extLst>
              <a:ext uri="{FF2B5EF4-FFF2-40B4-BE49-F238E27FC236}">
                <a16:creationId xmlns:a16="http://schemas.microsoft.com/office/drawing/2014/main" id="{FFE3CA72-24C0-8781-F8D6-8053007B314B}"/>
              </a:ext>
            </a:extLst>
          </p:cNvPr>
          <p:cNvSpPr txBox="1"/>
          <p:nvPr/>
        </p:nvSpPr>
        <p:spPr>
          <a:xfrm>
            <a:off x="115528" y="1817666"/>
            <a:ext cx="5483942" cy="1200329"/>
          </a:xfrm>
          <a:prstGeom prst="rect">
            <a:avLst/>
          </a:prstGeom>
          <a:noFill/>
        </p:spPr>
        <p:txBody>
          <a:bodyPr wrap="square" rtlCol="0">
            <a:spAutoFit/>
          </a:bodyPr>
          <a:lstStyle/>
          <a:p>
            <a:r>
              <a:rPr lang="en-US" sz="1800" b="1" err="1"/>
              <a:t>DistilBERT</a:t>
            </a:r>
            <a:br>
              <a:rPr lang="en-US"/>
            </a:br>
            <a:br>
              <a:rPr lang="en-US"/>
            </a:br>
            <a:br>
              <a:rPr lang="en-US"/>
            </a:br>
            <a:endParaRPr lang="en-IN"/>
          </a:p>
        </p:txBody>
      </p:sp>
      <p:graphicFrame>
        <p:nvGraphicFramePr>
          <p:cNvPr id="9" name="Table 8">
            <a:extLst>
              <a:ext uri="{FF2B5EF4-FFF2-40B4-BE49-F238E27FC236}">
                <a16:creationId xmlns:a16="http://schemas.microsoft.com/office/drawing/2014/main" id="{44F994DB-9A7A-FD22-8093-DA16ED3B832B}"/>
              </a:ext>
            </a:extLst>
          </p:cNvPr>
          <p:cNvGraphicFramePr>
            <a:graphicFrameLocks noGrp="1"/>
          </p:cNvGraphicFramePr>
          <p:nvPr>
            <p:extLst>
              <p:ext uri="{D42A27DB-BD31-4B8C-83A1-F6EECF244321}">
                <p14:modId xmlns:p14="http://schemas.microsoft.com/office/powerpoint/2010/main" val="4183388459"/>
              </p:ext>
            </p:extLst>
          </p:nvPr>
        </p:nvGraphicFramePr>
        <p:xfrm>
          <a:off x="188040" y="2345976"/>
          <a:ext cx="7569612" cy="2968359"/>
        </p:xfrm>
        <a:graphic>
          <a:graphicData uri="http://schemas.openxmlformats.org/drawingml/2006/table">
            <a:tbl>
              <a:tblPr firstRow="1" bandRow="1">
                <a:tableStyleId>{BC89EF96-8CEA-46FF-86C4-4CE0E7609802}</a:tableStyleId>
              </a:tblPr>
              <a:tblGrid>
                <a:gridCol w="1892403">
                  <a:extLst>
                    <a:ext uri="{9D8B030D-6E8A-4147-A177-3AD203B41FA5}">
                      <a16:colId xmlns:a16="http://schemas.microsoft.com/office/drawing/2014/main" val="2256629679"/>
                    </a:ext>
                  </a:extLst>
                </a:gridCol>
                <a:gridCol w="1892403">
                  <a:extLst>
                    <a:ext uri="{9D8B030D-6E8A-4147-A177-3AD203B41FA5}">
                      <a16:colId xmlns:a16="http://schemas.microsoft.com/office/drawing/2014/main" val="3530368687"/>
                    </a:ext>
                  </a:extLst>
                </a:gridCol>
                <a:gridCol w="1892403">
                  <a:extLst>
                    <a:ext uri="{9D8B030D-6E8A-4147-A177-3AD203B41FA5}">
                      <a16:colId xmlns:a16="http://schemas.microsoft.com/office/drawing/2014/main" val="337301347"/>
                    </a:ext>
                  </a:extLst>
                </a:gridCol>
                <a:gridCol w="1892403">
                  <a:extLst>
                    <a:ext uri="{9D8B030D-6E8A-4147-A177-3AD203B41FA5}">
                      <a16:colId xmlns:a16="http://schemas.microsoft.com/office/drawing/2014/main" val="3311011214"/>
                    </a:ext>
                  </a:extLst>
                </a:gridCol>
              </a:tblGrid>
              <a:tr h="682359">
                <a:tc>
                  <a:txBody>
                    <a:bodyPr/>
                    <a:lstStyle/>
                    <a:p>
                      <a:r>
                        <a:rPr lang="en-IN"/>
                        <a:t>Training Settings</a:t>
                      </a:r>
                    </a:p>
                  </a:txBody>
                  <a:tcPr/>
                </a:tc>
                <a:tc>
                  <a:txBody>
                    <a:bodyPr/>
                    <a:lstStyle/>
                    <a:p>
                      <a:r>
                        <a:rPr lang="en-IN"/>
                        <a:t>Regularization</a:t>
                      </a:r>
                    </a:p>
                  </a:txBody>
                  <a:tcPr/>
                </a:tc>
                <a:tc>
                  <a:txBody>
                    <a:bodyPr/>
                    <a:lstStyle/>
                    <a:p>
                      <a:r>
                        <a:rPr lang="en-IN"/>
                        <a:t>Advanced Techniques</a:t>
                      </a:r>
                    </a:p>
                  </a:txBody>
                  <a:tcPr/>
                </a:tc>
                <a:tc>
                  <a:txBody>
                    <a:bodyPr/>
                    <a:lstStyle/>
                    <a:p>
                      <a:r>
                        <a:rPr lang="en-IN"/>
                        <a:t>Fine-tuning Phase</a:t>
                      </a:r>
                    </a:p>
                  </a:txBody>
                  <a:tcPr/>
                </a:tc>
                <a:extLst>
                  <a:ext uri="{0D108BD9-81ED-4DB2-BD59-A6C34878D82A}">
                    <a16:rowId xmlns:a16="http://schemas.microsoft.com/office/drawing/2014/main" val="1887550750"/>
                  </a:ext>
                </a:extLst>
              </a:tr>
              <a:tr h="1560273">
                <a:tc>
                  <a:txBody>
                    <a:bodyPr/>
                    <a:lstStyle/>
                    <a:p>
                      <a:pPr marL="285750" indent="-285750">
                        <a:buFont typeface="Arial" panose="020B0604020202020204" pitchFamily="34" charset="0"/>
                        <a:buChar char="•"/>
                      </a:pPr>
                      <a:r>
                        <a:rPr lang="en-IN"/>
                        <a:t>Optimizer: Adam</a:t>
                      </a:r>
                    </a:p>
                    <a:p>
                      <a:pPr marL="285750" indent="-285750">
                        <a:buFont typeface="Arial" panose="020B0604020202020204" pitchFamily="34" charset="0"/>
                        <a:buChar char="•"/>
                      </a:pPr>
                      <a:r>
                        <a:rPr lang="en-IN"/>
                        <a:t>LR: 2e-5</a:t>
                      </a:r>
                    </a:p>
                    <a:p>
                      <a:pPr marL="285750" indent="-285750">
                        <a:buFont typeface="Arial" panose="020B0604020202020204" pitchFamily="34" charset="0"/>
                        <a:buChar char="•"/>
                      </a:pPr>
                      <a:r>
                        <a:rPr lang="en-IN"/>
                        <a:t>Epochs: 5</a:t>
                      </a:r>
                    </a:p>
                    <a:p>
                      <a:pPr marL="285750" indent="-285750">
                        <a:buFont typeface="Arial" panose="020B0604020202020204" pitchFamily="34" charset="0"/>
                        <a:buChar char="•"/>
                      </a:pPr>
                      <a:r>
                        <a:rPr lang="en-IN"/>
                        <a:t>Batch Size: 16</a:t>
                      </a:r>
                    </a:p>
                  </a:txBody>
                  <a:tcPr/>
                </a:tc>
                <a:tc>
                  <a:txBody>
                    <a:bodyPr/>
                    <a:lstStyle/>
                    <a:p>
                      <a:pPr marL="285750" indent="-285750">
                        <a:buFont typeface="Arial" panose="020B0604020202020204" pitchFamily="34" charset="0"/>
                        <a:buChar char="•"/>
                      </a:pPr>
                      <a:r>
                        <a:rPr lang="en-US"/>
                        <a:t>Dropout (0.1)</a:t>
                      </a:r>
                    </a:p>
                    <a:p>
                      <a:pPr marL="285750" indent="-285750">
                        <a:buFont typeface="Arial" panose="020B0604020202020204" pitchFamily="34" charset="0"/>
                        <a:buChar char="•"/>
                      </a:pPr>
                      <a:r>
                        <a:rPr lang="en-US"/>
                        <a:t>Class Weights</a:t>
                      </a:r>
                    </a:p>
                    <a:p>
                      <a:pPr marL="285750" indent="-285750">
                        <a:buFont typeface="Arial" panose="020B0604020202020204" pitchFamily="34" charset="0"/>
                        <a:buChar char="•"/>
                      </a:pPr>
                      <a:r>
                        <a:rPr lang="en-US"/>
                        <a:t>Validation Split</a:t>
                      </a:r>
                      <a:endParaRPr lang="en-IN"/>
                    </a:p>
                  </a:txBody>
                  <a:tcPr/>
                </a:tc>
                <a:tc>
                  <a:txBody>
                    <a:bodyPr/>
                    <a:lstStyle/>
                    <a:p>
                      <a:pPr marL="285750" indent="-285750">
                        <a:buFont typeface="Arial" panose="020B0604020202020204" pitchFamily="34" charset="0"/>
                        <a:buChar char="•"/>
                      </a:pPr>
                      <a:r>
                        <a:rPr lang="en-US"/>
                        <a:t>Tokenization (</a:t>
                      </a:r>
                      <a:r>
                        <a:rPr lang="en-US" err="1"/>
                        <a:t>max_len</a:t>
                      </a:r>
                      <a:r>
                        <a:rPr lang="en-US"/>
                        <a:t>=512)</a:t>
                      </a:r>
                    </a:p>
                    <a:p>
                      <a:pPr marL="285750" indent="-285750">
                        <a:buFont typeface="Arial" panose="020B0604020202020204" pitchFamily="34" charset="0"/>
                        <a:buChar char="•"/>
                      </a:pPr>
                      <a:r>
                        <a:rPr lang="en-US"/>
                        <a:t>Pretrained Embeddings</a:t>
                      </a:r>
                    </a:p>
                    <a:p>
                      <a:pPr marL="285750" indent="-285750">
                        <a:buFont typeface="Arial" panose="020B0604020202020204" pitchFamily="34" charset="0"/>
                        <a:buChar char="•"/>
                      </a:pPr>
                      <a:r>
                        <a:rPr lang="en-US"/>
                        <a:t>Hugging Face Pipeline</a:t>
                      </a:r>
                      <a:endParaRPr lang="en-IN"/>
                    </a:p>
                  </a:txBody>
                  <a:tcPr/>
                </a:tc>
                <a:tc>
                  <a:txBody>
                    <a:bodyPr/>
                    <a:lstStyle/>
                    <a:p>
                      <a:pPr marL="285750" indent="-285750">
                        <a:buFont typeface="Arial" panose="020B0604020202020204" pitchFamily="34" charset="0"/>
                        <a:buChar char="•"/>
                      </a:pPr>
                      <a:r>
                        <a:rPr lang="en-US"/>
                        <a:t>Predict on unseen data (tokenized)</a:t>
                      </a:r>
                    </a:p>
                    <a:p>
                      <a:pPr marL="285750" indent="-285750">
                        <a:buFont typeface="Arial" panose="020B0604020202020204" pitchFamily="34" charset="0"/>
                        <a:buChar char="•"/>
                      </a:pPr>
                      <a:r>
                        <a:rPr lang="en-US"/>
                        <a:t>Class label decoding</a:t>
                      </a:r>
                    </a:p>
                    <a:p>
                      <a:pPr marL="285750" indent="-285750">
                        <a:buFont typeface="Arial" panose="020B0604020202020204" pitchFamily="34" charset="0"/>
                        <a:buChar char="•"/>
                      </a:pPr>
                      <a:r>
                        <a:rPr lang="en-US"/>
                        <a:t>Evaluate with classification report</a:t>
                      </a:r>
                      <a:endParaRPr lang="en-IN"/>
                    </a:p>
                  </a:txBody>
                  <a:tcPr/>
                </a:tc>
                <a:extLst>
                  <a:ext uri="{0D108BD9-81ED-4DB2-BD59-A6C34878D82A}">
                    <a16:rowId xmlns:a16="http://schemas.microsoft.com/office/drawing/2014/main" val="3452554646"/>
                  </a:ext>
                </a:extLst>
              </a:tr>
            </a:tbl>
          </a:graphicData>
        </a:graphic>
      </p:graphicFrame>
    </p:spTree>
    <p:extLst>
      <p:ext uri="{BB962C8B-B14F-4D97-AF65-F5344CB8AC3E}">
        <p14:creationId xmlns:p14="http://schemas.microsoft.com/office/powerpoint/2010/main" val="191223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D9E89-BCDE-3B99-D46B-1590F7447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9C4BFB-FC4D-617E-95C3-F66D6219184E}"/>
              </a:ext>
            </a:extLst>
          </p:cNvPr>
          <p:cNvSpPr>
            <a:spLocks noGrp="1"/>
          </p:cNvSpPr>
          <p:nvPr>
            <p:ph type="title"/>
          </p:nvPr>
        </p:nvSpPr>
        <p:spPr>
          <a:xfrm>
            <a:off x="399789" y="104166"/>
            <a:ext cx="10515600" cy="1026353"/>
          </a:xfrm>
        </p:spPr>
        <p:txBody>
          <a:bodyPr lIns="91440" tIns="45720" rIns="91440" bIns="45720" anchor="ctr"/>
          <a:lstStyle/>
          <a:p>
            <a:r>
              <a:rPr lang="en-US">
                <a:latin typeface="Franklin Gothic Medium"/>
              </a:rPr>
              <a:t>Results</a:t>
            </a:r>
            <a:endParaRPr lang="en-US"/>
          </a:p>
        </p:txBody>
      </p:sp>
      <p:pic>
        <p:nvPicPr>
          <p:cNvPr id="5" name="Picture 4">
            <a:extLst>
              <a:ext uri="{FF2B5EF4-FFF2-40B4-BE49-F238E27FC236}">
                <a16:creationId xmlns:a16="http://schemas.microsoft.com/office/drawing/2014/main" id="{92A4D949-0A22-15AD-E36C-B38CC19C9A08}"/>
              </a:ext>
            </a:extLst>
          </p:cNvPr>
          <p:cNvPicPr>
            <a:picLocks noChangeAspect="1"/>
          </p:cNvPicPr>
          <p:nvPr/>
        </p:nvPicPr>
        <p:blipFill>
          <a:blip r:embed="rId2"/>
          <a:srcRect r="31575" b="-279"/>
          <a:stretch/>
        </p:blipFill>
        <p:spPr>
          <a:xfrm>
            <a:off x="3447757" y="2162941"/>
            <a:ext cx="3518919" cy="2657090"/>
          </a:xfrm>
          <a:prstGeom prst="rect">
            <a:avLst/>
          </a:prstGeom>
        </p:spPr>
      </p:pic>
      <p:sp>
        <p:nvSpPr>
          <p:cNvPr id="6" name="TextBox 5">
            <a:extLst>
              <a:ext uri="{FF2B5EF4-FFF2-40B4-BE49-F238E27FC236}">
                <a16:creationId xmlns:a16="http://schemas.microsoft.com/office/drawing/2014/main" id="{FFB49E8B-D258-ADAB-99B1-6CB7D24E4D66}"/>
              </a:ext>
            </a:extLst>
          </p:cNvPr>
          <p:cNvSpPr txBox="1"/>
          <p:nvPr/>
        </p:nvSpPr>
        <p:spPr>
          <a:xfrm>
            <a:off x="690177" y="1568071"/>
            <a:ext cx="24666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Bi-LSTM</a:t>
            </a:r>
          </a:p>
          <a:p>
            <a:pPr algn="l"/>
            <a:endParaRPr lang="en-US">
              <a:ea typeface="Calibri"/>
              <a:cs typeface="Calibri"/>
            </a:endParaRPr>
          </a:p>
        </p:txBody>
      </p:sp>
      <p:sp>
        <p:nvSpPr>
          <p:cNvPr id="11" name="TextBox 10">
            <a:extLst>
              <a:ext uri="{FF2B5EF4-FFF2-40B4-BE49-F238E27FC236}">
                <a16:creationId xmlns:a16="http://schemas.microsoft.com/office/drawing/2014/main" id="{7070ECB7-8091-7BC4-044A-CD36CB899AB6}"/>
              </a:ext>
            </a:extLst>
          </p:cNvPr>
          <p:cNvSpPr txBox="1"/>
          <p:nvPr/>
        </p:nvSpPr>
        <p:spPr>
          <a:xfrm>
            <a:off x="3730013" y="1568309"/>
            <a:ext cx="19321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err="1">
                <a:ea typeface="Calibri"/>
                <a:cs typeface="Calibri"/>
              </a:rPr>
              <a:t>DistilBERT</a:t>
            </a:r>
            <a:endParaRPr lang="en-US" b="1" err="1"/>
          </a:p>
        </p:txBody>
      </p:sp>
      <p:sp>
        <p:nvSpPr>
          <p:cNvPr id="13" name="TextBox 12">
            <a:extLst>
              <a:ext uri="{FF2B5EF4-FFF2-40B4-BE49-F238E27FC236}">
                <a16:creationId xmlns:a16="http://schemas.microsoft.com/office/drawing/2014/main" id="{18D36FAF-A2D4-276E-D135-43BE365D3BFD}"/>
              </a:ext>
            </a:extLst>
          </p:cNvPr>
          <p:cNvSpPr txBox="1"/>
          <p:nvPr/>
        </p:nvSpPr>
        <p:spPr>
          <a:xfrm>
            <a:off x="7645425" y="1571026"/>
            <a:ext cx="34162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err="1">
                <a:ea typeface="Calibri"/>
                <a:cs typeface="Calibri"/>
              </a:rPr>
              <a:t>BioClinicalBERT</a:t>
            </a:r>
            <a:endParaRPr lang="en-US" b="1" err="1"/>
          </a:p>
        </p:txBody>
      </p:sp>
      <p:pic>
        <p:nvPicPr>
          <p:cNvPr id="14" name="Picture 13">
            <a:extLst>
              <a:ext uri="{FF2B5EF4-FFF2-40B4-BE49-F238E27FC236}">
                <a16:creationId xmlns:a16="http://schemas.microsoft.com/office/drawing/2014/main" id="{2A8D014D-585F-4608-9390-CD18CFF018D3}"/>
              </a:ext>
            </a:extLst>
          </p:cNvPr>
          <p:cNvPicPr>
            <a:picLocks noChangeAspect="1"/>
          </p:cNvPicPr>
          <p:nvPr/>
        </p:nvPicPr>
        <p:blipFill>
          <a:blip r:embed="rId3"/>
          <a:stretch>
            <a:fillRect/>
          </a:stretch>
        </p:blipFill>
        <p:spPr>
          <a:xfrm>
            <a:off x="7389158" y="2262468"/>
            <a:ext cx="3509683" cy="2557183"/>
          </a:xfrm>
          <a:prstGeom prst="rect">
            <a:avLst/>
          </a:prstGeom>
        </p:spPr>
      </p:pic>
      <p:pic>
        <p:nvPicPr>
          <p:cNvPr id="8" name="Picture 7">
            <a:extLst>
              <a:ext uri="{FF2B5EF4-FFF2-40B4-BE49-F238E27FC236}">
                <a16:creationId xmlns:a16="http://schemas.microsoft.com/office/drawing/2014/main" id="{3617725B-3DB7-89FC-3D90-198AC68BB3AC}"/>
              </a:ext>
            </a:extLst>
          </p:cNvPr>
          <p:cNvPicPr>
            <a:picLocks noChangeAspect="1"/>
          </p:cNvPicPr>
          <p:nvPr/>
        </p:nvPicPr>
        <p:blipFill>
          <a:blip r:embed="rId4"/>
          <a:stretch>
            <a:fillRect/>
          </a:stretch>
        </p:blipFill>
        <p:spPr>
          <a:xfrm>
            <a:off x="398824" y="2216257"/>
            <a:ext cx="3048933" cy="2578143"/>
          </a:xfrm>
          <a:prstGeom prst="rect">
            <a:avLst/>
          </a:prstGeom>
        </p:spPr>
      </p:pic>
    </p:spTree>
    <p:extLst>
      <p:ext uri="{BB962C8B-B14F-4D97-AF65-F5344CB8AC3E}">
        <p14:creationId xmlns:p14="http://schemas.microsoft.com/office/powerpoint/2010/main" val="414197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306C-8DE6-A96D-6FDC-726EAD5D56C4}"/>
              </a:ext>
            </a:extLst>
          </p:cNvPr>
          <p:cNvSpPr>
            <a:spLocks noGrp="1"/>
          </p:cNvSpPr>
          <p:nvPr>
            <p:ph type="title"/>
          </p:nvPr>
        </p:nvSpPr>
        <p:spPr/>
        <p:txBody>
          <a:bodyPr lIns="91440" tIns="45720" rIns="91440" bIns="45720" anchor="ctr"/>
          <a:lstStyle/>
          <a:p>
            <a:r>
              <a:rPr lang="en-US">
                <a:latin typeface="Franklin Gothic Medium"/>
              </a:rPr>
              <a:t>Results</a:t>
            </a:r>
            <a:endParaRPr lang="en-US"/>
          </a:p>
        </p:txBody>
      </p:sp>
      <p:sp>
        <p:nvSpPr>
          <p:cNvPr id="6" name="TextBox 5">
            <a:extLst>
              <a:ext uri="{FF2B5EF4-FFF2-40B4-BE49-F238E27FC236}">
                <a16:creationId xmlns:a16="http://schemas.microsoft.com/office/drawing/2014/main" id="{7C4B2DDD-CF38-ED4D-EC3F-1A18D6AC3815}"/>
              </a:ext>
            </a:extLst>
          </p:cNvPr>
          <p:cNvSpPr txBox="1"/>
          <p:nvPr/>
        </p:nvSpPr>
        <p:spPr>
          <a:xfrm>
            <a:off x="1008066" y="4256278"/>
            <a:ext cx="3220210" cy="3080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id="{72D96528-F560-0B96-86A8-CE6C214F7C36}"/>
              </a:ext>
            </a:extLst>
          </p:cNvPr>
          <p:cNvSpPr txBox="1"/>
          <p:nvPr/>
        </p:nvSpPr>
        <p:spPr>
          <a:xfrm>
            <a:off x="900368" y="4259701"/>
            <a:ext cx="1034667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2D3B45"/>
                </a:solidFill>
                <a:latin typeface="Times New Roman"/>
              </a:rPr>
              <a:t>Bio-</a:t>
            </a:r>
            <a:r>
              <a:rPr lang="en-US" sz="2400" b="1" err="1">
                <a:solidFill>
                  <a:srgbClr val="2D3B45"/>
                </a:solidFill>
                <a:latin typeface="Times New Roman"/>
              </a:rPr>
              <a:t>ClinicalBERT</a:t>
            </a:r>
          </a:p>
          <a:p>
            <a:pPr algn="l"/>
            <a:endParaRPr lang="en-US">
              <a:ea typeface="Calibri"/>
              <a:cs typeface="Calibri"/>
            </a:endParaRPr>
          </a:p>
        </p:txBody>
      </p:sp>
      <p:sp>
        <p:nvSpPr>
          <p:cNvPr id="13" name="TextBox 12">
            <a:extLst>
              <a:ext uri="{FF2B5EF4-FFF2-40B4-BE49-F238E27FC236}">
                <a16:creationId xmlns:a16="http://schemas.microsoft.com/office/drawing/2014/main" id="{D05122FE-8E08-36AF-99A2-319F72128C10}"/>
              </a:ext>
            </a:extLst>
          </p:cNvPr>
          <p:cNvSpPr txBox="1"/>
          <p:nvPr/>
        </p:nvSpPr>
        <p:spPr>
          <a:xfrm>
            <a:off x="1005749" y="2675814"/>
            <a:ext cx="98986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err="1">
                <a:solidFill>
                  <a:srgbClr val="2D3B45"/>
                </a:solidFill>
                <a:latin typeface="Times New Roman"/>
                <a:ea typeface="Times New Roman"/>
              </a:rPr>
              <a:t>DistilBert</a:t>
            </a:r>
            <a:endParaRPr lang="en-US" sz="2400" err="1"/>
          </a:p>
        </p:txBody>
      </p:sp>
      <p:sp>
        <p:nvSpPr>
          <p:cNvPr id="14" name="TextBox 13">
            <a:extLst>
              <a:ext uri="{FF2B5EF4-FFF2-40B4-BE49-F238E27FC236}">
                <a16:creationId xmlns:a16="http://schemas.microsoft.com/office/drawing/2014/main" id="{3E435BAB-1B0A-2E9E-344F-0E24EA5666DF}"/>
              </a:ext>
            </a:extLst>
          </p:cNvPr>
          <p:cNvSpPr txBox="1"/>
          <p:nvPr/>
        </p:nvSpPr>
        <p:spPr>
          <a:xfrm>
            <a:off x="1015191" y="1245937"/>
            <a:ext cx="101010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err="1">
                <a:solidFill>
                  <a:srgbClr val="2D3B45"/>
                </a:solidFill>
                <a:latin typeface="Times New Roman"/>
                <a:cs typeface="Times New Roman"/>
              </a:rPr>
              <a:t>BiLSTM</a:t>
            </a:r>
            <a:r>
              <a:rPr lang="en-US" sz="2400" b="1">
                <a:solidFill>
                  <a:srgbClr val="2D3B45"/>
                </a:solidFill>
                <a:latin typeface="Times New Roman"/>
                <a:cs typeface="Times New Roman"/>
              </a:rPr>
              <a:t> </a:t>
            </a:r>
            <a:endParaRPr lang="en-US" sz="2400"/>
          </a:p>
        </p:txBody>
      </p:sp>
      <p:pic>
        <p:nvPicPr>
          <p:cNvPr id="15" name="Picture 14">
            <a:extLst>
              <a:ext uri="{FF2B5EF4-FFF2-40B4-BE49-F238E27FC236}">
                <a16:creationId xmlns:a16="http://schemas.microsoft.com/office/drawing/2014/main" id="{FC5CAE8B-B61F-A985-BDC6-E102F303499E}"/>
              </a:ext>
            </a:extLst>
          </p:cNvPr>
          <p:cNvPicPr>
            <a:picLocks noChangeAspect="1"/>
          </p:cNvPicPr>
          <p:nvPr/>
        </p:nvPicPr>
        <p:blipFill>
          <a:blip r:embed="rId2"/>
          <a:stretch>
            <a:fillRect/>
          </a:stretch>
        </p:blipFill>
        <p:spPr>
          <a:xfrm>
            <a:off x="1015995" y="4819539"/>
            <a:ext cx="9051551" cy="1887631"/>
          </a:xfrm>
          <a:prstGeom prst="rect">
            <a:avLst/>
          </a:prstGeom>
        </p:spPr>
      </p:pic>
      <p:pic>
        <p:nvPicPr>
          <p:cNvPr id="16" name="Picture 15">
            <a:extLst>
              <a:ext uri="{FF2B5EF4-FFF2-40B4-BE49-F238E27FC236}">
                <a16:creationId xmlns:a16="http://schemas.microsoft.com/office/drawing/2014/main" id="{4307A1B1-3AD1-DA92-600F-789462611B61}"/>
              </a:ext>
            </a:extLst>
          </p:cNvPr>
          <p:cNvPicPr>
            <a:picLocks noChangeAspect="1"/>
          </p:cNvPicPr>
          <p:nvPr/>
        </p:nvPicPr>
        <p:blipFill>
          <a:blip r:embed="rId3"/>
          <a:srcRect t="41667" r="20810" b="-4691"/>
          <a:stretch/>
        </p:blipFill>
        <p:spPr>
          <a:xfrm>
            <a:off x="1014920" y="3140575"/>
            <a:ext cx="9024432" cy="1130366"/>
          </a:xfrm>
          <a:prstGeom prst="rect">
            <a:avLst/>
          </a:prstGeom>
        </p:spPr>
      </p:pic>
      <p:pic>
        <p:nvPicPr>
          <p:cNvPr id="3" name="Picture 2">
            <a:extLst>
              <a:ext uri="{FF2B5EF4-FFF2-40B4-BE49-F238E27FC236}">
                <a16:creationId xmlns:a16="http://schemas.microsoft.com/office/drawing/2014/main" id="{01F3CB0D-E716-5694-6653-1BE94D3AE9DB}"/>
              </a:ext>
            </a:extLst>
          </p:cNvPr>
          <p:cNvPicPr>
            <a:picLocks noChangeAspect="1"/>
          </p:cNvPicPr>
          <p:nvPr/>
        </p:nvPicPr>
        <p:blipFill>
          <a:blip r:embed="rId3"/>
          <a:srcRect t="41667" r="20810" b="-4691"/>
          <a:stretch/>
        </p:blipFill>
        <p:spPr>
          <a:xfrm>
            <a:off x="1014920" y="1717428"/>
            <a:ext cx="9024432" cy="1130366"/>
          </a:xfrm>
          <a:prstGeom prst="rect">
            <a:avLst/>
          </a:prstGeom>
        </p:spPr>
      </p:pic>
    </p:spTree>
    <p:extLst>
      <p:ext uri="{BB962C8B-B14F-4D97-AF65-F5344CB8AC3E}">
        <p14:creationId xmlns:p14="http://schemas.microsoft.com/office/powerpoint/2010/main" val="2444574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587F-D0E9-78A8-82ED-1F110DCE79BB}"/>
              </a:ext>
            </a:extLst>
          </p:cNvPr>
          <p:cNvSpPr>
            <a:spLocks noGrp="1"/>
          </p:cNvSpPr>
          <p:nvPr>
            <p:ph type="title"/>
          </p:nvPr>
        </p:nvSpPr>
        <p:spPr/>
        <p:txBody>
          <a:bodyPr lIns="91440" tIns="45720" rIns="91440" bIns="45720" anchor="ctr"/>
          <a:lstStyle/>
          <a:p>
            <a:r>
              <a:rPr lang="en-IN">
                <a:latin typeface="Franklin Gothic Medium"/>
              </a:rPr>
              <a:t>Conclusion</a:t>
            </a:r>
            <a:endParaRPr lang="en-IN"/>
          </a:p>
        </p:txBody>
      </p:sp>
      <p:sp>
        <p:nvSpPr>
          <p:cNvPr id="3" name="Content Placeholder 2">
            <a:extLst>
              <a:ext uri="{FF2B5EF4-FFF2-40B4-BE49-F238E27FC236}">
                <a16:creationId xmlns:a16="http://schemas.microsoft.com/office/drawing/2014/main" id="{B130F7BF-B1A7-C002-48A4-DA0E445F96ED}"/>
              </a:ext>
            </a:extLst>
          </p:cNvPr>
          <p:cNvSpPr>
            <a:spLocks noGrp="1"/>
          </p:cNvSpPr>
          <p:nvPr>
            <p:ph sz="half" idx="1"/>
          </p:nvPr>
        </p:nvSpPr>
        <p:spPr/>
        <p:txBody>
          <a:bodyPr lIns="91440" tIns="45720" rIns="91440" bIns="45720" anchor="t"/>
          <a:lstStyle/>
          <a:p>
            <a:pPr marL="342900" indent="-342900">
              <a:buFont typeface="Wingdings" panose="020B0604020202020204" pitchFamily="34" charset="0"/>
              <a:buChar char="Ø"/>
            </a:pPr>
            <a:r>
              <a:rPr lang="en-IN" sz="2400">
                <a:latin typeface="+mn-lt"/>
              </a:rPr>
              <a:t>This study applied deep learning models for classifying clinical narratives into medical specialties using the </a:t>
            </a:r>
            <a:r>
              <a:rPr lang="en-IN" sz="2400" err="1">
                <a:latin typeface="+mn-lt"/>
              </a:rPr>
              <a:t>MTSamples</a:t>
            </a:r>
            <a:r>
              <a:rPr lang="en-IN" sz="2400">
                <a:latin typeface="+mn-lt"/>
              </a:rPr>
              <a:t> dataset. </a:t>
            </a:r>
            <a:endParaRPr lang="en-US" sz="2400">
              <a:latin typeface="+mn-lt"/>
              <a:ea typeface="Calibri" panose="020F0502020204030204"/>
              <a:cs typeface="Calibri" panose="020F0502020204030204"/>
            </a:endParaRPr>
          </a:p>
          <a:p>
            <a:pPr marL="342900" indent="-342900">
              <a:buFont typeface="Wingdings" panose="020B0604020202020204" pitchFamily="34" charset="0"/>
              <a:buChar char="Ø"/>
            </a:pPr>
            <a:r>
              <a:rPr lang="en-IN" sz="2400">
                <a:latin typeface="+mn-lt"/>
              </a:rPr>
              <a:t>Transformer-based models like </a:t>
            </a:r>
            <a:r>
              <a:rPr lang="en-IN" sz="2400" err="1">
                <a:latin typeface="+mn-lt"/>
              </a:rPr>
              <a:t>DistilBERT</a:t>
            </a:r>
            <a:r>
              <a:rPr lang="en-IN" sz="2400">
                <a:latin typeface="+mn-lt"/>
              </a:rPr>
              <a:t> and </a:t>
            </a:r>
            <a:r>
              <a:rPr lang="en-IN" sz="2400" err="1">
                <a:latin typeface="+mn-lt"/>
              </a:rPr>
              <a:t>Bio_ClinicalBERT</a:t>
            </a:r>
            <a:r>
              <a:rPr lang="en-IN" sz="2400">
                <a:latin typeface="+mn-lt"/>
              </a:rPr>
              <a:t> effectively captured semantic and contextual relationships due to their self-attention mechanisms and pretrained biomedical embeddings.</a:t>
            </a:r>
            <a:endParaRPr lang="en-US" sz="2400">
              <a:latin typeface="+mn-lt"/>
              <a:ea typeface="Calibri" panose="020F0502020204030204"/>
              <a:cs typeface="Calibri" panose="020F0502020204030204"/>
            </a:endParaRPr>
          </a:p>
          <a:p>
            <a:pPr marL="342900" indent="-342900">
              <a:buFont typeface="Wingdings" panose="020B0604020202020204" pitchFamily="34" charset="0"/>
              <a:buChar char="Ø"/>
            </a:pPr>
            <a:r>
              <a:rPr lang="en-IN" sz="2400">
                <a:latin typeface="+mn-lt"/>
              </a:rPr>
              <a:t>The </a:t>
            </a:r>
            <a:r>
              <a:rPr lang="en-IN" sz="2400" err="1">
                <a:latin typeface="+mn-lt"/>
              </a:rPr>
              <a:t>BiLSTM</a:t>
            </a:r>
            <a:r>
              <a:rPr lang="en-IN" sz="2400">
                <a:latin typeface="+mn-lt"/>
              </a:rPr>
              <a:t> model learned temporal patterns in longer sequences and showed stable convergence. Overall, the results emphasize the importance of domain-specific pretraining and contextualized embeddings.</a:t>
            </a:r>
            <a:endParaRPr lang="en-US" sz="2400">
              <a:latin typeface="+mn-lt"/>
              <a:ea typeface="Calibri" panose="020F0502020204030204"/>
              <a:cs typeface="Calibri" panose="020F0502020204030204"/>
            </a:endParaRPr>
          </a:p>
          <a:p>
            <a:pPr marL="342900" indent="-342900">
              <a:buFont typeface="Wingdings" panose="020B0604020202020204" pitchFamily="34" charset="0"/>
              <a:buChar char="Ø"/>
            </a:pPr>
            <a:r>
              <a:rPr lang="en-IN" sz="2400">
                <a:latin typeface="+mn-lt"/>
              </a:rPr>
              <a:t> Future improvements can focus on fine-tuning strategies, and adaptive regularization to enhance generalization for less frequent medical categories.</a:t>
            </a:r>
            <a:endParaRPr lang="en-US" sz="2400">
              <a:latin typeface="+mn-lt"/>
              <a:ea typeface="Calibri"/>
              <a:cs typeface="Calibri"/>
            </a:endParaRPr>
          </a:p>
        </p:txBody>
      </p:sp>
    </p:spTree>
    <p:extLst>
      <p:ext uri="{BB962C8B-B14F-4D97-AF65-F5344CB8AC3E}">
        <p14:creationId xmlns:p14="http://schemas.microsoft.com/office/powerpoint/2010/main" val="75959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CBE4-2096-093A-C77C-210B4913559F}"/>
              </a:ext>
            </a:extLst>
          </p:cNvPr>
          <p:cNvSpPr>
            <a:spLocks noGrp="1"/>
          </p:cNvSpPr>
          <p:nvPr>
            <p:ph type="title"/>
          </p:nvPr>
        </p:nvSpPr>
        <p:spPr>
          <a:xfrm>
            <a:off x="-2241" y="1821891"/>
            <a:ext cx="12185275" cy="2449499"/>
          </a:xfrm>
        </p:spPr>
        <p:txBody>
          <a:bodyPr lIns="91440" tIns="45720" rIns="91440" bIns="45720" anchor="ctr"/>
          <a:lstStyle/>
          <a:p>
            <a:pPr algn="ctr"/>
            <a:r>
              <a:rPr lang="en-US" sz="8000">
                <a:latin typeface="Franklin Gothic Medium"/>
              </a:rPr>
              <a:t>Thank You</a:t>
            </a:r>
            <a:endParaRPr lang="en-US" sz="8000"/>
          </a:p>
        </p:txBody>
      </p:sp>
    </p:spTree>
    <p:extLst>
      <p:ext uri="{BB962C8B-B14F-4D97-AF65-F5344CB8AC3E}">
        <p14:creationId xmlns:p14="http://schemas.microsoft.com/office/powerpoint/2010/main" val="3630998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p:txBody>
          <a:bodyPr lIns="91440" tIns="45720" rIns="91440" bIns="45720" anchor="t"/>
          <a:lstStyle/>
          <a:p>
            <a:pPr marL="0" indent="0">
              <a:buNone/>
            </a:pPr>
            <a:r>
              <a:rPr lang="en-US" sz="2000">
                <a:latin typeface="Franklin Gothic Book"/>
              </a:rPr>
              <a:t>This project was inspired by a personal experience. After a minor accident, my mother was diagnosed with a small air crack near her lung and treated with medication. However, her condition worsened. Multiple doctors focused on the same diagnosis until a pulmonologist later identified the real issue, a lung infection requiring urgent treatment.</a:t>
            </a:r>
          </a:p>
          <a:p>
            <a:pPr marL="0" indent="0">
              <a:buNone/>
            </a:pPr>
            <a:br>
              <a:rPr lang="en-US" sz="2000"/>
            </a:br>
            <a:r>
              <a:rPr lang="en-US" sz="2000">
                <a:latin typeface="Franklin Gothic Book"/>
              </a:rPr>
              <a:t>This showed us how easily critical conditions can be missed when symptoms are not reviewed across specialties. Our NLP model aims to bridge that gap by analyzing medical transcriptions to surface all potentially relevant diagnoses and departments, helping doctors make faster, more informed decisions.</a:t>
            </a:r>
          </a:p>
        </p:txBody>
      </p:sp>
    </p:spTree>
    <p:extLst>
      <p:ext uri="{BB962C8B-B14F-4D97-AF65-F5344CB8AC3E}">
        <p14:creationId xmlns:p14="http://schemas.microsoft.com/office/powerpoint/2010/main" val="17304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5AD5-389C-FBEC-8279-2501E4020B20}"/>
              </a:ext>
            </a:extLst>
          </p:cNvPr>
          <p:cNvSpPr>
            <a:spLocks noGrp="1"/>
          </p:cNvSpPr>
          <p:nvPr>
            <p:ph type="title"/>
          </p:nvPr>
        </p:nvSpPr>
        <p:spPr/>
        <p:txBody>
          <a:bodyPr/>
          <a:lstStyle/>
          <a:p>
            <a:r>
              <a:rPr lang="en-IN"/>
              <a:t>Research Question</a:t>
            </a:r>
          </a:p>
        </p:txBody>
      </p:sp>
      <p:sp>
        <p:nvSpPr>
          <p:cNvPr id="3" name="Content Placeholder 2">
            <a:extLst>
              <a:ext uri="{FF2B5EF4-FFF2-40B4-BE49-F238E27FC236}">
                <a16:creationId xmlns:a16="http://schemas.microsoft.com/office/drawing/2014/main" id="{DF9A4645-D11F-7DBB-0FF0-72F28002ED2C}"/>
              </a:ext>
            </a:extLst>
          </p:cNvPr>
          <p:cNvSpPr>
            <a:spLocks noGrp="1"/>
          </p:cNvSpPr>
          <p:nvPr>
            <p:ph sz="half" idx="1"/>
          </p:nvPr>
        </p:nvSpPr>
        <p:spPr/>
        <p:txBody>
          <a:bodyPr lIns="91440" tIns="45720" rIns="91440" bIns="45720" anchor="t"/>
          <a:lstStyle/>
          <a:p>
            <a:pPr>
              <a:buNone/>
            </a:pPr>
            <a:r>
              <a:rPr lang="en-US" sz="2000">
                <a:latin typeface="Franklin Gothic Book"/>
              </a:rPr>
              <a:t>To what extent can medical NLP models detect cross-specialty overlap in transcription content (e.g., chest pain in orthopedics indicating a pulmonary issue)?</a:t>
            </a:r>
          </a:p>
          <a:p>
            <a:pPr>
              <a:buNone/>
            </a:pPr>
            <a:endParaRPr lang="en-US" sz="2000"/>
          </a:p>
          <a:p>
            <a:r>
              <a:rPr lang="en-US" sz="2000" b="1">
                <a:latin typeface="Franklin Gothic Book"/>
              </a:rPr>
              <a:t>Can we build a cross-specialty referral suggestion engine using symptom-specialty mappings extracted from model interpretations?</a:t>
            </a:r>
            <a:br>
              <a:rPr lang="en-US" sz="2000"/>
            </a:br>
            <a:r>
              <a:rPr lang="en-US" sz="2000" i="1">
                <a:latin typeface="Franklin Gothic Book"/>
              </a:rPr>
              <a:t>E.g.,</a:t>
            </a:r>
            <a:r>
              <a:rPr lang="en-US" sz="2000">
                <a:latin typeface="Franklin Gothic Book"/>
              </a:rPr>
              <a:t> Using extracted symptoms + predicted specialty → recommend additional specialties.</a:t>
            </a:r>
          </a:p>
          <a:p>
            <a:endParaRPr lang="en-IN"/>
          </a:p>
        </p:txBody>
      </p:sp>
    </p:spTree>
    <p:extLst>
      <p:ext uri="{BB962C8B-B14F-4D97-AF65-F5344CB8AC3E}">
        <p14:creationId xmlns:p14="http://schemas.microsoft.com/office/powerpoint/2010/main" val="222743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FF27-FCB0-1628-3B9F-7E80DD515782}"/>
              </a:ext>
            </a:extLst>
          </p:cNvPr>
          <p:cNvSpPr>
            <a:spLocks noGrp="1"/>
          </p:cNvSpPr>
          <p:nvPr>
            <p:ph type="title"/>
          </p:nvPr>
        </p:nvSpPr>
        <p:spPr/>
        <p:txBody>
          <a:bodyPr/>
          <a:lstStyle/>
          <a:p>
            <a:r>
              <a:rPr lang="en-IN"/>
              <a:t>Data Collection</a:t>
            </a:r>
          </a:p>
        </p:txBody>
      </p:sp>
      <p:sp>
        <p:nvSpPr>
          <p:cNvPr id="3" name="Content Placeholder 2">
            <a:extLst>
              <a:ext uri="{FF2B5EF4-FFF2-40B4-BE49-F238E27FC236}">
                <a16:creationId xmlns:a16="http://schemas.microsoft.com/office/drawing/2014/main" id="{A56AC328-08A5-5A0A-006F-28889046181C}"/>
              </a:ext>
            </a:extLst>
          </p:cNvPr>
          <p:cNvSpPr>
            <a:spLocks noGrp="1"/>
          </p:cNvSpPr>
          <p:nvPr>
            <p:ph sz="half" idx="1"/>
          </p:nvPr>
        </p:nvSpPr>
        <p:spPr>
          <a:xfrm>
            <a:off x="621890" y="1396608"/>
            <a:ext cx="10515599" cy="4785485"/>
          </a:xfrm>
        </p:spPr>
        <p:txBody>
          <a:bodyPr lIns="91440" tIns="45720" rIns="91440" bIns="45720" anchor="t"/>
          <a:lstStyle/>
          <a:p>
            <a:r>
              <a:rPr lang="en-US" sz="2000">
                <a:latin typeface="Franklin Gothic Book"/>
              </a:rPr>
              <a:t>Data is collected from two primary sources Kaggle(</a:t>
            </a:r>
            <a:r>
              <a:rPr lang="en-US" sz="2000" err="1">
                <a:latin typeface="Franklin Gothic Book"/>
              </a:rPr>
              <a:t>MTSamples</a:t>
            </a:r>
            <a:r>
              <a:rPr lang="en-US" sz="2000">
                <a:latin typeface="Franklin Gothic Book"/>
              </a:rPr>
              <a:t> Dataset) and Hugging Face. </a:t>
            </a:r>
            <a:r>
              <a:rPr lang="en-US" sz="2000" err="1">
                <a:latin typeface="Franklin Gothic Book"/>
              </a:rPr>
              <a:t>MTSamples</a:t>
            </a:r>
            <a:r>
              <a:rPr lang="en-US" sz="2000">
                <a:latin typeface="Franklin Gothic Book"/>
              </a:rPr>
              <a:t> contains 5000 real-world medical transcriptions. These transcriptions include a diverse range of clinical documentation such as discharge summaries, surgical notes, consultation reports, and patient histories.</a:t>
            </a:r>
          </a:p>
          <a:p>
            <a:r>
              <a:rPr lang="en-US" sz="2000"/>
              <a:t>Medical report dataset was sourced from the Hugging Face Datasets Hub includes around 3,600 records formatted for deep learning pipelines, featuring a text column that contains structured diagnostic summaries (e.g., CT findings, surgical impressions) and a label column encoded as class indices.</a:t>
            </a:r>
          </a:p>
          <a:p>
            <a:r>
              <a:rPr lang="en-US" sz="2000">
                <a:latin typeface="Franklin Gothic Book"/>
              </a:rPr>
              <a:t>Each record is labeled with a corresponding medical specialty from a total of 39 classes, such as Surgery, Radiology, Neurology, Gastroenterology and many other. The key fields used from this dataset include description, transcription as the input text for modeling, and </a:t>
            </a:r>
            <a:r>
              <a:rPr lang="en-US" sz="2000" err="1">
                <a:latin typeface="Franklin Gothic Book"/>
              </a:rPr>
              <a:t>medical_specialty</a:t>
            </a:r>
            <a:r>
              <a:rPr lang="en-US" sz="2000">
                <a:latin typeface="Franklin Gothic Book"/>
              </a:rPr>
              <a:t> as the target label.</a:t>
            </a:r>
          </a:p>
          <a:p>
            <a:endParaRPr lang="en-IN"/>
          </a:p>
        </p:txBody>
      </p:sp>
    </p:spTree>
    <p:extLst>
      <p:ext uri="{BB962C8B-B14F-4D97-AF65-F5344CB8AC3E}">
        <p14:creationId xmlns:p14="http://schemas.microsoft.com/office/powerpoint/2010/main" val="22800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B829-D70E-7BDC-3D4E-3DF3B7AA4448}"/>
              </a:ext>
            </a:extLst>
          </p:cNvPr>
          <p:cNvSpPr>
            <a:spLocks noGrp="1"/>
          </p:cNvSpPr>
          <p:nvPr>
            <p:ph type="title"/>
          </p:nvPr>
        </p:nvSpPr>
        <p:spPr/>
        <p:txBody>
          <a:bodyPr/>
          <a:lstStyle/>
          <a:p>
            <a:r>
              <a:rPr lang="en-US"/>
              <a:t>Dataset Description</a:t>
            </a:r>
            <a:endParaRPr lang="en-IN"/>
          </a:p>
        </p:txBody>
      </p:sp>
      <p:graphicFrame>
        <p:nvGraphicFramePr>
          <p:cNvPr id="4" name="Content Placeholder 3">
            <a:extLst>
              <a:ext uri="{FF2B5EF4-FFF2-40B4-BE49-F238E27FC236}">
                <a16:creationId xmlns:a16="http://schemas.microsoft.com/office/drawing/2014/main" id="{E52E9A44-998E-564A-D725-DAE579CCDC13}"/>
              </a:ext>
            </a:extLst>
          </p:cNvPr>
          <p:cNvGraphicFramePr>
            <a:graphicFrameLocks noGrp="1"/>
          </p:cNvGraphicFramePr>
          <p:nvPr>
            <p:ph sz="half" idx="1"/>
            <p:extLst>
              <p:ext uri="{D42A27DB-BD31-4B8C-83A1-F6EECF244321}">
                <p14:modId xmlns:p14="http://schemas.microsoft.com/office/powerpoint/2010/main" val="3740853754"/>
              </p:ext>
            </p:extLst>
          </p:nvPr>
        </p:nvGraphicFramePr>
        <p:xfrm>
          <a:off x="838200" y="1753979"/>
          <a:ext cx="10692320" cy="4175760"/>
        </p:xfrm>
        <a:graphic>
          <a:graphicData uri="http://schemas.openxmlformats.org/drawingml/2006/table">
            <a:tbl>
              <a:tblPr/>
              <a:tblGrid>
                <a:gridCol w="5346160">
                  <a:extLst>
                    <a:ext uri="{9D8B030D-6E8A-4147-A177-3AD203B41FA5}">
                      <a16:colId xmlns:a16="http://schemas.microsoft.com/office/drawing/2014/main" val="2329085126"/>
                    </a:ext>
                  </a:extLst>
                </a:gridCol>
                <a:gridCol w="5346160">
                  <a:extLst>
                    <a:ext uri="{9D8B030D-6E8A-4147-A177-3AD203B41FA5}">
                      <a16:colId xmlns:a16="http://schemas.microsoft.com/office/drawing/2014/main" val="1016893625"/>
                    </a:ext>
                  </a:extLst>
                </a:gridCol>
              </a:tblGrid>
              <a:tr h="347980">
                <a:tc>
                  <a:txBody>
                    <a:bodyPr/>
                    <a:lstStyle/>
                    <a:p>
                      <a:r>
                        <a:rPr lang="en-IN" sz="1700">
                          <a:effectLst/>
                        </a:rPr>
                        <a:t>Column Name</a:t>
                      </a:r>
                      <a:endParaRPr lang="en-IN" sz="1700"/>
                    </a:p>
                  </a:txBody>
                  <a:tcPr marL="86995" marR="86995" marT="43498" marB="43498" anchor="ctr">
                    <a:lnL>
                      <a:noFill/>
                    </a:lnL>
                    <a:lnR>
                      <a:noFill/>
                    </a:lnR>
                    <a:lnT>
                      <a:noFill/>
                    </a:lnT>
                    <a:lnB>
                      <a:noFill/>
                    </a:lnB>
                    <a:noFill/>
                  </a:tcPr>
                </a:tc>
                <a:tc>
                  <a:txBody>
                    <a:bodyPr/>
                    <a:lstStyle/>
                    <a:p>
                      <a:r>
                        <a:rPr lang="en-IN" sz="1700">
                          <a:effectLst/>
                        </a:rPr>
                        <a:t>Description</a:t>
                      </a:r>
                      <a:endParaRPr lang="en-IN" sz="1700"/>
                    </a:p>
                  </a:txBody>
                  <a:tcPr marL="86995" marR="86995" marT="43498" marB="43498" anchor="ctr">
                    <a:lnL>
                      <a:noFill/>
                    </a:lnL>
                    <a:lnR>
                      <a:noFill/>
                    </a:lnR>
                    <a:lnT>
                      <a:noFill/>
                    </a:lnT>
                    <a:lnB>
                      <a:noFill/>
                    </a:lnB>
                    <a:noFill/>
                  </a:tcPr>
                </a:tc>
                <a:extLst>
                  <a:ext uri="{0D108BD9-81ED-4DB2-BD59-A6C34878D82A}">
                    <a16:rowId xmlns:a16="http://schemas.microsoft.com/office/drawing/2014/main" val="3355893092"/>
                  </a:ext>
                </a:extLst>
              </a:tr>
              <a:tr h="608965">
                <a:tc>
                  <a:txBody>
                    <a:bodyPr/>
                    <a:lstStyle/>
                    <a:p>
                      <a:r>
                        <a:rPr lang="en-IN" sz="1700">
                          <a:effectLst/>
                        </a:rPr>
                        <a:t>description</a:t>
                      </a:r>
                      <a:endParaRPr lang="en-IN" sz="1700"/>
                    </a:p>
                  </a:txBody>
                  <a:tcPr marL="86995" marR="86995" marT="43498" marB="43498" anchor="ctr">
                    <a:lnL>
                      <a:noFill/>
                    </a:lnL>
                    <a:lnR>
                      <a:noFill/>
                    </a:lnR>
                    <a:lnT>
                      <a:noFill/>
                    </a:lnT>
                    <a:lnB>
                      <a:noFill/>
                    </a:lnB>
                    <a:noFill/>
                  </a:tcPr>
                </a:tc>
                <a:tc>
                  <a:txBody>
                    <a:bodyPr/>
                    <a:lstStyle/>
                    <a:p>
                      <a:r>
                        <a:rPr lang="en-US" sz="1700">
                          <a:effectLst/>
                        </a:rPr>
                        <a:t>A brief title or summary of the case (e.g., "Lung Infection Follow-up").</a:t>
                      </a:r>
                      <a:endParaRPr lang="en-US" sz="1700"/>
                    </a:p>
                  </a:txBody>
                  <a:tcPr marL="86995" marR="86995" marT="43498" marB="43498" anchor="ctr">
                    <a:lnL>
                      <a:noFill/>
                    </a:lnL>
                    <a:lnR>
                      <a:noFill/>
                    </a:lnR>
                    <a:lnT>
                      <a:noFill/>
                    </a:lnT>
                    <a:lnB>
                      <a:noFill/>
                    </a:lnB>
                    <a:noFill/>
                  </a:tcPr>
                </a:tc>
                <a:extLst>
                  <a:ext uri="{0D108BD9-81ED-4DB2-BD59-A6C34878D82A}">
                    <a16:rowId xmlns:a16="http://schemas.microsoft.com/office/drawing/2014/main" val="1502057313"/>
                  </a:ext>
                </a:extLst>
              </a:tr>
              <a:tr h="869950">
                <a:tc>
                  <a:txBody>
                    <a:bodyPr/>
                    <a:lstStyle/>
                    <a:p>
                      <a:r>
                        <a:rPr lang="en-IN" sz="1700">
                          <a:effectLst/>
                        </a:rPr>
                        <a:t>medical_specialty</a:t>
                      </a:r>
                      <a:endParaRPr lang="en-IN" sz="1700"/>
                    </a:p>
                  </a:txBody>
                  <a:tcPr marL="86995" marR="86995" marT="43498" marB="43498" anchor="ctr">
                    <a:lnL>
                      <a:noFill/>
                    </a:lnL>
                    <a:lnR>
                      <a:noFill/>
                    </a:lnR>
                    <a:lnT>
                      <a:noFill/>
                    </a:lnT>
                    <a:lnB>
                      <a:noFill/>
                    </a:lnB>
                    <a:noFill/>
                  </a:tcPr>
                </a:tc>
                <a:tc>
                  <a:txBody>
                    <a:bodyPr/>
                    <a:lstStyle/>
                    <a:p>
                      <a:r>
                        <a:rPr lang="en-US" sz="1700">
                          <a:effectLst/>
                        </a:rPr>
                        <a:t>The ground truth label — the medical department associated with the case (e.g., Pulmonology, Orthopedics). Important for classification tasks.</a:t>
                      </a:r>
                      <a:endParaRPr lang="en-US" sz="1700"/>
                    </a:p>
                  </a:txBody>
                  <a:tcPr marL="86995" marR="86995" marT="43498" marB="43498" anchor="ctr">
                    <a:lnL>
                      <a:noFill/>
                    </a:lnL>
                    <a:lnR>
                      <a:noFill/>
                    </a:lnR>
                    <a:lnT>
                      <a:noFill/>
                    </a:lnT>
                    <a:lnB>
                      <a:noFill/>
                    </a:lnB>
                    <a:noFill/>
                  </a:tcPr>
                </a:tc>
                <a:extLst>
                  <a:ext uri="{0D108BD9-81ED-4DB2-BD59-A6C34878D82A}">
                    <a16:rowId xmlns:a16="http://schemas.microsoft.com/office/drawing/2014/main" val="3277469390"/>
                  </a:ext>
                </a:extLst>
              </a:tr>
              <a:tr h="608965">
                <a:tc>
                  <a:txBody>
                    <a:bodyPr/>
                    <a:lstStyle/>
                    <a:p>
                      <a:r>
                        <a:rPr lang="en-IN" sz="1700">
                          <a:effectLst/>
                        </a:rPr>
                        <a:t>sample_name</a:t>
                      </a:r>
                      <a:endParaRPr lang="en-IN" sz="1700"/>
                    </a:p>
                  </a:txBody>
                  <a:tcPr marL="86995" marR="86995" marT="43498" marB="43498" anchor="ctr">
                    <a:lnL>
                      <a:noFill/>
                    </a:lnL>
                    <a:lnR>
                      <a:noFill/>
                    </a:lnR>
                    <a:lnT>
                      <a:noFill/>
                    </a:lnT>
                    <a:lnB>
                      <a:noFill/>
                    </a:lnB>
                    <a:noFill/>
                  </a:tcPr>
                </a:tc>
                <a:tc>
                  <a:txBody>
                    <a:bodyPr/>
                    <a:lstStyle/>
                    <a:p>
                      <a:r>
                        <a:rPr lang="en-US" sz="1700">
                          <a:effectLst/>
                        </a:rPr>
                        <a:t>Identifier or filename for the transcription. May be useful for tracing source cases.</a:t>
                      </a:r>
                      <a:endParaRPr lang="en-US" sz="1700"/>
                    </a:p>
                  </a:txBody>
                  <a:tcPr marL="86995" marR="86995" marT="43498" marB="43498" anchor="ctr">
                    <a:lnL>
                      <a:noFill/>
                    </a:lnL>
                    <a:lnR>
                      <a:noFill/>
                    </a:lnR>
                    <a:lnT>
                      <a:noFill/>
                    </a:lnT>
                    <a:lnB>
                      <a:noFill/>
                    </a:lnB>
                    <a:noFill/>
                  </a:tcPr>
                </a:tc>
                <a:extLst>
                  <a:ext uri="{0D108BD9-81ED-4DB2-BD59-A6C34878D82A}">
                    <a16:rowId xmlns:a16="http://schemas.microsoft.com/office/drawing/2014/main" val="2512521429"/>
                  </a:ext>
                </a:extLst>
              </a:tr>
              <a:tr h="869950">
                <a:tc>
                  <a:txBody>
                    <a:bodyPr/>
                    <a:lstStyle/>
                    <a:p>
                      <a:r>
                        <a:rPr lang="en-IN" sz="1700">
                          <a:effectLst/>
                        </a:rPr>
                        <a:t>transcription</a:t>
                      </a:r>
                      <a:endParaRPr lang="en-IN" sz="1700"/>
                    </a:p>
                  </a:txBody>
                  <a:tcPr marL="86995" marR="86995" marT="43498" marB="43498" anchor="ctr">
                    <a:lnL>
                      <a:noFill/>
                    </a:lnL>
                    <a:lnR>
                      <a:noFill/>
                    </a:lnR>
                    <a:lnT>
                      <a:noFill/>
                    </a:lnT>
                    <a:lnB>
                      <a:noFill/>
                    </a:lnB>
                    <a:noFill/>
                  </a:tcPr>
                </a:tc>
                <a:tc>
                  <a:txBody>
                    <a:bodyPr/>
                    <a:lstStyle/>
                    <a:p>
                      <a:r>
                        <a:rPr lang="en-US" sz="1700">
                          <a:effectLst/>
                        </a:rPr>
                        <a:t>The </a:t>
                      </a:r>
                      <a:r>
                        <a:rPr lang="en-US" sz="1700" b="1">
                          <a:effectLst/>
                        </a:rPr>
                        <a:t>core clinical note</a:t>
                      </a:r>
                      <a:r>
                        <a:rPr lang="en-US" sz="1700">
                          <a:effectLst/>
                        </a:rPr>
                        <a:t> (free-text). This is your primary input for NLP tasks like classification and entity linking.</a:t>
                      </a:r>
                      <a:endParaRPr lang="en-US" sz="1700"/>
                    </a:p>
                  </a:txBody>
                  <a:tcPr marL="86995" marR="86995" marT="43498" marB="43498" anchor="ctr">
                    <a:lnL>
                      <a:noFill/>
                    </a:lnL>
                    <a:lnR>
                      <a:noFill/>
                    </a:lnR>
                    <a:lnT>
                      <a:noFill/>
                    </a:lnT>
                    <a:lnB>
                      <a:noFill/>
                    </a:lnB>
                    <a:noFill/>
                  </a:tcPr>
                </a:tc>
                <a:extLst>
                  <a:ext uri="{0D108BD9-81ED-4DB2-BD59-A6C34878D82A}">
                    <a16:rowId xmlns:a16="http://schemas.microsoft.com/office/drawing/2014/main" val="1408013624"/>
                  </a:ext>
                </a:extLst>
              </a:tr>
              <a:tr h="869950">
                <a:tc>
                  <a:txBody>
                    <a:bodyPr/>
                    <a:lstStyle/>
                    <a:p>
                      <a:r>
                        <a:rPr lang="en-IN" sz="1700">
                          <a:effectLst/>
                        </a:rPr>
                        <a:t>keywords</a:t>
                      </a:r>
                      <a:endParaRPr lang="en-IN" sz="1700"/>
                    </a:p>
                  </a:txBody>
                  <a:tcPr marL="86995" marR="86995" marT="43498" marB="43498" anchor="ctr">
                    <a:lnL>
                      <a:noFill/>
                    </a:lnL>
                    <a:lnR>
                      <a:noFill/>
                    </a:lnR>
                    <a:lnT>
                      <a:noFill/>
                    </a:lnT>
                    <a:lnB>
                      <a:noFill/>
                    </a:lnB>
                    <a:noFill/>
                  </a:tcPr>
                </a:tc>
                <a:tc>
                  <a:txBody>
                    <a:bodyPr/>
                    <a:lstStyle/>
                    <a:p>
                      <a:r>
                        <a:rPr lang="en-US" sz="1700">
                          <a:effectLst/>
                        </a:rPr>
                        <a:t>A semi-structured list of terms extracted from the transcription. Useful for validation or keyword-based tagging, but not always present.</a:t>
                      </a:r>
                      <a:endParaRPr lang="en-US" sz="1700"/>
                    </a:p>
                  </a:txBody>
                  <a:tcPr marL="86995" marR="86995" marT="43498" marB="43498" anchor="ctr">
                    <a:lnL>
                      <a:noFill/>
                    </a:lnL>
                    <a:lnR>
                      <a:noFill/>
                    </a:lnR>
                    <a:lnT>
                      <a:noFill/>
                    </a:lnT>
                    <a:lnB>
                      <a:noFill/>
                    </a:lnB>
                    <a:noFill/>
                  </a:tcPr>
                </a:tc>
                <a:extLst>
                  <a:ext uri="{0D108BD9-81ED-4DB2-BD59-A6C34878D82A}">
                    <a16:rowId xmlns:a16="http://schemas.microsoft.com/office/drawing/2014/main" val="1071475732"/>
                  </a:ext>
                </a:extLst>
              </a:tr>
            </a:tbl>
          </a:graphicData>
        </a:graphic>
      </p:graphicFrame>
    </p:spTree>
    <p:extLst>
      <p:ext uri="{BB962C8B-B14F-4D97-AF65-F5344CB8AC3E}">
        <p14:creationId xmlns:p14="http://schemas.microsoft.com/office/powerpoint/2010/main" val="141977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A318-AF37-3065-D58E-932D4C859E0E}"/>
              </a:ext>
            </a:extLst>
          </p:cNvPr>
          <p:cNvSpPr>
            <a:spLocks noGrp="1"/>
          </p:cNvSpPr>
          <p:nvPr>
            <p:ph type="title"/>
          </p:nvPr>
        </p:nvSpPr>
        <p:spPr/>
        <p:txBody>
          <a:bodyPr lIns="91440" tIns="45720" rIns="91440" bIns="45720" anchor="ctr"/>
          <a:lstStyle/>
          <a:p>
            <a:r>
              <a:rPr lang="en-US">
                <a:latin typeface="Franklin Gothic Medium"/>
              </a:rPr>
              <a:t>Data Analysis</a:t>
            </a:r>
            <a:endParaRPr lang="en-US"/>
          </a:p>
        </p:txBody>
      </p:sp>
      <p:sp>
        <p:nvSpPr>
          <p:cNvPr id="4" name="TextBox 3">
            <a:extLst>
              <a:ext uri="{FF2B5EF4-FFF2-40B4-BE49-F238E27FC236}">
                <a16:creationId xmlns:a16="http://schemas.microsoft.com/office/drawing/2014/main" id="{E8B81BF5-E42F-EC04-E8EA-361FF7F4AF26}"/>
              </a:ext>
            </a:extLst>
          </p:cNvPr>
          <p:cNvSpPr txBox="1"/>
          <p:nvPr/>
        </p:nvSpPr>
        <p:spPr>
          <a:xfrm>
            <a:off x="550606" y="1289804"/>
            <a:ext cx="11277600" cy="2031325"/>
          </a:xfrm>
          <a:prstGeom prst="rect">
            <a:avLst/>
          </a:prstGeom>
          <a:noFill/>
        </p:spPr>
        <p:txBody>
          <a:bodyPr wrap="square" lIns="91440" tIns="45720" rIns="91440" bIns="45720" rtlCol="0" anchor="t">
            <a:spAutoFit/>
          </a:bodyPr>
          <a:lstStyle/>
          <a:p>
            <a:pPr algn="just"/>
            <a:r>
              <a:rPr lang="en-US"/>
              <a:t>The dataset contains a total of 8,500 medical transcriptions across 40 unique medical specialties. Contains high-frequency specialties Surgery (1,103 Records), followed by History and Physical Consultation (516), Cardiovascular/Pulmonary (372), Orthopedic (355), and Radiology (273). </a:t>
            </a:r>
          </a:p>
          <a:p>
            <a:pPr algn="just"/>
            <a:endParaRPr lang="en-US"/>
          </a:p>
          <a:p>
            <a:pPr algn="just"/>
            <a:r>
              <a:rPr lang="en-US"/>
              <a:t>Some samples are less than 10, leading to a class imbalance that needs to be checked further. Transcription length varies significantly, with a mean of approximately 462 words and a maximum length reaching over 3,000 words. Most transcriptions fall between 239 and 614 words.</a:t>
            </a:r>
            <a:endParaRPr lang="en-IN"/>
          </a:p>
        </p:txBody>
      </p:sp>
      <p:pic>
        <p:nvPicPr>
          <p:cNvPr id="1028" name="Picture 4">
            <a:extLst>
              <a:ext uri="{FF2B5EF4-FFF2-40B4-BE49-F238E27FC236}">
                <a16:creationId xmlns:a16="http://schemas.microsoft.com/office/drawing/2014/main" id="{B773B379-9EF4-7509-3A97-D1BBBF91A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16" y="3429000"/>
            <a:ext cx="10891684" cy="261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88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8FBB2-FDB0-5E3D-1A40-8F403ECBF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64E2BB-6102-3FB2-A504-2BB770556BA9}"/>
              </a:ext>
            </a:extLst>
          </p:cNvPr>
          <p:cNvSpPr>
            <a:spLocks noGrp="1"/>
          </p:cNvSpPr>
          <p:nvPr>
            <p:ph type="title"/>
          </p:nvPr>
        </p:nvSpPr>
        <p:spPr/>
        <p:txBody>
          <a:bodyPr lIns="91440" tIns="45720" rIns="91440" bIns="45720" anchor="ctr"/>
          <a:lstStyle/>
          <a:p>
            <a:r>
              <a:rPr lang="en-US">
                <a:latin typeface="Franklin Gothic Medium"/>
              </a:rPr>
              <a:t>Data Preprocessing</a:t>
            </a:r>
            <a:endParaRPr lang="en-US"/>
          </a:p>
        </p:txBody>
      </p:sp>
      <p:sp>
        <p:nvSpPr>
          <p:cNvPr id="4" name="TextBox 3">
            <a:extLst>
              <a:ext uri="{FF2B5EF4-FFF2-40B4-BE49-F238E27FC236}">
                <a16:creationId xmlns:a16="http://schemas.microsoft.com/office/drawing/2014/main" id="{7246F78A-0898-D56E-3702-F508C8DA369E}"/>
              </a:ext>
            </a:extLst>
          </p:cNvPr>
          <p:cNvSpPr txBox="1"/>
          <p:nvPr/>
        </p:nvSpPr>
        <p:spPr>
          <a:xfrm>
            <a:off x="842319" y="1176534"/>
            <a:ext cx="9908590" cy="5909310"/>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a:t>The data contains some missing values. </a:t>
            </a:r>
          </a:p>
          <a:p>
            <a:pPr marL="285750" indent="-285750" algn="just">
              <a:buFont typeface="Arial" panose="020B0604020202020204" pitchFamily="34" charset="0"/>
              <a:buChar char="•"/>
            </a:pPr>
            <a:r>
              <a:rPr lang="en-IN"/>
              <a:t>The missing values are filled with None Values.</a:t>
            </a:r>
            <a:endParaRPr lang="en-IN">
              <a:ea typeface="Calibri"/>
              <a:cs typeface="Calibri"/>
            </a:endParaRPr>
          </a:p>
          <a:p>
            <a:pPr marL="285750" indent="-285750" algn="just">
              <a:buFont typeface="Arial" panose="020B0604020202020204" pitchFamily="34" charset="0"/>
              <a:buChar char="•"/>
            </a:pPr>
            <a:r>
              <a:rPr lang="en-IN"/>
              <a:t>Considered a function, basic clean, which contains the text-related cleaning process.</a:t>
            </a:r>
            <a:endParaRPr lang="en-IN">
              <a:ea typeface="Calibri"/>
              <a:cs typeface="Calibri"/>
            </a:endParaRPr>
          </a:p>
          <a:p>
            <a:pPr marL="285750" indent="-285750" algn="just">
              <a:buFont typeface="Arial" panose="020B0604020202020204" pitchFamily="34" charset="0"/>
              <a:buChar char="•"/>
            </a:pPr>
            <a:r>
              <a:rPr lang="en-US"/>
              <a:t>Converts all text to lowercase to ensure uniformity, then removes punctuation and digits to reduce noise.</a:t>
            </a:r>
            <a:endParaRPr lang="en-US">
              <a:ea typeface="Calibri"/>
              <a:cs typeface="Calibri"/>
            </a:endParaRPr>
          </a:p>
          <a:p>
            <a:pPr marL="285750" indent="-285750" algn="just">
              <a:buFont typeface="Arial" panose="020B0604020202020204" pitchFamily="34" charset="0"/>
              <a:buChar char="•"/>
            </a:pPr>
            <a:r>
              <a:rPr lang="en-US"/>
              <a:t>Normalizes whitespace by replacing multiple spaces with a single space and trimming any leading or trailing spaces.</a:t>
            </a:r>
            <a:endParaRPr lang="en-US">
              <a:ea typeface="Calibri"/>
              <a:cs typeface="Calibri"/>
            </a:endParaRPr>
          </a:p>
          <a:p>
            <a:pPr marL="285750" indent="-285750" algn="just">
              <a:buFont typeface="Arial" panose="020B0604020202020204" pitchFamily="34" charset="0"/>
              <a:buChar char="•"/>
            </a:pPr>
            <a:r>
              <a:rPr lang="en-US"/>
              <a:t>Code calculates the word count of each cleaned transcription using a lambda function that splits the text by spaces and counts the resulting tokens.</a:t>
            </a:r>
            <a:endParaRPr lang="en-US">
              <a:ea typeface="Calibri"/>
              <a:cs typeface="Calibri"/>
            </a:endParaRPr>
          </a:p>
          <a:p>
            <a:pPr algn="just"/>
            <a:endParaRPr lang="en-US"/>
          </a:p>
          <a:p>
            <a:pPr algn="just"/>
            <a:r>
              <a:rPr lang="en-US" b="1"/>
              <a:t>Advanced Cleaning Process</a:t>
            </a:r>
            <a:endParaRPr lang="en-US" b="1">
              <a:ea typeface="Calibri"/>
              <a:cs typeface="Calibri"/>
            </a:endParaRPr>
          </a:p>
          <a:p>
            <a:pPr marL="285750" indent="-285750" algn="just">
              <a:buFont typeface="Arial" panose="020B0604020202020204" pitchFamily="34" charset="0"/>
              <a:buChar char="•"/>
            </a:pPr>
            <a:r>
              <a:rPr lang="en-US" b="1"/>
              <a:t>Lemmatization </a:t>
            </a:r>
            <a:r>
              <a:rPr lang="en-US"/>
              <a:t>ensures that different word forms are treated the same (e.g., “diagnosing”, “diagnosed” → “diagnose”), improving generalization.</a:t>
            </a:r>
            <a:endParaRPr lang="en-US">
              <a:ea typeface="Calibri"/>
              <a:cs typeface="Calibri"/>
            </a:endParaRPr>
          </a:p>
          <a:p>
            <a:pPr marL="285750" indent="-285750" algn="just">
              <a:buFont typeface="Arial" panose="020B0604020202020204" pitchFamily="34" charset="0"/>
              <a:buChar char="•"/>
            </a:pPr>
            <a:r>
              <a:rPr lang="en-US" b="1"/>
              <a:t>Stop word</a:t>
            </a:r>
            <a:r>
              <a:rPr lang="en-US"/>
              <a:t> removal filters out common words that don’t contribute meaningful information to classification tasks.</a:t>
            </a:r>
            <a:endParaRPr lang="en-US">
              <a:ea typeface="Calibri"/>
              <a:cs typeface="Calibri"/>
            </a:endParaRPr>
          </a:p>
          <a:p>
            <a:pPr marL="285750" indent="-285750" algn="just">
              <a:buFont typeface="Arial" panose="020B0604020202020204" pitchFamily="34" charset="0"/>
              <a:buChar char="•"/>
            </a:pPr>
            <a:r>
              <a:rPr lang="en-US" b="1"/>
              <a:t>Filtering</a:t>
            </a:r>
            <a:r>
              <a:rPr lang="en-US"/>
              <a:t> non-alphabetic tokens helps remove noise (like numbers or special symbols) that might confuse the model.</a:t>
            </a:r>
            <a:endParaRPr lang="en-US">
              <a:ea typeface="Calibri"/>
              <a:cs typeface="Calibri"/>
            </a:endParaRPr>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p:txBody>
      </p:sp>
    </p:spTree>
    <p:extLst>
      <p:ext uri="{BB962C8B-B14F-4D97-AF65-F5344CB8AC3E}">
        <p14:creationId xmlns:p14="http://schemas.microsoft.com/office/powerpoint/2010/main" val="189213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B8BF-B53E-5741-4E3D-63ADE9354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D23E7-B7D9-0406-FED9-7D48DBF216E4}"/>
              </a:ext>
            </a:extLst>
          </p:cNvPr>
          <p:cNvSpPr>
            <a:spLocks noGrp="1"/>
          </p:cNvSpPr>
          <p:nvPr>
            <p:ph type="title"/>
          </p:nvPr>
        </p:nvSpPr>
        <p:spPr>
          <a:xfrm>
            <a:off x="838200" y="0"/>
            <a:ext cx="10515600" cy="1026353"/>
          </a:xfrm>
        </p:spPr>
        <p:txBody>
          <a:bodyPr lIns="91440" tIns="45720" rIns="91440" bIns="45720" anchor="ctr"/>
          <a:lstStyle/>
          <a:p>
            <a:r>
              <a:rPr lang="en-US">
                <a:latin typeface="Franklin Gothic Medium"/>
              </a:rPr>
              <a:t>Data Visualizations (After Cleaning)</a:t>
            </a:r>
            <a:endParaRPr lang="en-US"/>
          </a:p>
        </p:txBody>
      </p:sp>
      <p:sp>
        <p:nvSpPr>
          <p:cNvPr id="4" name="TextBox 3">
            <a:extLst>
              <a:ext uri="{FF2B5EF4-FFF2-40B4-BE49-F238E27FC236}">
                <a16:creationId xmlns:a16="http://schemas.microsoft.com/office/drawing/2014/main" id="{C6934046-4532-98D7-D956-CECABA1EA264}"/>
              </a:ext>
            </a:extLst>
          </p:cNvPr>
          <p:cNvSpPr txBox="1"/>
          <p:nvPr/>
        </p:nvSpPr>
        <p:spPr>
          <a:xfrm>
            <a:off x="1752600" y="2420514"/>
            <a:ext cx="4377615" cy="1200329"/>
          </a:xfrm>
          <a:prstGeom prst="rect">
            <a:avLst/>
          </a:prstGeom>
          <a:noFill/>
        </p:spPr>
        <p:txBody>
          <a:bodyPr wrap="square" rtlCol="0">
            <a:spAutoFit/>
          </a:bodyPr>
          <a:lstStyle/>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p:txBody>
      </p:sp>
      <p:pic>
        <p:nvPicPr>
          <p:cNvPr id="3074" name="Picture 2">
            <a:extLst>
              <a:ext uri="{FF2B5EF4-FFF2-40B4-BE49-F238E27FC236}">
                <a16:creationId xmlns:a16="http://schemas.microsoft.com/office/drawing/2014/main" id="{61696BFD-857D-9814-63E1-8B1037B23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62" y="914400"/>
            <a:ext cx="7226709" cy="52897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F120A6-1F67-ABB4-33AC-33C79FC37E73}"/>
              </a:ext>
            </a:extLst>
          </p:cNvPr>
          <p:cNvSpPr txBox="1"/>
          <p:nvPr/>
        </p:nvSpPr>
        <p:spPr>
          <a:xfrm>
            <a:off x="8121445" y="2967335"/>
            <a:ext cx="3873910" cy="646331"/>
          </a:xfrm>
          <a:prstGeom prst="rect">
            <a:avLst/>
          </a:prstGeom>
          <a:noFill/>
        </p:spPr>
        <p:txBody>
          <a:bodyPr wrap="square" rtlCol="0">
            <a:spAutoFit/>
          </a:bodyPr>
          <a:lstStyle/>
          <a:p>
            <a:r>
              <a:rPr lang="en-US"/>
              <a:t>Outliers in some specialties indicate </a:t>
            </a:r>
            <a:r>
              <a:rPr lang="en-US" b="1"/>
              <a:t>detailed or complex cases</a:t>
            </a:r>
            <a:r>
              <a:rPr lang="en-US"/>
              <a:t>.</a:t>
            </a:r>
          </a:p>
        </p:txBody>
      </p:sp>
    </p:spTree>
    <p:extLst>
      <p:ext uri="{BB962C8B-B14F-4D97-AF65-F5344CB8AC3E}">
        <p14:creationId xmlns:p14="http://schemas.microsoft.com/office/powerpoint/2010/main" val="215773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E4507-98D4-0053-91DC-D62066BF82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B1DBF-8BC1-2AB3-87BC-E8F119CC1A82}"/>
              </a:ext>
            </a:extLst>
          </p:cNvPr>
          <p:cNvSpPr>
            <a:spLocks noGrp="1"/>
          </p:cNvSpPr>
          <p:nvPr>
            <p:ph type="title"/>
          </p:nvPr>
        </p:nvSpPr>
        <p:spPr>
          <a:xfrm>
            <a:off x="838200" y="0"/>
            <a:ext cx="10515600" cy="1026353"/>
          </a:xfrm>
        </p:spPr>
        <p:txBody>
          <a:bodyPr lIns="91440" tIns="45720" rIns="91440" bIns="45720" anchor="ctr"/>
          <a:lstStyle/>
          <a:p>
            <a:r>
              <a:rPr lang="en-US">
                <a:latin typeface="Franklin Gothic Medium"/>
              </a:rPr>
              <a:t>Data Visualizations (After Cleaning)</a:t>
            </a:r>
            <a:endParaRPr lang="en-US"/>
          </a:p>
        </p:txBody>
      </p:sp>
      <p:sp>
        <p:nvSpPr>
          <p:cNvPr id="4" name="TextBox 3">
            <a:extLst>
              <a:ext uri="{FF2B5EF4-FFF2-40B4-BE49-F238E27FC236}">
                <a16:creationId xmlns:a16="http://schemas.microsoft.com/office/drawing/2014/main" id="{BD238794-FEE7-B720-E616-008693083D57}"/>
              </a:ext>
            </a:extLst>
          </p:cNvPr>
          <p:cNvSpPr txBox="1"/>
          <p:nvPr/>
        </p:nvSpPr>
        <p:spPr>
          <a:xfrm>
            <a:off x="1752600" y="2420514"/>
            <a:ext cx="4377615" cy="1200329"/>
          </a:xfrm>
          <a:prstGeom prst="rect">
            <a:avLst/>
          </a:prstGeom>
          <a:noFill/>
        </p:spPr>
        <p:txBody>
          <a:bodyPr wrap="square" rtlCol="0">
            <a:spAutoFit/>
          </a:bodyPr>
          <a:lstStyle/>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a:p>
            <a:pPr marL="285750" indent="-285750" algn="just">
              <a:buFont typeface="Arial" panose="020B0604020202020204" pitchFamily="34" charset="0"/>
              <a:buChar char="•"/>
            </a:pPr>
            <a:endParaRPr lang="en-IN"/>
          </a:p>
        </p:txBody>
      </p:sp>
      <p:pic>
        <p:nvPicPr>
          <p:cNvPr id="4098" name="Picture 2">
            <a:extLst>
              <a:ext uri="{FF2B5EF4-FFF2-40B4-BE49-F238E27FC236}">
                <a16:creationId xmlns:a16="http://schemas.microsoft.com/office/drawing/2014/main" id="{C5AA088B-8C17-96C5-1BB1-B292A8C94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69" y="1026353"/>
            <a:ext cx="6710830" cy="54531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162A30-E605-21F4-C7C5-07A77556FA00}"/>
              </a:ext>
            </a:extLst>
          </p:cNvPr>
          <p:cNvSpPr txBox="1"/>
          <p:nvPr/>
        </p:nvSpPr>
        <p:spPr>
          <a:xfrm>
            <a:off x="7167716" y="1694946"/>
            <a:ext cx="4571999" cy="2862322"/>
          </a:xfrm>
          <a:prstGeom prst="rect">
            <a:avLst/>
          </a:prstGeom>
          <a:noFill/>
        </p:spPr>
        <p:txBody>
          <a:bodyPr wrap="square" lIns="91440" tIns="45720" rIns="91440" bIns="45720" rtlCol="0" anchor="t">
            <a:spAutoFit/>
          </a:bodyPr>
          <a:lstStyle/>
          <a:p>
            <a:r>
              <a:rPr lang="en-US" b="1"/>
              <a:t>TF-IDF </a:t>
            </a:r>
            <a:r>
              <a:rPr lang="en-US"/>
              <a:t>(Term Frequency–Inverse Document Frequency) measures how important a word is in a particular specialty relative to others. For instance, terms like </a:t>
            </a:r>
            <a:r>
              <a:rPr lang="en-US" b="1"/>
              <a:t>“history”</a:t>
            </a:r>
            <a:r>
              <a:rPr lang="en-US"/>
              <a:t> and </a:t>
            </a:r>
            <a:r>
              <a:rPr lang="en-US" b="1"/>
              <a:t>“patient”</a:t>
            </a:r>
            <a:r>
              <a:rPr lang="en-US"/>
              <a:t> have high relevance in </a:t>
            </a:r>
            <a:r>
              <a:rPr lang="en-US" b="1"/>
              <a:t>Consult - History and Physical</a:t>
            </a:r>
            <a:r>
              <a:rPr lang="en-US"/>
              <a:t>, while </a:t>
            </a:r>
            <a:r>
              <a:rPr lang="en-US" b="1"/>
              <a:t>“artery”</a:t>
            </a:r>
            <a:r>
              <a:rPr lang="en-US"/>
              <a:t> and </a:t>
            </a:r>
            <a:r>
              <a:rPr lang="en-US" b="1"/>
              <a:t>“chest”</a:t>
            </a:r>
            <a:r>
              <a:rPr lang="en-US"/>
              <a:t> are more prominent in </a:t>
            </a:r>
            <a:r>
              <a:rPr lang="en-US" b="1"/>
              <a:t>Cardiovascular/Pulmonary</a:t>
            </a:r>
            <a:r>
              <a:rPr lang="en-US"/>
              <a:t>. This analysis helps identify domain-specific terminology, supporting tasks such as specialty classification and keyword-based retrieval.</a:t>
            </a:r>
            <a:endParaRPr lang="en-IN"/>
          </a:p>
        </p:txBody>
      </p:sp>
    </p:spTree>
    <p:extLst>
      <p:ext uri="{BB962C8B-B14F-4D97-AF65-F5344CB8AC3E}">
        <p14:creationId xmlns:p14="http://schemas.microsoft.com/office/powerpoint/2010/main" val="3544862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df7f8b4-b17c-42d3-9c9f-8b840080e9f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507A52E52F5C4DAB87D6BC1210109C" ma:contentTypeVersion="10" ma:contentTypeDescription="Create a new document." ma:contentTypeScope="" ma:versionID="e37a99c707dbccba6e580142f9379569">
  <xsd:schema xmlns:xsd="http://www.w3.org/2001/XMLSchema" xmlns:xs="http://www.w3.org/2001/XMLSchema" xmlns:p="http://schemas.microsoft.com/office/2006/metadata/properties" xmlns:ns3="1df7f8b4-b17c-42d3-9c9f-8b840080e9f1" targetNamespace="http://schemas.microsoft.com/office/2006/metadata/properties" ma:root="true" ma:fieldsID="5d98438a1c334cd50d1a46e2a7b731e7" ns3:_="">
    <xsd:import namespace="1df7f8b4-b17c-42d3-9c9f-8b840080e9f1"/>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f7f8b4-b17c-42d3-9c9f-8b840080e9f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09EA70-0FB4-4E91-B679-715F3969EF0C}">
  <ds:schemaRefs>
    <ds:schemaRef ds:uri="1df7f8b4-b17c-42d3-9c9f-8b840080e9f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7B20F9-3CDC-49FB-8616-2AE7AC329F8E}">
  <ds:schemaRefs>
    <ds:schemaRef ds:uri="http://schemas.microsoft.com/sharepoint/v3/contenttype/forms"/>
  </ds:schemaRefs>
</ds:datastoreItem>
</file>

<file path=customXml/itemProps3.xml><?xml version="1.0" encoding="utf-8"?>
<ds:datastoreItem xmlns:ds="http://schemas.openxmlformats.org/officeDocument/2006/customXml" ds:itemID="{4DDDE72C-A004-435F-857B-7F7218DFD3D9}">
  <ds:schemaRefs>
    <ds:schemaRef ds:uri="1df7f8b4-b17c-42d3-9c9f-8b840080e9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7cf48d45-3ddb-4389-a9c1-c115526eb52e}" enabled="0" method="" siteId="{7cf48d45-3ddb-4389-a9c1-c115526eb52e}" removed="1"/>
</clbl:labelList>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Medical Transcriptions</vt:lpstr>
      <vt:lpstr>Motivation</vt:lpstr>
      <vt:lpstr>Research Question</vt:lpstr>
      <vt:lpstr>Data Collection</vt:lpstr>
      <vt:lpstr>Dataset Description</vt:lpstr>
      <vt:lpstr>Data Analysis</vt:lpstr>
      <vt:lpstr>Data Preprocessing</vt:lpstr>
      <vt:lpstr>Data Visualizations (After Cleaning)</vt:lpstr>
      <vt:lpstr>Data Visualizations (After Cleaning)</vt:lpstr>
      <vt:lpstr>Data Visualizations (After Cleaning)</vt:lpstr>
      <vt:lpstr>Data Visualizations (After Cleaning)</vt:lpstr>
      <vt:lpstr>Model &amp; Architecture</vt:lpstr>
      <vt:lpstr>Training Stratergy</vt:lpstr>
      <vt:lpstr>Training Stratergy</vt:lpstr>
      <vt:lpstr>Training Stratergy</vt:lpstr>
      <vt:lpstr>Results</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revision>1</cp:revision>
  <dcterms:created xsi:type="dcterms:W3CDTF">2018-11-27T04:22:11Z</dcterms:created>
  <dcterms:modified xsi:type="dcterms:W3CDTF">2025-04-30T07:20:15Z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0x010100D9507A52E52F5C4DAB87D6BC1210109C</vt:lpwstr>
  </property>
</Properties>
</file>