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4" r:id="rId2"/>
    <p:sldId id="426" r:id="rId3"/>
    <p:sldId id="495" r:id="rId4"/>
    <p:sldId id="486" r:id="rId5"/>
    <p:sldId id="487" r:id="rId6"/>
    <p:sldId id="293" r:id="rId7"/>
    <p:sldId id="294" r:id="rId8"/>
    <p:sldId id="498" r:id="rId9"/>
    <p:sldId id="499" r:id="rId10"/>
    <p:sldId id="500" r:id="rId11"/>
    <p:sldId id="501" r:id="rId12"/>
    <p:sldId id="502" r:id="rId13"/>
    <p:sldId id="503" r:id="rId14"/>
    <p:sldId id="506" r:id="rId15"/>
    <p:sldId id="5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9FE74-A1D6-4E64-BBB6-943B576167D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2E10A-541E-46C5-A632-683DC34D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98B69F0-9F3F-441A-9149-A5669546A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37D0810-773F-44C2-8169-B8A28517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9BC3CA6-F933-4792-B56C-45EA1B8BB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2362602-E92F-4345-8843-088810765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250" y="3324225"/>
            <a:ext cx="6807200" cy="314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77F3E6-2C63-4408-8458-B7422783D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B0C729B-A3FD-42F0-BC9B-57B348B8F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C974607-6CFD-4C67-B6F2-1D5B481305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B0C7559-9CEA-49D9-B30C-18F4F00EF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0D75-0139-4FD5-8D76-22EB5077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4EDE9-B4BF-4B97-A4FE-8D31F21A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3F1D-AD51-44E7-8B76-297C951B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EE53-D3B3-4077-925D-93FA418B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C780-8B87-4910-970F-55C08CC0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1A55-1B00-4EFE-A84B-0D97A782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1AF5-6CFE-409D-AA5A-94CA7663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A8C8-4E7B-4B65-B3DC-6442337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289F-0050-4CD2-B845-2B891F2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3AAB-335B-4DAC-9A49-FADED77C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F6A09-D240-4C39-8402-6079B4626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D8D1-C6FC-4F59-8EFF-11657A55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15A7-0A9F-4673-8371-77B0C1F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9742-A1DB-44A9-991C-38BA9D6D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37B2-DAB3-4985-AF12-D413742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9E5-C3D8-44E3-B322-A53E0AC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344C-7628-4E3D-B2B0-3E47ACA1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AC45-EA3E-41FC-97E2-206B877F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2F00-23D9-40B1-9954-086C676A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915C-337E-4E18-A20E-CD0906A8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9A9E-4D0D-48AD-BC40-765102C3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54FF1-AB92-4D8E-81FC-4AC9AF30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A12C-2CB3-49B4-B567-06B740B7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3E20-A2C3-4F69-9752-48033BB0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B4FF-B9C3-495F-9A61-0792E40C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2A82-45F3-4265-832C-AACF51EC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B49C-755B-4996-B937-398359EE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F869-F288-4A18-A86D-487788C2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0351-701F-415F-BBF1-1451F2CE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11A7-9320-4AB4-9E76-EFC0387B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69CB-7BE9-46A1-9F4F-6A17401B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C5C-C043-44F8-944A-3B1758AA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4F8E0-F018-43E4-85E7-3B6B01A7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0DF7F-9ABE-4878-806D-DFB7CE07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0EAC4-BA81-44A6-9FEF-ABB18F167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AF275-8B4B-475E-A43D-3409FDA3B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B6BB4-8713-485F-8E7A-CD1E055E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722EE-9C01-4466-B437-7E7315F1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F5602-2EA2-4B73-AF6A-CA98391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28C2-1FA6-4086-A809-F83B8B0E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BC3B1-57F3-4796-99DD-3004C648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037C9-1121-4A0E-BD36-29FDDD02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1353-4ABC-4001-9A6F-D12A0AAC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BB38B-CBAE-4BBC-BFBF-22E531A2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21972-A517-45E5-804A-269CF84C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34EB-83C7-4392-8CE3-97DBF1C7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FDAA-CE45-43EA-B946-8E6CF733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5145-1E26-443D-83E9-5B6DCC7C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D97F7-1556-4F6D-AF88-C40C63CD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EC4E-84AA-4CB5-B4DA-3AAEC119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F81A2-0457-4313-B179-F0E39696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B195C-D02D-4E85-B3A5-10B5D60D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7806-6A5D-4AEE-A210-EA736314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A636-26CE-494B-9F28-C0667772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B25D8-8D1D-4E83-ABED-19D22F90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A3772-D8CE-441C-BF1A-9CDFA1A3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F56F-5269-402A-8BE6-CF39064F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9E05-8E8B-4966-A8AF-1F2A9707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A876C-EC84-485F-839C-4B23F307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CF15-8C19-4E3E-AEC8-F8ABBED7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083F-4BA7-47D0-A1F3-720E67944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537D-5743-4C60-BB90-49710D17CA3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4C22-FB76-4D90-9A9E-AA2ACEDB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6ABA-BDF8-4F39-B2FE-1948AF17E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4076-7436-4C13-AF2F-B4DB9888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3ED909E-A4B4-47CA-9195-5F3E1C8758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2895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sz="8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Running Python</a:t>
            </a:r>
          </a:p>
        </p:txBody>
      </p:sp>
      <p:pic>
        <p:nvPicPr>
          <p:cNvPr id="25603" name="Picture 5" descr="AN03634_">
            <a:extLst>
              <a:ext uri="{FF2B5EF4-FFF2-40B4-BE49-F238E27FC236}">
                <a16:creationId xmlns:a16="http://schemas.microsoft.com/office/drawing/2014/main" id="{2A15E9FD-05B8-43F0-A32E-EE5E0D1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962400"/>
            <a:ext cx="2374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2E26-FF96-4B90-85FA-6AF86E38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9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Example of a Script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A5D5178-5BD7-4654-AB71-EEE168A7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95400"/>
            <a:ext cx="84582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#! /usr/bin/python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4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1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""" reads text from standard input and outputs any email</a:t>
            </a:r>
            <a:b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</a:b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addresses it finds, one to a line.</a:t>
            </a:r>
          </a:p>
          <a:p>
            <a:pPr>
              <a:lnSpc>
                <a:spcPts val="21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"""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4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import re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from sys import stdin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# a regular expression ~ for a valid email address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pat = re.compile(r'[-\w][-.\w]*@[-\w][-\w.]+[a-zA-Z]{2,4}')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for line in stdin.readlines():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for address in pat.findall(line):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    print address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0475-9A0C-4D45-8E06-D0C2B5E9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results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B9B9018-8BA0-44E7-AC73-E6B2FB08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1905000"/>
            <a:ext cx="6172200" cy="3429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python&gt; python email0.py &lt;email.txt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bill@msft.com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gates@microsoft.com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steve@apple.com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bill@msft.com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python&gt; 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BCC2-7450-4321-9EA5-8587F64A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Getting a unique, sorted list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DF6817C-16DC-4F69-9DB8-9000948F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382000" cy="5562600"/>
          </a:xfrm>
        </p:spPr>
        <p:txBody>
          <a:bodyPr>
            <a:normAutofit fontScale="92500"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import re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from sys import stdin</a:t>
            </a:r>
          </a:p>
          <a:p>
            <a:pPr>
              <a:lnSpc>
                <a:spcPts val="2475"/>
              </a:lnSpc>
              <a:buNone/>
            </a:pPr>
            <a:endParaRPr lang="en-US" altLang="en-US" b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pat = re.compile(r'[-\w][-.\w]*@[-\w][-\w.]+[a-zA-Z]{2,4}’)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i="1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# found is an initially empty set (a list w/o duplicates)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found = set( 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for line in stdin.readlines():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for address in pat.findall(line):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    found.add(address)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i="1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# sorted() takes a sequence, returns a sorted list of its elements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for address in sorted(found):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   print address</a:t>
            </a:r>
          </a:p>
          <a:p>
            <a:pPr>
              <a:lnSpc>
                <a:spcPts val="2475"/>
              </a:lnSpc>
              <a:buNone/>
            </a:pPr>
            <a:endParaRPr lang="en-US" altLang="en-US" b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FAA0-6C47-44A0-93C6-AE3055BB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results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6F58408-67BC-4206-B583-FE91779D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981200"/>
            <a:ext cx="6400800" cy="3276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python&gt; python email2.py &lt;email.txt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bill@msft.com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gates@microsoft.com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steve@apple.com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python&gt; 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7593-5AEF-4CDE-B092-7660C73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4522"/>
            <a:ext cx="10515600" cy="10259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787C515-1DEA-45AA-A208-098CB9C7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28131"/>
            <a:ext cx="8382000" cy="5562600"/>
          </a:xfrm>
        </p:spPr>
        <p:txBody>
          <a:bodyPr>
            <a:no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en-US" sz="1400" dirty="0">
                <a:latin typeface="Courier" pitchFamily="-65" charset="0"/>
                <a:ea typeface="Helvetica" panose="020B0604020202020204" pitchFamily="34" charset="0"/>
              </a:rPr>
              <a:t>"""factorial done recursively and iteratively"""</a:t>
            </a:r>
          </a:p>
          <a:p>
            <a:pPr>
              <a:lnSpc>
                <a:spcPts val="2475"/>
              </a:lnSpc>
              <a:buNone/>
            </a:pPr>
            <a:endParaRPr lang="en-US" altLang="en-US" sz="1400" dirty="0">
              <a:latin typeface="Courier" pitchFamily="-65" charset="0"/>
              <a:ea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def fact1(n):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</a:t>
            </a:r>
            <a:r>
              <a:rPr lang="en-US" altLang="en-US" sz="1400" b="0" dirty="0" err="1">
                <a:latin typeface="Courier" pitchFamily="-65" charset="0"/>
                <a:ea typeface="Helvetica" panose="020B0604020202020204" pitchFamily="34" charset="0"/>
              </a:rPr>
              <a:t>ans</a:t>
            </a: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= 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for </a:t>
            </a:r>
            <a:r>
              <a:rPr lang="en-US" altLang="en-US" sz="1400" b="0" dirty="0" err="1">
                <a:latin typeface="Courier" pitchFamily="-65" charset="0"/>
                <a:ea typeface="Helvetica" panose="020B0604020202020204" pitchFamily="34" charset="0"/>
              </a:rPr>
              <a:t>i</a:t>
            </a: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in range(2,n):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    </a:t>
            </a:r>
            <a:r>
              <a:rPr lang="en-US" altLang="en-US" sz="1400" b="0" dirty="0" err="1">
                <a:latin typeface="Courier" pitchFamily="-65" charset="0"/>
                <a:ea typeface="Helvetica" panose="020B0604020202020204" pitchFamily="34" charset="0"/>
              </a:rPr>
              <a:t>ans</a:t>
            </a: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= </a:t>
            </a:r>
            <a:r>
              <a:rPr lang="en-US" altLang="en-US" sz="1400" b="0" dirty="0" err="1">
                <a:latin typeface="Courier" pitchFamily="-65" charset="0"/>
                <a:ea typeface="Helvetica" panose="020B0604020202020204" pitchFamily="34" charset="0"/>
              </a:rPr>
              <a:t>ans</a:t>
            </a: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* n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return </a:t>
            </a:r>
            <a:r>
              <a:rPr lang="en-US" altLang="en-US" sz="1400" b="0" dirty="0" err="1">
                <a:latin typeface="Courier" pitchFamily="-65" charset="0"/>
                <a:ea typeface="Helvetica" panose="020B0604020202020204" pitchFamily="34" charset="0"/>
              </a:rPr>
              <a:t>ans</a:t>
            </a:r>
            <a:endParaRPr lang="en-US" altLang="en-US" sz="1400" b="0" dirty="0">
              <a:latin typeface="Courier" pitchFamily="-65" charset="0"/>
              <a:ea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en-US" sz="1400" b="0" dirty="0">
              <a:latin typeface="Courier" pitchFamily="-65" charset="0"/>
              <a:ea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def fact2(n):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if n &lt; 1: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    return 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else: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400" b="0" dirty="0">
                <a:latin typeface="Courier" pitchFamily="-65" charset="0"/>
                <a:ea typeface="Helvetica" panose="020B0604020202020204" pitchFamily="34" charset="0"/>
              </a:rPr>
              <a:t>        return n * fact2(n - 1)</a:t>
            </a:r>
          </a:p>
          <a:p>
            <a:pPr>
              <a:lnSpc>
                <a:spcPts val="2475"/>
              </a:lnSpc>
              <a:buNone/>
            </a:pPr>
            <a:endParaRPr lang="en-US" altLang="en-US" sz="1400" b="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3461-6012-496B-8FAE-A7922D35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44"/>
            <a:ext cx="10301868" cy="894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EAE1B59-F00C-4939-B0DB-19A7C33F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83527"/>
            <a:ext cx="8382000" cy="5562600"/>
          </a:xfrm>
        </p:spPr>
        <p:txBody>
          <a:bodyPr>
            <a:no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671&gt; </a:t>
            </a:r>
            <a:r>
              <a:rPr lang="en-US" altLang="en-US" sz="120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python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Python 2.5.2 …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120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import ex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120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ex.fact1(6)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1296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120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ex.fact2(200)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78865786736479050355236321393218507…000000L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120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&lt;function fact1 at 0x902470&gt;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120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fact1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Traceback (most recent call last):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  File "&lt;stdin&gt;", line 1, in &lt;module&gt;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 err="1">
                <a:latin typeface="Courier" pitchFamily="-65" charset="0"/>
                <a:ea typeface="Helvetica" panose="020B0604020202020204" pitchFamily="34" charset="0"/>
              </a:rPr>
              <a:t>NameError</a:t>
            </a: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: name 'fact1' is not defined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120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</a:p>
          <a:p>
            <a:pPr>
              <a:lnSpc>
                <a:spcPts val="2475"/>
              </a:lnSpc>
              <a:buNone/>
            </a:pPr>
            <a:endParaRPr lang="en-US" altLang="en-US" sz="1200" b="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11170A80-077E-4B5C-A92D-6232F37B4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368776" cy="8540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Python Interpreter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F5577F8-2D75-4091-B6EB-D75E91C5C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8305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Typical Python implementations offer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both an interpreter and compiler</a:t>
            </a:r>
          </a:p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Interactive interface to Python with a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read-eval-print loop</a:t>
            </a:r>
          </a:p>
          <a:p>
            <a:pPr>
              <a:lnSpc>
                <a:spcPct val="80000"/>
              </a:lnSpc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[finin@linux2 ~]$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python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Python 2.4.3 (#1, Jan 14 2008, 18:32:40) 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[GCC 4.1.2 20070626 (Red Hat 4.1.2-14)] on linux2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&gt;&gt;&gt;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def square(x):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...  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return x * x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... 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&gt;&gt;&gt;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map(square, [1, 2, 3, 4])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[1, 4, 9, 16]</a:t>
            </a:r>
          </a:p>
          <a:p>
            <a:pPr marL="119063" lvl="2" indent="0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BBA8-C37E-414C-9D24-CA7D2282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8776" cy="72769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Installing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C520B82-B032-431A-B9C3-1F3B843A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95400"/>
            <a:ext cx="8001000" cy="5334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Python is pre-installed on most Unix systems, including Linux and MAC OS X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pre-installed version may not be the most recent one (2.6.2 and 3.1.1 as of Sept 09)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Download from http://python.org/download/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Python comes with a large library of standard modules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There are several options for an IDE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IDLE – works well with Windows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Emacs with python-mode or your favorite text editor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Eclipse with Pydev (http://pydev.sourceforge.net/)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7192-C163-4DDB-B684-E1E95A2C75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sz="38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IDLE Development Environment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B257521-E52A-4BB1-901B-1B86EBD0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altLang="en-US">
                <a:ea typeface="ＭＳ Ｐゴシック" panose="020B0600070205080204" pitchFamily="34" charset="-128"/>
              </a:rPr>
              <a:t>IDLE is an Integrated DeveLopment Environ-ment for Python, typically used on Windows</a:t>
            </a:r>
          </a:p>
          <a:p>
            <a:pPr marL="236538" indent="-236538"/>
            <a:r>
              <a:rPr lang="en-US" altLang="en-US">
                <a:ea typeface="ＭＳ Ｐゴシック" panose="020B0600070205080204" pitchFamily="34" charset="-128"/>
              </a:rPr>
              <a:t>Multi-window text editor with syntax highlighting, auto-completion, smart indent and other.</a:t>
            </a:r>
          </a:p>
          <a:p>
            <a:pPr marL="236538" indent="-236538"/>
            <a:r>
              <a:rPr lang="en-US" altLang="en-US">
                <a:ea typeface="ＭＳ Ｐゴシック" panose="020B0600070205080204" pitchFamily="34" charset="-128"/>
              </a:rPr>
              <a:t>Python shell with syntax highlighting.</a:t>
            </a:r>
          </a:p>
          <a:p>
            <a:pPr marL="236538" indent="-236538"/>
            <a:r>
              <a:rPr lang="en-US" altLang="en-US">
                <a:ea typeface="ＭＳ Ｐゴシック" panose="020B0600070205080204" pitchFamily="34" charset="-128"/>
              </a:rPr>
              <a:t>Integrated debugger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with stepping, persis-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tent breakpoints,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and call stack visi-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bility</a:t>
            </a:r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F4CD0FAC-3164-4201-8904-022B7269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6" y="4114800"/>
            <a:ext cx="4651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8F4E-7C0E-49BC-87ED-13FCF837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47"/>
            <a:ext cx="10402229" cy="91726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Editing Python in Emacs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BC90B27-E677-4B44-A69B-ADC15B25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43000"/>
            <a:ext cx="7772400" cy="5334000"/>
          </a:xfrm>
        </p:spPr>
        <p:txBody>
          <a:bodyPr/>
          <a:lstStyle/>
          <a:p>
            <a:r>
              <a:rPr lang="en-US" altLang="en-US" b="0">
                <a:ea typeface="ＭＳ Ｐゴシック" panose="020B0600070205080204" pitchFamily="34" charset="-128"/>
              </a:rPr>
              <a:t>Emacs </a:t>
            </a:r>
            <a:r>
              <a:rPr lang="en-US" altLang="en-US" b="0" i="1">
                <a:ea typeface="ＭＳ Ｐゴシック" panose="020B0600070205080204" pitchFamily="34" charset="-128"/>
              </a:rPr>
              <a:t>python-mode </a:t>
            </a:r>
            <a:r>
              <a:rPr lang="en-US" altLang="en-US" b="0">
                <a:ea typeface="ＭＳ Ｐゴシック" panose="020B0600070205080204" pitchFamily="34" charset="-128"/>
              </a:rPr>
              <a:t>has good support for editing Python, enabled enabled by default for .py files</a:t>
            </a:r>
          </a:p>
          <a:p>
            <a:r>
              <a:rPr lang="en-US" altLang="en-US" b="0">
                <a:ea typeface="ＭＳ Ｐゴシック" panose="020B0600070205080204" pitchFamily="34" charset="-128"/>
              </a:rPr>
              <a:t>Features: completion, symbol help, eldoc, and inferior interpreter shell, etc.</a:t>
            </a:r>
          </a:p>
        </p:txBody>
      </p:sp>
      <p:pic>
        <p:nvPicPr>
          <p:cNvPr id="31748" name="Picture 3" descr="Picture 1.png">
            <a:extLst>
              <a:ext uri="{FF2B5EF4-FFF2-40B4-BE49-F238E27FC236}">
                <a16:creationId xmlns:a16="http://schemas.microsoft.com/office/drawing/2014/main" id="{DA2E977B-D1C0-4DF6-8DAA-400A6956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4" y="2514600"/>
            <a:ext cx="75072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1334FD3-E06F-483B-A5D2-B04D49419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Running Interactively on UNIX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C8AED04-93B3-44E3-A370-11422BAA5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On Unix…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%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python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3+3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6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Python prompts with ‘&gt;&gt;&gt;’.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exit Python (not Idle):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In Unix, type CONTROL-D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In Windows, type CONTROL-Z + &lt;Enter&gt;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Evaluate exit()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5F1770C-FDAC-47CE-A0BB-75A52C1F6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17449"/>
            <a:ext cx="10246112" cy="110954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Running Programs on UNIX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52289A-D898-4BD6-8258-B84640A31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001000" cy="5334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python fact.py</a:t>
            </a:r>
            <a:endParaRPr lang="en-US" altLang="en-US" sz="2800" i="1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Make a python file directly executable by 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Adding the appropriate path to your python  interpreter as the first line of your file</a:t>
            </a:r>
          </a:p>
          <a:p>
            <a:pPr lvl="2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#!/usr/bin/python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Making the file executable</a:t>
            </a:r>
          </a:p>
          <a:p>
            <a:pPr lvl="2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chmod a+x fact.py</a:t>
            </a:r>
          </a:p>
          <a:p>
            <a:pPr lvl="1"/>
            <a:r>
              <a:rPr lang="en-US" altLang="en-US" sz="3000">
                <a:ea typeface="ＭＳ Ｐゴシック" panose="020B0600070205080204" pitchFamily="34" charset="-128"/>
              </a:rPr>
              <a:t>Invoking file from Unix command line</a:t>
            </a:r>
          </a:p>
          <a:p>
            <a:pPr lvl="2">
              <a:buFontTx/>
              <a:buNone/>
            </a:pPr>
            <a:r>
              <a:rPr lang="en-US" altLang="en-US" sz="30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fact.py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4A5-6260-4DF3-9282-1A8C1AA0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212659" cy="9199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Example ‘script’: fact.py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5D2AD97-0DBF-472E-AA19-D8706BDF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295400"/>
            <a:ext cx="8001000" cy="5334000"/>
          </a:xfrm>
        </p:spPr>
        <p:txBody>
          <a:bodyPr>
            <a:normAutofit fontScale="92500" lnSpcReduction="1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#! /usr/bin/python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def fact(x):</a:t>
            </a:r>
            <a:br>
              <a:rPr lang="en-US" altLang="en-US" b="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"""Returns the factorial of its argument, assumed to be a posint"""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    if x == 0: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        return 1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    return x * fact(x - 1)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print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print ’N fact(N)’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print "---------"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for n in range(10):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    print n, fact(n)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60BC-A745-477D-83AD-B7611BC6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 Scripts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F51803C-3DFE-43CE-8B15-E30CCDD0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When you call a python program from the command line the interpreter evaluates each expression in the file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Familiar mechanisms are used to provide command line arguments and/or redirect input and output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Python also has mechanisms to allow a python program to act both as a script and as a module to be imported and used by another python program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915</Words>
  <Application>Microsoft Office PowerPoint</Application>
  <PresentationFormat>Widescreen</PresentationFormat>
  <Paragraphs>140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Courier New</vt:lpstr>
      <vt:lpstr>Helvetica</vt:lpstr>
      <vt:lpstr>Symbol</vt:lpstr>
      <vt:lpstr>Times New Roman</vt:lpstr>
      <vt:lpstr>Office Theme</vt:lpstr>
      <vt:lpstr>Running Python</vt:lpstr>
      <vt:lpstr>The Python Interpreter</vt:lpstr>
      <vt:lpstr>Installing</vt:lpstr>
      <vt:lpstr>IDLE Development Environment</vt:lpstr>
      <vt:lpstr>Editing Python in Emacs</vt:lpstr>
      <vt:lpstr>Running Interactively on UNIX</vt:lpstr>
      <vt:lpstr>Running Programs on UNIX</vt:lpstr>
      <vt:lpstr>Example ‘script’: fact.py</vt:lpstr>
      <vt:lpstr>Python Scripts</vt:lpstr>
      <vt:lpstr>Example of a Script</vt:lpstr>
      <vt:lpstr>results</vt:lpstr>
      <vt:lpstr>Getting a unique, sorted list</vt:lpstr>
      <vt:lpstr>results</vt:lpstr>
      <vt:lpstr>Simple functions: ex.py</vt:lpstr>
      <vt:lpstr>Simple functions: ex.py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Manali Babar</dc:creator>
  <cp:lastModifiedBy>Manali Babar</cp:lastModifiedBy>
  <cp:revision>2</cp:revision>
  <dcterms:created xsi:type="dcterms:W3CDTF">2022-04-24T10:19:21Z</dcterms:created>
  <dcterms:modified xsi:type="dcterms:W3CDTF">2022-04-28T15:43:40Z</dcterms:modified>
</cp:coreProperties>
</file>