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549" r:id="rId2"/>
    <p:sldId id="2552" r:id="rId3"/>
    <p:sldId id="2554" r:id="rId4"/>
    <p:sldId id="2558" r:id="rId5"/>
    <p:sldId id="2575" r:id="rId6"/>
    <p:sldId id="2565" r:id="rId7"/>
    <p:sldId id="2566" r:id="rId8"/>
    <p:sldId id="2567" r:id="rId9"/>
    <p:sldId id="2568" r:id="rId10"/>
    <p:sldId id="2569" r:id="rId11"/>
    <p:sldId id="2570" r:id="rId12"/>
    <p:sldId id="270" r:id="rId13"/>
    <p:sldId id="2572" r:id="rId14"/>
    <p:sldId id="2573" r:id="rId15"/>
    <p:sldId id="2537" r:id="rId16"/>
    <p:sldId id="25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34" autoAdjust="0"/>
  </p:normalViewPr>
  <p:slideViewPr>
    <p:cSldViewPr snapToGrid="0">
      <p:cViewPr varScale="1">
        <p:scale>
          <a:sx n="66" d="100"/>
          <a:sy n="66" d="100"/>
        </p:scale>
        <p:origin x="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D7A98-9C54-4E78-A96F-70644B2B0427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E2775-E438-4C5A-ACC1-9672DBF83F47}">
      <dgm:prSet phldrT="[Text]"/>
      <dgm:spPr/>
      <dgm:t>
        <a:bodyPr/>
        <a:lstStyle/>
        <a:p>
          <a:r>
            <a:rPr lang="en-US" b="1" dirty="0"/>
            <a:t>Introduction</a:t>
          </a:r>
        </a:p>
      </dgm:t>
    </dgm:pt>
    <dgm:pt modelId="{61C2DAE5-6716-4049-BE2F-C8077683089F}" type="parTrans" cxnId="{BC56A9B4-1127-41C3-A0E1-E61D22F3D91A}">
      <dgm:prSet/>
      <dgm:spPr/>
      <dgm:t>
        <a:bodyPr/>
        <a:lstStyle/>
        <a:p>
          <a:endParaRPr lang="en-US"/>
        </a:p>
      </dgm:t>
    </dgm:pt>
    <dgm:pt modelId="{C6897616-A008-4A3E-97F3-6C5330AD9B6C}" type="sibTrans" cxnId="{BC56A9B4-1127-41C3-A0E1-E61D22F3D91A}">
      <dgm:prSet/>
      <dgm:spPr/>
      <dgm:t>
        <a:bodyPr/>
        <a:lstStyle/>
        <a:p>
          <a:endParaRPr lang="en-US"/>
        </a:p>
      </dgm:t>
    </dgm:pt>
    <dgm:pt modelId="{4BD93425-CDDF-43A2-9421-2B53B1B8DF6A}">
      <dgm:prSet/>
      <dgm:spPr/>
      <dgm:t>
        <a:bodyPr/>
        <a:lstStyle/>
        <a:p>
          <a:r>
            <a:rPr lang="en-US" b="1"/>
            <a:t>Problem Statement</a:t>
          </a:r>
          <a:endParaRPr lang="en-US" b="1" dirty="0"/>
        </a:p>
      </dgm:t>
    </dgm:pt>
    <dgm:pt modelId="{92C678A5-75CB-4A79-86F4-B639A0C644E1}" type="parTrans" cxnId="{48FC39A5-C162-4B31-8620-F886A24DA438}">
      <dgm:prSet/>
      <dgm:spPr/>
      <dgm:t>
        <a:bodyPr/>
        <a:lstStyle/>
        <a:p>
          <a:endParaRPr lang="en-US"/>
        </a:p>
      </dgm:t>
    </dgm:pt>
    <dgm:pt modelId="{B5B3B057-3311-416A-A64B-96C36C908EAB}" type="sibTrans" cxnId="{48FC39A5-C162-4B31-8620-F886A24DA438}">
      <dgm:prSet/>
      <dgm:spPr/>
      <dgm:t>
        <a:bodyPr/>
        <a:lstStyle/>
        <a:p>
          <a:endParaRPr lang="en-US"/>
        </a:p>
      </dgm:t>
    </dgm:pt>
    <dgm:pt modelId="{EFE2C770-A154-4882-AA94-0835AB0F3C1D}">
      <dgm:prSet/>
      <dgm:spPr/>
      <dgm:t>
        <a:bodyPr/>
        <a:lstStyle/>
        <a:p>
          <a:r>
            <a:rPr lang="en-US" b="1"/>
            <a:t>Conclusion</a:t>
          </a:r>
          <a:endParaRPr lang="en-US" b="1" dirty="0"/>
        </a:p>
      </dgm:t>
    </dgm:pt>
    <dgm:pt modelId="{F512903B-09CC-4275-8B3C-B2F9632437E1}" type="parTrans" cxnId="{87A90BEE-CFE9-4D40-B044-6634EF308A83}">
      <dgm:prSet/>
      <dgm:spPr/>
      <dgm:t>
        <a:bodyPr/>
        <a:lstStyle/>
        <a:p>
          <a:endParaRPr lang="en-US"/>
        </a:p>
      </dgm:t>
    </dgm:pt>
    <dgm:pt modelId="{44FF1CDA-A7DE-490D-A20A-B802DD3F8AB0}" type="sibTrans" cxnId="{87A90BEE-CFE9-4D40-B044-6634EF308A83}">
      <dgm:prSet/>
      <dgm:spPr/>
      <dgm:t>
        <a:bodyPr/>
        <a:lstStyle/>
        <a:p>
          <a:endParaRPr lang="en-US"/>
        </a:p>
      </dgm:t>
    </dgm:pt>
    <dgm:pt modelId="{4DB409EB-DA76-412B-8EC0-B24EE1A69EB9}">
      <dgm:prSet/>
      <dgm:spPr/>
      <dgm:t>
        <a:bodyPr/>
        <a:lstStyle/>
        <a:p>
          <a:r>
            <a:rPr lang="en-US" b="1"/>
            <a:t>Business Objective</a:t>
          </a:r>
          <a:endParaRPr lang="en-US" b="1" dirty="0"/>
        </a:p>
      </dgm:t>
    </dgm:pt>
    <dgm:pt modelId="{21BAD1EF-6385-40C9-A3A0-3F4736D52288}" type="sibTrans" cxnId="{3C4A4392-1318-4343-A8E3-8C55DE0C30BE}">
      <dgm:prSet/>
      <dgm:spPr/>
      <dgm:t>
        <a:bodyPr/>
        <a:lstStyle/>
        <a:p>
          <a:endParaRPr lang="en-US"/>
        </a:p>
      </dgm:t>
    </dgm:pt>
    <dgm:pt modelId="{BAD03A14-836F-403E-9A1D-0AD48E3274BF}" type="parTrans" cxnId="{3C4A4392-1318-4343-A8E3-8C55DE0C30BE}">
      <dgm:prSet/>
      <dgm:spPr/>
      <dgm:t>
        <a:bodyPr/>
        <a:lstStyle/>
        <a:p>
          <a:endParaRPr lang="en-US"/>
        </a:p>
      </dgm:t>
    </dgm:pt>
    <dgm:pt modelId="{4FF140FA-0BEC-4219-86FA-2C2866FB5BB0}">
      <dgm:prSet/>
      <dgm:spPr/>
      <dgm:t>
        <a:bodyPr/>
        <a:lstStyle/>
        <a:p>
          <a:r>
            <a:rPr lang="en-US" b="1" dirty="0"/>
            <a:t>KPIS</a:t>
          </a:r>
        </a:p>
      </dgm:t>
    </dgm:pt>
    <dgm:pt modelId="{FA2C42C6-9D5A-4002-BB1D-D6886629F0EC}" type="parTrans" cxnId="{505C3769-D0DA-4D3F-A09E-BAFE9C99081F}">
      <dgm:prSet/>
      <dgm:spPr/>
      <dgm:t>
        <a:bodyPr/>
        <a:lstStyle/>
        <a:p>
          <a:endParaRPr lang="en-US"/>
        </a:p>
      </dgm:t>
    </dgm:pt>
    <dgm:pt modelId="{DF738D03-2C64-4D62-95DE-6D8620355241}" type="sibTrans" cxnId="{505C3769-D0DA-4D3F-A09E-BAFE9C99081F}">
      <dgm:prSet/>
      <dgm:spPr/>
      <dgm:t>
        <a:bodyPr/>
        <a:lstStyle/>
        <a:p>
          <a:endParaRPr lang="en-US"/>
        </a:p>
      </dgm:t>
    </dgm:pt>
    <dgm:pt modelId="{3724B614-50FC-4CBC-B473-EDA3A55387EB}">
      <dgm:prSet/>
      <dgm:spPr/>
      <dgm:t>
        <a:bodyPr/>
        <a:lstStyle/>
        <a:p>
          <a:r>
            <a:rPr lang="en-US" b="1"/>
            <a:t>DashBoard</a:t>
          </a:r>
          <a:endParaRPr lang="en-US" b="1" dirty="0"/>
        </a:p>
      </dgm:t>
    </dgm:pt>
    <dgm:pt modelId="{F6DF49BA-108B-499E-BB8F-86CD28FC157D}" type="parTrans" cxnId="{14D5C92B-F52B-476A-9B56-3B5A5DFED66D}">
      <dgm:prSet/>
      <dgm:spPr/>
      <dgm:t>
        <a:bodyPr/>
        <a:lstStyle/>
        <a:p>
          <a:endParaRPr lang="en-IN"/>
        </a:p>
      </dgm:t>
    </dgm:pt>
    <dgm:pt modelId="{CA232AA3-6368-4F82-87C3-BE5429F46E1F}" type="sibTrans" cxnId="{14D5C92B-F52B-476A-9B56-3B5A5DFED66D}">
      <dgm:prSet/>
      <dgm:spPr/>
      <dgm:t>
        <a:bodyPr/>
        <a:lstStyle/>
        <a:p>
          <a:endParaRPr lang="en-IN"/>
        </a:p>
      </dgm:t>
    </dgm:pt>
    <dgm:pt modelId="{41374280-F109-4A93-86FF-65A92CE510CE}" type="pres">
      <dgm:prSet presAssocID="{633D7A98-9C54-4E78-A96F-70644B2B0427}" presName="Name0" presStyleCnt="0">
        <dgm:presLayoutVars>
          <dgm:chMax val="7"/>
          <dgm:chPref val="7"/>
          <dgm:dir/>
        </dgm:presLayoutVars>
      </dgm:prSet>
      <dgm:spPr/>
    </dgm:pt>
    <dgm:pt modelId="{0C9A0ED0-2926-4FDD-9E40-231D55C2841E}" type="pres">
      <dgm:prSet presAssocID="{633D7A98-9C54-4E78-A96F-70644B2B0427}" presName="Name1" presStyleCnt="0"/>
      <dgm:spPr/>
    </dgm:pt>
    <dgm:pt modelId="{780ADE78-D1B5-4BA3-A66E-8C0B491AEE22}" type="pres">
      <dgm:prSet presAssocID="{633D7A98-9C54-4E78-A96F-70644B2B0427}" presName="cycle" presStyleCnt="0"/>
      <dgm:spPr/>
    </dgm:pt>
    <dgm:pt modelId="{7CBC20B3-DD2B-484F-80DF-8DAA2E665B1E}" type="pres">
      <dgm:prSet presAssocID="{633D7A98-9C54-4E78-A96F-70644B2B0427}" presName="srcNode" presStyleLbl="node1" presStyleIdx="0" presStyleCnt="6"/>
      <dgm:spPr/>
    </dgm:pt>
    <dgm:pt modelId="{EFA64EB1-677F-48EE-A4AF-3AC8578DABA8}" type="pres">
      <dgm:prSet presAssocID="{633D7A98-9C54-4E78-A96F-70644B2B0427}" presName="conn" presStyleLbl="parChTrans1D2" presStyleIdx="0" presStyleCnt="1"/>
      <dgm:spPr/>
    </dgm:pt>
    <dgm:pt modelId="{414E322A-4AEF-4C34-A7C9-FAD46DE2217B}" type="pres">
      <dgm:prSet presAssocID="{633D7A98-9C54-4E78-A96F-70644B2B0427}" presName="extraNode" presStyleLbl="node1" presStyleIdx="0" presStyleCnt="6"/>
      <dgm:spPr/>
    </dgm:pt>
    <dgm:pt modelId="{DB5D9F44-CB74-4E24-9CFC-138AD787919A}" type="pres">
      <dgm:prSet presAssocID="{633D7A98-9C54-4E78-A96F-70644B2B0427}" presName="dstNode" presStyleLbl="node1" presStyleIdx="0" presStyleCnt="6"/>
      <dgm:spPr/>
    </dgm:pt>
    <dgm:pt modelId="{5487E2C4-A6FB-41C6-A9FE-77CDE687A78A}" type="pres">
      <dgm:prSet presAssocID="{57BE2775-E438-4C5A-ACC1-9672DBF83F47}" presName="text_1" presStyleLbl="node1" presStyleIdx="0" presStyleCnt="6">
        <dgm:presLayoutVars>
          <dgm:bulletEnabled val="1"/>
        </dgm:presLayoutVars>
      </dgm:prSet>
      <dgm:spPr/>
    </dgm:pt>
    <dgm:pt modelId="{9CD64920-D3D1-4CFB-8272-30469BDA2DF6}" type="pres">
      <dgm:prSet presAssocID="{57BE2775-E438-4C5A-ACC1-9672DBF83F47}" presName="accent_1" presStyleCnt="0"/>
      <dgm:spPr/>
    </dgm:pt>
    <dgm:pt modelId="{6A29FF01-BD95-4296-B7CB-60AE4020CE31}" type="pres">
      <dgm:prSet presAssocID="{57BE2775-E438-4C5A-ACC1-9672DBF83F47}" presName="accentRepeatNode" presStyleLbl="solidFgAcc1" presStyleIdx="0" presStyleCnt="6"/>
      <dgm:spPr/>
    </dgm:pt>
    <dgm:pt modelId="{D18BD5B3-3B63-44B0-89FE-44390802F87D}" type="pres">
      <dgm:prSet presAssocID="{4DB409EB-DA76-412B-8EC0-B24EE1A69EB9}" presName="text_2" presStyleLbl="node1" presStyleIdx="1" presStyleCnt="6">
        <dgm:presLayoutVars>
          <dgm:bulletEnabled val="1"/>
        </dgm:presLayoutVars>
      </dgm:prSet>
      <dgm:spPr/>
    </dgm:pt>
    <dgm:pt modelId="{A038408D-5887-4072-95BF-A115B6E16DDC}" type="pres">
      <dgm:prSet presAssocID="{4DB409EB-DA76-412B-8EC0-B24EE1A69EB9}" presName="accent_2" presStyleCnt="0"/>
      <dgm:spPr/>
    </dgm:pt>
    <dgm:pt modelId="{6F135C09-0716-4E74-9FAE-F23CA5709F4F}" type="pres">
      <dgm:prSet presAssocID="{4DB409EB-DA76-412B-8EC0-B24EE1A69EB9}" presName="accentRepeatNode" presStyleLbl="solidFgAcc1" presStyleIdx="1" presStyleCnt="6"/>
      <dgm:spPr/>
    </dgm:pt>
    <dgm:pt modelId="{CFBB89AC-68FC-4076-81F9-84254A548B24}" type="pres">
      <dgm:prSet presAssocID="{4BD93425-CDDF-43A2-9421-2B53B1B8DF6A}" presName="text_3" presStyleLbl="node1" presStyleIdx="2" presStyleCnt="6">
        <dgm:presLayoutVars>
          <dgm:bulletEnabled val="1"/>
        </dgm:presLayoutVars>
      </dgm:prSet>
      <dgm:spPr/>
    </dgm:pt>
    <dgm:pt modelId="{CDD624FE-53F6-4B30-ABAE-5845624CBF5E}" type="pres">
      <dgm:prSet presAssocID="{4BD93425-CDDF-43A2-9421-2B53B1B8DF6A}" presName="accent_3" presStyleCnt="0"/>
      <dgm:spPr/>
    </dgm:pt>
    <dgm:pt modelId="{9D112B35-4AEE-4198-85FB-EA434841F0AB}" type="pres">
      <dgm:prSet presAssocID="{4BD93425-CDDF-43A2-9421-2B53B1B8DF6A}" presName="accentRepeatNode" presStyleLbl="solidFgAcc1" presStyleIdx="2" presStyleCnt="6"/>
      <dgm:spPr/>
    </dgm:pt>
    <dgm:pt modelId="{323D4A4E-6F25-4B06-A883-22498C4B667F}" type="pres">
      <dgm:prSet presAssocID="{4FF140FA-0BEC-4219-86FA-2C2866FB5BB0}" presName="text_4" presStyleLbl="node1" presStyleIdx="3" presStyleCnt="6">
        <dgm:presLayoutVars>
          <dgm:bulletEnabled val="1"/>
        </dgm:presLayoutVars>
      </dgm:prSet>
      <dgm:spPr/>
    </dgm:pt>
    <dgm:pt modelId="{C27FC6A9-E7D7-4345-9839-502BD066ECE4}" type="pres">
      <dgm:prSet presAssocID="{4FF140FA-0BEC-4219-86FA-2C2866FB5BB0}" presName="accent_4" presStyleCnt="0"/>
      <dgm:spPr/>
    </dgm:pt>
    <dgm:pt modelId="{FFE56714-BBBC-4969-B0AB-8077A71F63B0}" type="pres">
      <dgm:prSet presAssocID="{4FF140FA-0BEC-4219-86FA-2C2866FB5BB0}" presName="accentRepeatNode" presStyleLbl="solidFgAcc1" presStyleIdx="3" presStyleCnt="6"/>
      <dgm:spPr/>
    </dgm:pt>
    <dgm:pt modelId="{380B5B34-94BA-4920-A400-AE85C5B3EAA8}" type="pres">
      <dgm:prSet presAssocID="{3724B614-50FC-4CBC-B473-EDA3A55387EB}" presName="text_5" presStyleLbl="node1" presStyleIdx="4" presStyleCnt="6">
        <dgm:presLayoutVars>
          <dgm:bulletEnabled val="1"/>
        </dgm:presLayoutVars>
      </dgm:prSet>
      <dgm:spPr/>
    </dgm:pt>
    <dgm:pt modelId="{341343F6-D965-45E8-99D8-9857D174A66D}" type="pres">
      <dgm:prSet presAssocID="{3724B614-50FC-4CBC-B473-EDA3A55387EB}" presName="accent_5" presStyleCnt="0"/>
      <dgm:spPr/>
    </dgm:pt>
    <dgm:pt modelId="{69245303-8674-4EAD-9626-CD87529867DA}" type="pres">
      <dgm:prSet presAssocID="{3724B614-50FC-4CBC-B473-EDA3A55387EB}" presName="accentRepeatNode" presStyleLbl="solidFgAcc1" presStyleIdx="4" presStyleCnt="6"/>
      <dgm:spPr/>
    </dgm:pt>
    <dgm:pt modelId="{4C99325B-756A-4437-B586-A6C145DC3FDF}" type="pres">
      <dgm:prSet presAssocID="{EFE2C770-A154-4882-AA94-0835AB0F3C1D}" presName="text_6" presStyleLbl="node1" presStyleIdx="5" presStyleCnt="6">
        <dgm:presLayoutVars>
          <dgm:bulletEnabled val="1"/>
        </dgm:presLayoutVars>
      </dgm:prSet>
      <dgm:spPr/>
    </dgm:pt>
    <dgm:pt modelId="{FE2526B5-FFAE-4D19-862C-E66A47AAB406}" type="pres">
      <dgm:prSet presAssocID="{EFE2C770-A154-4882-AA94-0835AB0F3C1D}" presName="accent_6" presStyleCnt="0"/>
      <dgm:spPr/>
    </dgm:pt>
    <dgm:pt modelId="{5CC98958-5E85-47B7-BF86-731823F7C6D8}" type="pres">
      <dgm:prSet presAssocID="{EFE2C770-A154-4882-AA94-0835AB0F3C1D}" presName="accentRepeatNode" presStyleLbl="solidFgAcc1" presStyleIdx="5" presStyleCnt="6"/>
      <dgm:spPr/>
    </dgm:pt>
  </dgm:ptLst>
  <dgm:cxnLst>
    <dgm:cxn modelId="{14D5C92B-F52B-476A-9B56-3B5A5DFED66D}" srcId="{633D7A98-9C54-4E78-A96F-70644B2B0427}" destId="{3724B614-50FC-4CBC-B473-EDA3A55387EB}" srcOrd="4" destOrd="0" parTransId="{F6DF49BA-108B-499E-BB8F-86CD28FC157D}" sibTransId="{CA232AA3-6368-4F82-87C3-BE5429F46E1F}"/>
    <dgm:cxn modelId="{77B88541-4CF1-4033-A895-8F0F5B5B7194}" type="presOf" srcId="{4BD93425-CDDF-43A2-9421-2B53B1B8DF6A}" destId="{CFBB89AC-68FC-4076-81F9-84254A548B24}" srcOrd="0" destOrd="0" presId="urn:microsoft.com/office/officeart/2008/layout/VerticalCurvedList"/>
    <dgm:cxn modelId="{505C3769-D0DA-4D3F-A09E-BAFE9C99081F}" srcId="{633D7A98-9C54-4E78-A96F-70644B2B0427}" destId="{4FF140FA-0BEC-4219-86FA-2C2866FB5BB0}" srcOrd="3" destOrd="0" parTransId="{FA2C42C6-9D5A-4002-BB1D-D6886629F0EC}" sibTransId="{DF738D03-2C64-4D62-95DE-6D8620355241}"/>
    <dgm:cxn modelId="{1BEA606A-A05F-4C04-9896-9D95E4BFFD31}" type="presOf" srcId="{633D7A98-9C54-4E78-A96F-70644B2B0427}" destId="{41374280-F109-4A93-86FF-65A92CE510CE}" srcOrd="0" destOrd="0" presId="urn:microsoft.com/office/officeart/2008/layout/VerticalCurvedList"/>
    <dgm:cxn modelId="{A2BF644F-2DF9-475F-8E25-7C9D2EE38470}" type="presOf" srcId="{4FF140FA-0BEC-4219-86FA-2C2866FB5BB0}" destId="{323D4A4E-6F25-4B06-A883-22498C4B667F}" srcOrd="0" destOrd="0" presId="urn:microsoft.com/office/officeart/2008/layout/VerticalCurvedList"/>
    <dgm:cxn modelId="{9A154C78-6C30-46BF-84E2-70909F3330B8}" type="presOf" srcId="{57BE2775-E438-4C5A-ACC1-9672DBF83F47}" destId="{5487E2C4-A6FB-41C6-A9FE-77CDE687A78A}" srcOrd="0" destOrd="0" presId="urn:microsoft.com/office/officeart/2008/layout/VerticalCurvedList"/>
    <dgm:cxn modelId="{3C4A4392-1318-4343-A8E3-8C55DE0C30BE}" srcId="{633D7A98-9C54-4E78-A96F-70644B2B0427}" destId="{4DB409EB-DA76-412B-8EC0-B24EE1A69EB9}" srcOrd="1" destOrd="0" parTransId="{BAD03A14-836F-403E-9A1D-0AD48E3274BF}" sibTransId="{21BAD1EF-6385-40C9-A3A0-3F4736D52288}"/>
    <dgm:cxn modelId="{48FC39A5-C162-4B31-8620-F886A24DA438}" srcId="{633D7A98-9C54-4E78-A96F-70644B2B0427}" destId="{4BD93425-CDDF-43A2-9421-2B53B1B8DF6A}" srcOrd="2" destOrd="0" parTransId="{92C678A5-75CB-4A79-86F4-B639A0C644E1}" sibTransId="{B5B3B057-3311-416A-A64B-96C36C908EAB}"/>
    <dgm:cxn modelId="{8A2706A7-DDB9-4022-AF78-8D564F84D538}" type="presOf" srcId="{C6897616-A008-4A3E-97F3-6C5330AD9B6C}" destId="{EFA64EB1-677F-48EE-A4AF-3AC8578DABA8}" srcOrd="0" destOrd="0" presId="urn:microsoft.com/office/officeart/2008/layout/VerticalCurvedList"/>
    <dgm:cxn modelId="{BC56A9B4-1127-41C3-A0E1-E61D22F3D91A}" srcId="{633D7A98-9C54-4E78-A96F-70644B2B0427}" destId="{57BE2775-E438-4C5A-ACC1-9672DBF83F47}" srcOrd="0" destOrd="0" parTransId="{61C2DAE5-6716-4049-BE2F-C8077683089F}" sibTransId="{C6897616-A008-4A3E-97F3-6C5330AD9B6C}"/>
    <dgm:cxn modelId="{04589CC6-548E-4A9C-8FBE-45611A177B36}" type="presOf" srcId="{EFE2C770-A154-4882-AA94-0835AB0F3C1D}" destId="{4C99325B-756A-4437-B586-A6C145DC3FDF}" srcOrd="0" destOrd="0" presId="urn:microsoft.com/office/officeart/2008/layout/VerticalCurvedList"/>
    <dgm:cxn modelId="{E30D2FD2-5FBD-4E34-A3B2-42137AD1B192}" type="presOf" srcId="{3724B614-50FC-4CBC-B473-EDA3A55387EB}" destId="{380B5B34-94BA-4920-A400-AE85C5B3EAA8}" srcOrd="0" destOrd="0" presId="urn:microsoft.com/office/officeart/2008/layout/VerticalCurvedList"/>
    <dgm:cxn modelId="{87A90BEE-CFE9-4D40-B044-6634EF308A83}" srcId="{633D7A98-9C54-4E78-A96F-70644B2B0427}" destId="{EFE2C770-A154-4882-AA94-0835AB0F3C1D}" srcOrd="5" destOrd="0" parTransId="{F512903B-09CC-4275-8B3C-B2F9632437E1}" sibTransId="{44FF1CDA-A7DE-490D-A20A-B802DD3F8AB0}"/>
    <dgm:cxn modelId="{C534F6FB-6C92-4256-A95B-EEA43BD3306C}" type="presOf" srcId="{4DB409EB-DA76-412B-8EC0-B24EE1A69EB9}" destId="{D18BD5B3-3B63-44B0-89FE-44390802F87D}" srcOrd="0" destOrd="0" presId="urn:microsoft.com/office/officeart/2008/layout/VerticalCurvedList"/>
    <dgm:cxn modelId="{CCE63E75-5CD7-456D-9876-742DDC10715D}" type="presParOf" srcId="{41374280-F109-4A93-86FF-65A92CE510CE}" destId="{0C9A0ED0-2926-4FDD-9E40-231D55C2841E}" srcOrd="0" destOrd="0" presId="urn:microsoft.com/office/officeart/2008/layout/VerticalCurvedList"/>
    <dgm:cxn modelId="{5FF4C2D7-AF73-4ADF-A6F4-21431B357F15}" type="presParOf" srcId="{0C9A0ED0-2926-4FDD-9E40-231D55C2841E}" destId="{780ADE78-D1B5-4BA3-A66E-8C0B491AEE22}" srcOrd="0" destOrd="0" presId="urn:microsoft.com/office/officeart/2008/layout/VerticalCurvedList"/>
    <dgm:cxn modelId="{98F500E3-FCF5-45CA-8814-78B6DB72C9C2}" type="presParOf" srcId="{780ADE78-D1B5-4BA3-A66E-8C0B491AEE22}" destId="{7CBC20B3-DD2B-484F-80DF-8DAA2E665B1E}" srcOrd="0" destOrd="0" presId="urn:microsoft.com/office/officeart/2008/layout/VerticalCurvedList"/>
    <dgm:cxn modelId="{DB994CF8-BB8D-42E2-AEA5-1FC7F3E91C8A}" type="presParOf" srcId="{780ADE78-D1B5-4BA3-A66E-8C0B491AEE22}" destId="{EFA64EB1-677F-48EE-A4AF-3AC8578DABA8}" srcOrd="1" destOrd="0" presId="urn:microsoft.com/office/officeart/2008/layout/VerticalCurvedList"/>
    <dgm:cxn modelId="{51996D70-1741-4DDC-89B9-DF4F9A59BE35}" type="presParOf" srcId="{780ADE78-D1B5-4BA3-A66E-8C0B491AEE22}" destId="{414E322A-4AEF-4C34-A7C9-FAD46DE2217B}" srcOrd="2" destOrd="0" presId="urn:microsoft.com/office/officeart/2008/layout/VerticalCurvedList"/>
    <dgm:cxn modelId="{C9351C8A-FA4A-4F66-ABD2-ED9B8E168AD7}" type="presParOf" srcId="{780ADE78-D1B5-4BA3-A66E-8C0B491AEE22}" destId="{DB5D9F44-CB74-4E24-9CFC-138AD787919A}" srcOrd="3" destOrd="0" presId="urn:microsoft.com/office/officeart/2008/layout/VerticalCurvedList"/>
    <dgm:cxn modelId="{E1B8AD35-E94B-412D-B19F-D4BD72AB7AA2}" type="presParOf" srcId="{0C9A0ED0-2926-4FDD-9E40-231D55C2841E}" destId="{5487E2C4-A6FB-41C6-A9FE-77CDE687A78A}" srcOrd="1" destOrd="0" presId="urn:microsoft.com/office/officeart/2008/layout/VerticalCurvedList"/>
    <dgm:cxn modelId="{06E6326D-84C2-4288-833B-1DFBE56C60A8}" type="presParOf" srcId="{0C9A0ED0-2926-4FDD-9E40-231D55C2841E}" destId="{9CD64920-D3D1-4CFB-8272-30469BDA2DF6}" srcOrd="2" destOrd="0" presId="urn:microsoft.com/office/officeart/2008/layout/VerticalCurvedList"/>
    <dgm:cxn modelId="{F8F8907B-4A62-4947-9DEB-9A824DCDECB4}" type="presParOf" srcId="{9CD64920-D3D1-4CFB-8272-30469BDA2DF6}" destId="{6A29FF01-BD95-4296-B7CB-60AE4020CE31}" srcOrd="0" destOrd="0" presId="urn:microsoft.com/office/officeart/2008/layout/VerticalCurvedList"/>
    <dgm:cxn modelId="{8383A034-CC00-446D-8E99-905A096594EF}" type="presParOf" srcId="{0C9A0ED0-2926-4FDD-9E40-231D55C2841E}" destId="{D18BD5B3-3B63-44B0-89FE-44390802F87D}" srcOrd="3" destOrd="0" presId="urn:microsoft.com/office/officeart/2008/layout/VerticalCurvedList"/>
    <dgm:cxn modelId="{E4F71411-29E1-4257-9698-6804FBF62D01}" type="presParOf" srcId="{0C9A0ED0-2926-4FDD-9E40-231D55C2841E}" destId="{A038408D-5887-4072-95BF-A115B6E16DDC}" srcOrd="4" destOrd="0" presId="urn:microsoft.com/office/officeart/2008/layout/VerticalCurvedList"/>
    <dgm:cxn modelId="{8D7972B7-164C-492A-834D-EE8551E64855}" type="presParOf" srcId="{A038408D-5887-4072-95BF-A115B6E16DDC}" destId="{6F135C09-0716-4E74-9FAE-F23CA5709F4F}" srcOrd="0" destOrd="0" presId="urn:microsoft.com/office/officeart/2008/layout/VerticalCurvedList"/>
    <dgm:cxn modelId="{56E41C9A-E94D-4F8D-BA88-36FED1050A50}" type="presParOf" srcId="{0C9A0ED0-2926-4FDD-9E40-231D55C2841E}" destId="{CFBB89AC-68FC-4076-81F9-84254A548B24}" srcOrd="5" destOrd="0" presId="urn:microsoft.com/office/officeart/2008/layout/VerticalCurvedList"/>
    <dgm:cxn modelId="{FF1CAD97-AFD4-4FE0-8005-6582F43C3BB7}" type="presParOf" srcId="{0C9A0ED0-2926-4FDD-9E40-231D55C2841E}" destId="{CDD624FE-53F6-4B30-ABAE-5845624CBF5E}" srcOrd="6" destOrd="0" presId="urn:microsoft.com/office/officeart/2008/layout/VerticalCurvedList"/>
    <dgm:cxn modelId="{17BB0C4A-441E-4AB4-960C-BBEC432FFE0A}" type="presParOf" srcId="{CDD624FE-53F6-4B30-ABAE-5845624CBF5E}" destId="{9D112B35-4AEE-4198-85FB-EA434841F0AB}" srcOrd="0" destOrd="0" presId="urn:microsoft.com/office/officeart/2008/layout/VerticalCurvedList"/>
    <dgm:cxn modelId="{909DBAC5-6D69-4139-82D6-0A4D8A7119CF}" type="presParOf" srcId="{0C9A0ED0-2926-4FDD-9E40-231D55C2841E}" destId="{323D4A4E-6F25-4B06-A883-22498C4B667F}" srcOrd="7" destOrd="0" presId="urn:microsoft.com/office/officeart/2008/layout/VerticalCurvedList"/>
    <dgm:cxn modelId="{350943B2-F789-42C0-9291-7D9AE59905F2}" type="presParOf" srcId="{0C9A0ED0-2926-4FDD-9E40-231D55C2841E}" destId="{C27FC6A9-E7D7-4345-9839-502BD066ECE4}" srcOrd="8" destOrd="0" presId="urn:microsoft.com/office/officeart/2008/layout/VerticalCurvedList"/>
    <dgm:cxn modelId="{CE4FF46E-F3BB-4EEB-BE03-C8346900C378}" type="presParOf" srcId="{C27FC6A9-E7D7-4345-9839-502BD066ECE4}" destId="{FFE56714-BBBC-4969-B0AB-8077A71F63B0}" srcOrd="0" destOrd="0" presId="urn:microsoft.com/office/officeart/2008/layout/VerticalCurvedList"/>
    <dgm:cxn modelId="{74A36AA9-B207-4519-A90C-7DA3AF063C92}" type="presParOf" srcId="{0C9A0ED0-2926-4FDD-9E40-231D55C2841E}" destId="{380B5B34-94BA-4920-A400-AE85C5B3EAA8}" srcOrd="9" destOrd="0" presId="urn:microsoft.com/office/officeart/2008/layout/VerticalCurvedList"/>
    <dgm:cxn modelId="{CCA38E31-55ED-419E-AB33-1224D2C2B5C1}" type="presParOf" srcId="{0C9A0ED0-2926-4FDD-9E40-231D55C2841E}" destId="{341343F6-D965-45E8-99D8-9857D174A66D}" srcOrd="10" destOrd="0" presId="urn:microsoft.com/office/officeart/2008/layout/VerticalCurvedList"/>
    <dgm:cxn modelId="{68465016-516F-40C7-BEAB-1563EEDB72A7}" type="presParOf" srcId="{341343F6-D965-45E8-99D8-9857D174A66D}" destId="{69245303-8674-4EAD-9626-CD87529867DA}" srcOrd="0" destOrd="0" presId="urn:microsoft.com/office/officeart/2008/layout/VerticalCurvedList"/>
    <dgm:cxn modelId="{24F47635-0166-4FFA-A498-E12FDF266BDA}" type="presParOf" srcId="{0C9A0ED0-2926-4FDD-9E40-231D55C2841E}" destId="{4C99325B-756A-4437-B586-A6C145DC3FDF}" srcOrd="11" destOrd="0" presId="urn:microsoft.com/office/officeart/2008/layout/VerticalCurvedList"/>
    <dgm:cxn modelId="{EDFFFDD4-B730-4BAF-A085-5571FAC4B016}" type="presParOf" srcId="{0C9A0ED0-2926-4FDD-9E40-231D55C2841E}" destId="{FE2526B5-FFAE-4D19-862C-E66A47AAB406}" srcOrd="12" destOrd="0" presId="urn:microsoft.com/office/officeart/2008/layout/VerticalCurvedList"/>
    <dgm:cxn modelId="{18B5B669-F994-4635-8F3C-16E736FCDEB7}" type="presParOf" srcId="{FE2526B5-FFAE-4D19-862C-E66A47AAB406}" destId="{5CC98958-5E85-47B7-BF86-731823F7C6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1701CF-77C7-46C0-A913-8CC39517BAB8}">
      <dgm:prSet phldrT="[Text]"/>
      <dgm:spPr/>
      <dgm:t>
        <a:bodyPr/>
        <a:lstStyle/>
        <a:p>
          <a:pPr>
            <a:defRPr b="1"/>
          </a:pPr>
          <a:r>
            <a:rPr lang="en-US" b="1" spc="55" dirty="0">
              <a:solidFill>
                <a:srgbClr val="FFFFFF"/>
              </a:solidFill>
              <a:latin typeface="Tahoma"/>
              <a:cs typeface="Tahoma"/>
            </a:rPr>
            <a:t>1. Average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attrition</a:t>
          </a:r>
          <a:r>
            <a:rPr lang="en-US" b="1" spc="-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b="1" spc="-8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5" dirty="0">
              <a:solidFill>
                <a:srgbClr val="FFFFFF"/>
              </a:solidFill>
              <a:latin typeface="Tahoma"/>
              <a:cs typeface="Tahoma"/>
            </a:rPr>
            <a:t>for </a:t>
          </a:r>
          <a:r>
            <a:rPr lang="en-US" b="1" spc="50" dirty="0">
              <a:solidFill>
                <a:srgbClr val="FFFFFF"/>
              </a:solidFill>
              <a:latin typeface="Tahoma"/>
              <a:cs typeface="Tahoma"/>
            </a:rPr>
            <a:t>all</a:t>
          </a:r>
          <a:r>
            <a:rPr lang="en-US" b="1" spc="-15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60" dirty="0">
              <a:solidFill>
                <a:srgbClr val="FFFFFF"/>
              </a:solidFill>
              <a:latin typeface="Tahoma"/>
              <a:cs typeface="Tahoma"/>
            </a:rPr>
            <a:t>Departments</a:t>
          </a:r>
          <a:r>
            <a:rPr lang="en-US" b="1" spc="-1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75" dirty="0">
              <a:solidFill>
                <a:srgbClr val="FFFFFF"/>
              </a:solidFill>
              <a:latin typeface="Tahoma"/>
              <a:cs typeface="Tahoma"/>
            </a:rPr>
            <a:t>.</a:t>
          </a:r>
          <a:endParaRPr lang="en-US" b="1" dirty="0">
            <a:solidFill>
              <a:schemeClr val="bg1"/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21081-529B-4D1C-83A4-C416BB4C5224}">
      <dgm:prSet/>
      <dgm:spPr/>
      <dgm:t>
        <a:bodyPr/>
        <a:lstStyle/>
        <a:p>
          <a:pPr>
            <a:defRPr b="1"/>
          </a:pPr>
          <a:r>
            <a:rPr lang="en-US" b="1" spc="65" dirty="0">
              <a:solidFill>
                <a:srgbClr val="FFFFFF"/>
              </a:solidFill>
              <a:latin typeface="Tahoma"/>
              <a:cs typeface="Tahoma"/>
            </a:rPr>
            <a:t>2. Average</a:t>
          </a:r>
          <a:r>
            <a:rPr lang="en-US" b="1" spc="-1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10" dirty="0">
              <a:solidFill>
                <a:srgbClr val="FFFFFF"/>
              </a:solidFill>
              <a:latin typeface="Tahoma"/>
              <a:cs typeface="Tahoma"/>
            </a:rPr>
            <a:t>hourly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b="1" spc="-12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of</a:t>
          </a:r>
          <a:r>
            <a:rPr lang="en-US" b="1" spc="-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105" dirty="0">
              <a:solidFill>
                <a:srgbClr val="FFFFFF"/>
              </a:solidFill>
              <a:latin typeface="Tahoma"/>
              <a:cs typeface="Tahoma"/>
            </a:rPr>
            <a:t>Male </a:t>
          </a:r>
          <a:r>
            <a:rPr lang="en-US" b="1" spc="-10" dirty="0">
              <a:solidFill>
                <a:srgbClr val="FFFFFF"/>
              </a:solidFill>
              <a:latin typeface="Tahoma"/>
              <a:cs typeface="Tahoma"/>
            </a:rPr>
            <a:t>Research Scientist.</a:t>
          </a:r>
          <a:endParaRPr lang="en-US" b="1" dirty="0">
            <a:solidFill>
              <a:schemeClr val="bg1"/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B04A44-4013-4CA7-90FD-29AFC3C15E37}">
      <dgm:prSet/>
      <dgm:spPr/>
      <dgm:t>
        <a:bodyPr/>
        <a:lstStyle/>
        <a:p>
          <a:pPr>
            <a:defRPr b="1"/>
          </a:pPr>
          <a:r>
            <a:rPr lang="en-US" b="1" spc="55" dirty="0">
              <a:solidFill>
                <a:srgbClr val="FFFFFF"/>
              </a:solidFill>
              <a:latin typeface="Tahoma"/>
              <a:cs typeface="Tahoma"/>
            </a:rPr>
            <a:t>4. Average </a:t>
          </a:r>
          <a:r>
            <a:rPr lang="en-US" b="1" spc="70" dirty="0">
              <a:solidFill>
                <a:srgbClr val="FFFFFF"/>
              </a:solidFill>
              <a:latin typeface="Tahoma"/>
              <a:cs typeface="Tahoma"/>
            </a:rPr>
            <a:t>working</a:t>
          </a:r>
          <a:r>
            <a:rPr lang="en-US" b="1" spc="-13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years</a:t>
          </a:r>
          <a:r>
            <a:rPr lang="en-US" b="1" spc="-12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5" dirty="0">
              <a:solidFill>
                <a:srgbClr val="FFFFFF"/>
              </a:solidFill>
              <a:latin typeface="Tahoma"/>
              <a:cs typeface="Tahoma"/>
            </a:rPr>
            <a:t>for </a:t>
          </a:r>
          <a:r>
            <a:rPr lang="en-US" b="1" spc="45" dirty="0">
              <a:solidFill>
                <a:srgbClr val="FFFFFF"/>
              </a:solidFill>
              <a:latin typeface="Tahoma"/>
              <a:cs typeface="Tahoma"/>
            </a:rPr>
            <a:t>each Department.</a:t>
          </a:r>
          <a:endParaRPr lang="en-US" b="1" dirty="0">
            <a:solidFill>
              <a:schemeClr val="bg1"/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EE5C11-34AE-4EB7-8907-9BED418EA471}">
      <dgm:prSet/>
      <dgm:spPr/>
      <dgm:t>
        <a:bodyPr/>
        <a:lstStyle/>
        <a:p>
          <a:pPr>
            <a:defRPr b="1"/>
          </a:pPr>
          <a:r>
            <a:rPr lang="en-US" b="1" spc="110" dirty="0">
              <a:solidFill>
                <a:srgbClr val="FFFFFF"/>
              </a:solidFill>
              <a:latin typeface="Tahoma"/>
              <a:cs typeface="Tahoma"/>
            </a:rPr>
            <a:t>5. Job</a:t>
          </a:r>
          <a:r>
            <a:rPr lang="en-US" b="1" spc="-1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70" dirty="0">
              <a:solidFill>
                <a:srgbClr val="FFFFFF"/>
              </a:solidFill>
              <a:latin typeface="Tahoma"/>
              <a:cs typeface="Tahoma"/>
            </a:rPr>
            <a:t>role</a:t>
          </a:r>
          <a:r>
            <a:rPr lang="en-US" b="1" spc="-204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5" dirty="0">
              <a:solidFill>
                <a:srgbClr val="FFFFFF"/>
              </a:solidFill>
              <a:latin typeface="Tahoma"/>
              <a:cs typeface="Tahoma"/>
            </a:rPr>
            <a:t>Vs </a:t>
          </a:r>
          <a:r>
            <a:rPr lang="en-US" b="1" spc="65" dirty="0">
              <a:solidFill>
                <a:srgbClr val="FFFFFF"/>
              </a:solidFill>
              <a:latin typeface="Tahoma"/>
              <a:cs typeface="Tahoma"/>
            </a:rPr>
            <a:t>Work</a:t>
          </a:r>
          <a:r>
            <a:rPr lang="en-US" b="1" spc="-17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0" dirty="0">
              <a:solidFill>
                <a:srgbClr val="FFFFFF"/>
              </a:solidFill>
              <a:latin typeface="Tahoma"/>
              <a:cs typeface="Tahoma"/>
            </a:rPr>
            <a:t>life </a:t>
          </a:r>
          <a:r>
            <a:rPr lang="en-US" b="1" spc="55" dirty="0">
              <a:solidFill>
                <a:srgbClr val="FFFFFF"/>
              </a:solidFill>
              <a:latin typeface="Tahoma"/>
              <a:cs typeface="Tahoma"/>
            </a:rPr>
            <a:t>balance.</a:t>
          </a:r>
          <a:endParaRPr lang="en-US" b="1" dirty="0">
            <a:solidFill>
              <a:schemeClr val="bg1"/>
            </a:solidFill>
          </a:endParaRP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/>
      <dgm:spPr/>
      <dgm:t>
        <a:bodyPr anchor="t"/>
        <a:lstStyle/>
        <a:p>
          <a:pPr>
            <a:defRPr b="1"/>
          </a:pP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3. Attrition</a:t>
          </a:r>
          <a:r>
            <a:rPr lang="en-US" b="1" spc="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b="1" spc="-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5" dirty="0">
              <a:solidFill>
                <a:srgbClr val="FFFFFF"/>
              </a:solidFill>
              <a:latin typeface="Tahoma"/>
              <a:cs typeface="Tahoma"/>
            </a:rPr>
            <a:t>Vs </a:t>
          </a:r>
          <a:r>
            <a:rPr lang="en-US" b="1" spc="85" dirty="0">
              <a:solidFill>
                <a:srgbClr val="FFFFFF"/>
              </a:solidFill>
              <a:latin typeface="Tahoma"/>
              <a:cs typeface="Tahoma"/>
            </a:rPr>
            <a:t>Monthly</a:t>
          </a:r>
          <a:r>
            <a:rPr lang="en-US" b="1" spc="-1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10" dirty="0">
              <a:solidFill>
                <a:srgbClr val="FFFFFF"/>
              </a:solidFill>
              <a:latin typeface="Tahoma"/>
              <a:cs typeface="Tahoma"/>
            </a:rPr>
            <a:t>Income stats.</a:t>
          </a:r>
          <a:endParaRPr lang="en-US" b="1" i="1" dirty="0">
            <a:solidFill>
              <a:schemeClr val="bg1"/>
            </a:solidFill>
          </a:endParaRP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/>
      <dgm:spPr/>
      <dgm:t>
        <a:bodyPr anchor="b"/>
        <a:lstStyle/>
        <a:p>
          <a:pPr>
            <a:defRPr b="1"/>
          </a:pP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6. Attrition</a:t>
          </a:r>
          <a:r>
            <a:rPr lang="en-US" b="1" spc="6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b="1" spc="-2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5" dirty="0">
              <a:solidFill>
                <a:srgbClr val="FFFFFF"/>
              </a:solidFill>
              <a:latin typeface="Tahoma"/>
              <a:cs typeface="Tahoma"/>
            </a:rPr>
            <a:t>Vs </a:t>
          </a:r>
          <a:r>
            <a:rPr lang="en-US" b="1" spc="-20" dirty="0">
              <a:solidFill>
                <a:srgbClr val="FFFFFF"/>
              </a:solidFill>
              <a:latin typeface="Tahoma"/>
              <a:cs typeface="Tahoma"/>
            </a:rPr>
            <a:t>Years</a:t>
          </a:r>
          <a:r>
            <a:rPr lang="en-US" b="1" spc="-15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60" dirty="0">
              <a:solidFill>
                <a:srgbClr val="FFFFFF"/>
              </a:solidFill>
              <a:latin typeface="Tahoma"/>
              <a:cs typeface="Tahoma"/>
            </a:rPr>
            <a:t>Since</a:t>
          </a:r>
          <a:r>
            <a:rPr lang="en-US" b="1" spc="-16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b="1" spc="-20" dirty="0">
              <a:solidFill>
                <a:srgbClr val="FFFFFF"/>
              </a:solidFill>
              <a:latin typeface="Tahoma"/>
              <a:cs typeface="Tahoma"/>
            </a:rPr>
            <a:t>last </a:t>
          </a:r>
          <a:r>
            <a:rPr lang="en-US" b="1" spc="70" dirty="0">
              <a:solidFill>
                <a:srgbClr val="FFFFFF"/>
              </a:solidFill>
              <a:latin typeface="Tahoma"/>
              <a:cs typeface="Tahoma"/>
            </a:rPr>
            <a:t>promotion.</a:t>
          </a:r>
          <a:endParaRPr lang="en-US" b="1" dirty="0">
            <a:solidFill>
              <a:schemeClr val="bg1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05734359-EC5A-444B-980C-9BF668EF1187}" type="pres">
      <dgm:prSet presAssocID="{831701CF-77C7-46C0-A913-8CC39517BAB8}" presName="composite" presStyleCnt="0"/>
      <dgm:spPr/>
    </dgm:pt>
    <dgm:pt modelId="{675EBA7B-9FCB-4AFC-882E-D276B83A3480}" type="pres">
      <dgm:prSet presAssocID="{831701CF-77C7-46C0-A913-8CC39517BAB8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F9855E1-1A29-46C0-8069-0BC4FBFB329A}" type="pres">
      <dgm:prSet presAssocID="{831701CF-77C7-46C0-A913-8CC39517BAB8}" presName="DropPinPlaceHolder" presStyleCnt="0"/>
      <dgm:spPr/>
    </dgm:pt>
    <dgm:pt modelId="{05D88F99-FAF7-4EC9-846B-25F4F56F2CED}" type="pres">
      <dgm:prSet presAssocID="{831701CF-77C7-46C0-A913-8CC39517BAB8}" presName="DropPin" presStyleLbl="alignNode1" presStyleIdx="0" presStyleCnt="6"/>
      <dgm:spPr/>
    </dgm:pt>
    <dgm:pt modelId="{045FC6D7-D991-4367-BF65-1A5E192CA64A}" type="pres">
      <dgm:prSet presAssocID="{831701CF-77C7-46C0-A913-8CC39517BAB8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6C0AEB6C-8492-4E8A-BEB5-BBADC144A928}" type="pres">
      <dgm:prSet presAssocID="{831701CF-77C7-46C0-A913-8CC39517BAB8}" presName="L2TextContainer" presStyleLbl="revTx" presStyleIdx="0" presStyleCnt="12">
        <dgm:presLayoutVars>
          <dgm:bulletEnabled val="1"/>
        </dgm:presLayoutVars>
      </dgm:prSet>
      <dgm:spPr/>
    </dgm:pt>
    <dgm:pt modelId="{87DC2AFB-4A1A-4E54-9A5E-7D7B4343A6D0}" type="pres">
      <dgm:prSet presAssocID="{831701CF-77C7-46C0-A913-8CC39517BAB8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FDEA454E-414C-4FD7-AA9F-9938EAF0627E}" type="pres">
      <dgm:prSet presAssocID="{831701CF-77C7-46C0-A913-8CC39517BAB8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9221A19-5999-4B05-85BF-A2464D41D219}" type="pres">
      <dgm:prSet presAssocID="{831701CF-77C7-46C0-A913-8CC39517BAB8}" presName="EmptyPlaceHolder" presStyleCnt="0"/>
      <dgm:spPr/>
    </dgm:pt>
    <dgm:pt modelId="{E32CD774-98DB-41D2-9EC3-0C024ED74312}" type="pres">
      <dgm:prSet presAssocID="{75156CDF-E17B-4DAD-AE37-EA44D7F37090}" presName="spaceBetweenRectangles" presStyleCnt="0"/>
      <dgm:spPr/>
    </dgm:pt>
    <dgm:pt modelId="{D073DE53-B1C1-46F7-8A39-6D8948E1F5E0}" type="pres">
      <dgm:prSet presAssocID="{92921081-529B-4D1C-83A4-C416BB4C5224}" presName="composite" presStyleCnt="0"/>
      <dgm:spPr/>
    </dgm:pt>
    <dgm:pt modelId="{F051A5F1-652A-4F50-A11A-A52A833E59FB}" type="pres">
      <dgm:prSet presAssocID="{92921081-529B-4D1C-83A4-C416BB4C5224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1D4D553-B204-41B9-AE32-BAB414CCD54F}" type="pres">
      <dgm:prSet presAssocID="{92921081-529B-4D1C-83A4-C416BB4C5224}" presName="DropPinPlaceHolder" presStyleCnt="0"/>
      <dgm:spPr/>
    </dgm:pt>
    <dgm:pt modelId="{CA9058B8-113C-4B0F-9431-BFB09C441E2D}" type="pres">
      <dgm:prSet presAssocID="{92921081-529B-4D1C-83A4-C416BB4C5224}" presName="DropPin" presStyleLbl="alignNode1" presStyleIdx="1" presStyleCnt="6"/>
      <dgm:spPr/>
    </dgm:pt>
    <dgm:pt modelId="{5BD272EC-E275-40F1-8EEA-C2FB452C241C}" type="pres">
      <dgm:prSet presAssocID="{92921081-529B-4D1C-83A4-C416BB4C5224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0F1189A3-B5C8-4A97-BD03-D19F11A6B53E}" type="pres">
      <dgm:prSet presAssocID="{92921081-529B-4D1C-83A4-C416BB4C5224}" presName="L2TextContainer" presStyleLbl="revTx" presStyleIdx="2" presStyleCnt="12">
        <dgm:presLayoutVars>
          <dgm:bulletEnabled val="1"/>
        </dgm:presLayoutVars>
      </dgm:prSet>
      <dgm:spPr/>
    </dgm:pt>
    <dgm:pt modelId="{13B88367-291D-414C-8A73-CDC1AFA159CC}" type="pres">
      <dgm:prSet presAssocID="{92921081-529B-4D1C-83A4-C416BB4C5224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232B7D80-32CA-4F7D-A13E-7D0373C97466}" type="pres">
      <dgm:prSet presAssocID="{92921081-529B-4D1C-83A4-C416BB4C5224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C9B31CD-D54B-4BA1-9867-DC4F6A3FB584}" type="pres">
      <dgm:prSet presAssocID="{92921081-529B-4D1C-83A4-C416BB4C5224}" presName="EmptyPlaceHolder" presStyleCnt="0"/>
      <dgm:spPr/>
    </dgm:pt>
    <dgm:pt modelId="{4FAA9187-06F6-4421-933E-991BFCEFA6C5}" type="pres">
      <dgm:prSet presAssocID="{ECC13403-1F53-4ED4-AE4F-334EEC7C8710}" presName="spaceBetweenRectangles" presStyleCnt="0"/>
      <dgm:spPr/>
    </dgm:pt>
    <dgm:pt modelId="{C2B542AE-319F-4A3B-BC69-D39F382DC5FF}" type="pres">
      <dgm:prSet presAssocID="{4EA069F3-397F-40D5-94A6-32C3E355C277}" presName="composite" presStyleCnt="0"/>
      <dgm:spPr/>
    </dgm:pt>
    <dgm:pt modelId="{8EB93AAA-36B1-4BEF-B5DA-4BAD3DC66835}" type="pres">
      <dgm:prSet presAssocID="{4EA069F3-397F-40D5-94A6-32C3E355C277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40D9319-B9D9-4B34-8B42-286650A1F965}" type="pres">
      <dgm:prSet presAssocID="{4EA069F3-397F-40D5-94A6-32C3E355C277}" presName="DropPinPlaceHolder" presStyleCnt="0"/>
      <dgm:spPr/>
    </dgm:pt>
    <dgm:pt modelId="{4010DFC6-D030-413F-BAA9-28CEF7C5BF91}" type="pres">
      <dgm:prSet presAssocID="{4EA069F3-397F-40D5-94A6-32C3E355C277}" presName="DropPin" presStyleLbl="alignNode1" presStyleIdx="2" presStyleCnt="6"/>
      <dgm:spPr/>
    </dgm:pt>
    <dgm:pt modelId="{CCE538FE-E779-46EE-A7B2-D901CDE3A62D}" type="pres">
      <dgm:prSet presAssocID="{4EA069F3-397F-40D5-94A6-32C3E355C277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A3668594-4B65-420F-9B23-CAD186878985}" type="pres">
      <dgm:prSet presAssocID="{4EA069F3-397F-40D5-94A6-32C3E355C277}" presName="L2TextContainer" presStyleLbl="revTx" presStyleIdx="4" presStyleCnt="12">
        <dgm:presLayoutVars>
          <dgm:bulletEnabled val="1"/>
        </dgm:presLayoutVars>
      </dgm:prSet>
      <dgm:spPr/>
    </dgm:pt>
    <dgm:pt modelId="{40FDF24B-C3C6-474D-A42D-539AA5602388}" type="pres">
      <dgm:prSet presAssocID="{4EA069F3-397F-40D5-94A6-32C3E355C277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062A38-2320-4A4A-B151-11CA426196F8}" type="pres">
      <dgm:prSet presAssocID="{4EA069F3-397F-40D5-94A6-32C3E355C277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E13B97D-8E3A-4AA7-BDDB-0212945BA526}" type="pres">
      <dgm:prSet presAssocID="{4EA069F3-397F-40D5-94A6-32C3E355C277}" presName="EmptyPlaceHolder" presStyleCnt="0"/>
      <dgm:spPr/>
    </dgm:pt>
    <dgm:pt modelId="{0462DBE0-A04E-478F-B3BC-596926F29D40}" type="pres">
      <dgm:prSet presAssocID="{E94D5EF7-F47C-476C-A5FE-1C35261B578A}" presName="spaceBetweenRectangles" presStyleCnt="0"/>
      <dgm:spPr/>
    </dgm:pt>
    <dgm:pt modelId="{FA7227B4-DC83-4133-BDD3-AE9E93431363}" type="pres">
      <dgm:prSet presAssocID="{3CB04A44-4013-4CA7-90FD-29AFC3C15E37}" presName="composite" presStyleCnt="0"/>
      <dgm:spPr/>
    </dgm:pt>
    <dgm:pt modelId="{2740EFAB-F063-4942-A7A2-7B54485743C5}" type="pres">
      <dgm:prSet presAssocID="{3CB04A44-4013-4CA7-90FD-29AFC3C15E37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8ABDE7D-2440-4A1C-8295-5788371F56D6}" type="pres">
      <dgm:prSet presAssocID="{3CB04A44-4013-4CA7-90FD-29AFC3C15E37}" presName="DropPinPlaceHolder" presStyleCnt="0"/>
      <dgm:spPr/>
    </dgm:pt>
    <dgm:pt modelId="{331E0A99-E556-4D61-A301-6D7CBE7CD974}" type="pres">
      <dgm:prSet presAssocID="{3CB04A44-4013-4CA7-90FD-29AFC3C15E37}" presName="DropPin" presStyleLbl="alignNode1" presStyleIdx="3" presStyleCnt="6"/>
      <dgm:spPr/>
    </dgm:pt>
    <dgm:pt modelId="{0DC7C3A9-303B-420F-959F-1897E7B4F137}" type="pres">
      <dgm:prSet presAssocID="{3CB04A44-4013-4CA7-90FD-29AFC3C15E37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93FA75F9-1083-4063-9913-5A2A5C8E5325}" type="pres">
      <dgm:prSet presAssocID="{3CB04A44-4013-4CA7-90FD-29AFC3C15E37}" presName="L2TextContainer" presStyleLbl="revTx" presStyleIdx="6" presStyleCnt="12">
        <dgm:presLayoutVars>
          <dgm:bulletEnabled val="1"/>
        </dgm:presLayoutVars>
      </dgm:prSet>
      <dgm:spPr/>
    </dgm:pt>
    <dgm:pt modelId="{D7B0DB02-6118-4FF9-9A05-90C5871743DA}" type="pres">
      <dgm:prSet presAssocID="{3CB04A44-4013-4CA7-90FD-29AFC3C15E37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A8B2E7F7-41AD-4905-9208-A5CD669B46E6}" type="pres">
      <dgm:prSet presAssocID="{3CB04A44-4013-4CA7-90FD-29AFC3C15E37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EE9603D2-3EF7-4301-9374-FD6035563537}" type="pres">
      <dgm:prSet presAssocID="{3CB04A44-4013-4CA7-90FD-29AFC3C15E37}" presName="EmptyPlaceHolder" presStyleCnt="0"/>
      <dgm:spPr/>
    </dgm:pt>
    <dgm:pt modelId="{40CC44F8-0644-4852-92FF-4DDD22FE4F1B}" type="pres">
      <dgm:prSet presAssocID="{D7A8F7A0-47A3-4464-B3B7-E0806DF46627}" presName="spaceBetweenRectangles" presStyleCnt="0"/>
      <dgm:spPr/>
    </dgm:pt>
    <dgm:pt modelId="{263A8BC0-ECEF-4569-829D-43269BC27C3D}" type="pres">
      <dgm:prSet presAssocID="{2AEE5C11-34AE-4EB7-8907-9BED418EA471}" presName="composite" presStyleCnt="0"/>
      <dgm:spPr/>
    </dgm:pt>
    <dgm:pt modelId="{733638F0-153B-442A-B9FC-D7B50F70CFEC}" type="pres">
      <dgm:prSet presAssocID="{2AEE5C11-34AE-4EB7-8907-9BED418EA471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C8CA949-47D4-45D4-B0E3-EC0494187683}" type="pres">
      <dgm:prSet presAssocID="{2AEE5C11-34AE-4EB7-8907-9BED418EA471}" presName="DropPinPlaceHolder" presStyleCnt="0"/>
      <dgm:spPr/>
    </dgm:pt>
    <dgm:pt modelId="{2D5B3739-B950-410F-8844-6A924B7A11FD}" type="pres">
      <dgm:prSet presAssocID="{2AEE5C11-34AE-4EB7-8907-9BED418EA471}" presName="DropPin" presStyleLbl="alignNode1" presStyleIdx="4" presStyleCnt="6"/>
      <dgm:spPr/>
    </dgm:pt>
    <dgm:pt modelId="{259D639A-4746-4915-AB6C-E16887E26CF2}" type="pres">
      <dgm:prSet presAssocID="{2AEE5C11-34AE-4EB7-8907-9BED418EA471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B251F2E2-D9B6-4AAB-BF17-7709058F6FAF}" type="pres">
      <dgm:prSet presAssocID="{2AEE5C11-34AE-4EB7-8907-9BED418EA471}" presName="L2TextContainer" presStyleLbl="revTx" presStyleIdx="8" presStyleCnt="12">
        <dgm:presLayoutVars>
          <dgm:bulletEnabled val="1"/>
        </dgm:presLayoutVars>
      </dgm:prSet>
      <dgm:spPr/>
    </dgm:pt>
    <dgm:pt modelId="{C5507068-D723-4C4D-B24F-744B5B2556BA}" type="pres">
      <dgm:prSet presAssocID="{2AEE5C11-34AE-4EB7-8907-9BED418EA471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3401CA3-8272-4398-B2BE-31A6B55ED472}" type="pres">
      <dgm:prSet presAssocID="{2AEE5C11-34AE-4EB7-8907-9BED418EA471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D37EDF1E-1511-4E7F-8D8D-39F2CC57249E}" type="pres">
      <dgm:prSet presAssocID="{2AEE5C11-34AE-4EB7-8907-9BED418EA471}" presName="EmptyPlaceHolder" presStyleCnt="0"/>
      <dgm:spPr/>
    </dgm:pt>
    <dgm:pt modelId="{914969AF-6E6A-42D8-9012-D2622DB491E8}" type="pres">
      <dgm:prSet presAssocID="{F36FDDA0-6B91-47CB-8114-B6F076E55FC8}" presName="spaceBetweenRectangles" presStyleCnt="0"/>
      <dgm:spPr/>
    </dgm:pt>
    <dgm:pt modelId="{22D726AE-4E7C-4A4B-A906-8C0FE86369BE}" type="pres">
      <dgm:prSet presAssocID="{1E529C6E-C939-479A-A075-9E9B02837B50}" presName="composite" presStyleCnt="0"/>
      <dgm:spPr/>
    </dgm:pt>
    <dgm:pt modelId="{626FC36E-EE14-4227-93D6-62EC67F4FAF3}" type="pres">
      <dgm:prSet presAssocID="{1E529C6E-C939-479A-A075-9E9B02837B50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0D05D82-3F98-4A40-B520-9F09093BAA84}" type="pres">
      <dgm:prSet presAssocID="{1E529C6E-C939-479A-A075-9E9B02837B50}" presName="DropPinPlaceHolder" presStyleCnt="0"/>
      <dgm:spPr/>
    </dgm:pt>
    <dgm:pt modelId="{9826DF70-C9A4-4D7B-9BA1-B87688EF8292}" type="pres">
      <dgm:prSet presAssocID="{1E529C6E-C939-479A-A075-9E9B02837B50}" presName="DropPin" presStyleLbl="alignNode1" presStyleIdx="5" presStyleCnt="6"/>
      <dgm:spPr/>
    </dgm:pt>
    <dgm:pt modelId="{6BB29A14-88E9-4BA7-B789-53269C7F21EF}" type="pres">
      <dgm:prSet presAssocID="{1E529C6E-C939-479A-A075-9E9B02837B50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E429F871-3B77-4E7C-88A5-237C785052C3}" type="pres">
      <dgm:prSet presAssocID="{1E529C6E-C939-479A-A075-9E9B02837B50}" presName="L2TextContainer" presStyleLbl="revTx" presStyleIdx="10" presStyleCnt="12">
        <dgm:presLayoutVars>
          <dgm:bulletEnabled val="1"/>
        </dgm:presLayoutVars>
      </dgm:prSet>
      <dgm:spPr/>
    </dgm:pt>
    <dgm:pt modelId="{3D14FAAD-2B8F-4357-A2E1-BA228B7A50FD}" type="pres">
      <dgm:prSet presAssocID="{1E529C6E-C939-479A-A075-9E9B02837B50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ED8F88C3-7074-44D0-A2EE-83E8AC95306E}" type="pres">
      <dgm:prSet presAssocID="{1E529C6E-C939-479A-A075-9E9B02837B50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5FAA3CE-560B-4E31-A1A3-D10297556DD5}" type="pres">
      <dgm:prSet presAssocID="{1E529C6E-C939-479A-A075-9E9B02837B50}" presName="EmptyPlaceHolder" presStyleCnt="0"/>
      <dgm:spPr/>
    </dgm:pt>
  </dgm:ptLst>
  <dgm:cxnLst>
    <dgm:cxn modelId="{91986107-F163-40AB-B1D0-BC8562D73EB9}" type="presOf" srcId="{92921081-529B-4D1C-83A4-C416BB4C5224}" destId="{13B88367-291D-414C-8A73-CDC1AFA159CC}" srcOrd="0" destOrd="0" presId="urn:microsoft.com/office/officeart/2017/3/layout/DropPinTimeline"/>
    <dgm:cxn modelId="{98BFCB1C-DD61-4FE6-A8BD-FE9909D61FCB}" type="presOf" srcId="{4EA069F3-397F-40D5-94A6-32C3E355C277}" destId="{40FDF24B-C3C6-474D-A42D-539AA5602388}" srcOrd="0" destOrd="0" presId="urn:microsoft.com/office/officeart/2017/3/layout/DropPinTimeline"/>
    <dgm:cxn modelId="{2B04DB25-3092-4AD2-A583-705ADEFFE24D}" type="presOf" srcId="{3CB04A44-4013-4CA7-90FD-29AFC3C15E37}" destId="{D7B0DB02-6118-4FF9-9A05-90C5871743DA}" srcOrd="0" destOrd="0" presId="urn:microsoft.com/office/officeart/2017/3/layout/DropPinTimeline"/>
    <dgm:cxn modelId="{39A11E5C-7A57-4117-A6DF-36000C29509C}" srcId="{63085546-7C7C-4B3E-ABEB-2669F1A65FB2}" destId="{831701CF-77C7-46C0-A913-8CC39517BAB8}" srcOrd="0" destOrd="0" parTransId="{13FBC60D-3EA6-4496-BA97-C1AE8C7F8961}" sibTransId="{75156CDF-E17B-4DAD-AE37-EA44D7F37090}"/>
    <dgm:cxn modelId="{DD687B5C-28C8-4088-99B8-D375C5FDAE4A}" srcId="{63085546-7C7C-4B3E-ABEB-2669F1A65FB2}" destId="{2AEE5C11-34AE-4EB7-8907-9BED418EA471}" srcOrd="4" destOrd="0" parTransId="{2E14AD1F-C7EA-45AE-ADC0-0EE92A6516CB}" sibTransId="{F36FDDA0-6B91-47CB-8114-B6F076E55FC8}"/>
    <dgm:cxn modelId="{3FEDD85D-4EDF-447E-AD7F-B46DD77853B3}" type="presOf" srcId="{1E529C6E-C939-479A-A075-9E9B02837B50}" destId="{3D14FAAD-2B8F-4357-A2E1-BA228B7A50FD}" srcOrd="0" destOrd="0" presId="urn:microsoft.com/office/officeart/2017/3/layout/DropPinTimeline"/>
    <dgm:cxn modelId="{24A8F052-3377-4BA4-8C62-CCF5039C85D7}" srcId="{63085546-7C7C-4B3E-ABEB-2669F1A65FB2}" destId="{3CB04A44-4013-4CA7-90FD-29AFC3C15E37}" srcOrd="3" destOrd="0" parTransId="{ECEE936A-E3CC-4209-BECC-1CD0C85A2B72}" sibTransId="{D7A8F7A0-47A3-4464-B3B7-E0806DF46627}"/>
    <dgm:cxn modelId="{3623C675-9857-4E5E-9AB9-1E85C4C1322D}" type="presOf" srcId="{831701CF-77C7-46C0-A913-8CC39517BAB8}" destId="{87DC2AFB-4A1A-4E54-9A5E-7D7B4343A6D0}" srcOrd="0" destOrd="0" presId="urn:microsoft.com/office/officeart/2017/3/layout/DropPinTimeline"/>
    <dgm:cxn modelId="{D5BDC079-B545-4E06-B4DE-0D92F9F2BC59}" type="presOf" srcId="{2AEE5C11-34AE-4EB7-8907-9BED418EA471}" destId="{C5507068-D723-4C4D-B24F-744B5B2556BA}" srcOrd="0" destOrd="0" presId="urn:microsoft.com/office/officeart/2017/3/layout/DropPinTimeline"/>
    <dgm:cxn modelId="{B05C4C7C-FEB8-4825-98A0-C38D3021918A}" srcId="{63085546-7C7C-4B3E-ABEB-2669F1A65FB2}" destId="{92921081-529B-4D1C-83A4-C416BB4C5224}" srcOrd="1" destOrd="0" parTransId="{5AD2C2F8-A1D7-469B-93D8-B578BEFE51F8}" sibTransId="{ECC13403-1F53-4ED4-AE4F-334EEC7C8710}"/>
    <dgm:cxn modelId="{99746BB5-7122-43B8-8680-CF610F03585C}" srcId="{63085546-7C7C-4B3E-ABEB-2669F1A65FB2}" destId="{1E529C6E-C939-479A-A075-9E9B02837B50}" srcOrd="5" destOrd="0" parTransId="{46B3C017-F97A-4640-992A-33AEE06B2EFC}" sibTransId="{192E80CB-2667-481C-8244-6EC4AEED1BC2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3085546-7C7C-4B3E-ABEB-2669F1A65FB2}" destId="{4EA069F3-397F-40D5-94A6-32C3E355C277}" srcOrd="2" destOrd="0" parTransId="{2F99115B-608E-4E08-A503-B74879A76D07}" sibTransId="{E94D5EF7-F47C-476C-A5FE-1C35261B578A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C10B2E40-D6A0-4C8B-B9EE-8F448F8AE82E}" type="presParOf" srcId="{46A6B157-7198-41C4-9D25-C4F8885F1B6F}" destId="{05734359-EC5A-444B-980C-9BF668EF1187}" srcOrd="0" destOrd="0" presId="urn:microsoft.com/office/officeart/2017/3/layout/DropPinTimeline"/>
    <dgm:cxn modelId="{F49CC63C-13C1-45E1-9D62-733D49BE1BDD}" type="presParOf" srcId="{05734359-EC5A-444B-980C-9BF668EF1187}" destId="{675EBA7B-9FCB-4AFC-882E-D276B83A3480}" srcOrd="0" destOrd="0" presId="urn:microsoft.com/office/officeart/2017/3/layout/DropPinTimeline"/>
    <dgm:cxn modelId="{22B262F5-04C5-442A-AC47-FD1D5899EFFE}" type="presParOf" srcId="{05734359-EC5A-444B-980C-9BF668EF1187}" destId="{9F9855E1-1A29-46C0-8069-0BC4FBFB329A}" srcOrd="1" destOrd="0" presId="urn:microsoft.com/office/officeart/2017/3/layout/DropPinTimeline"/>
    <dgm:cxn modelId="{1EC0D9E3-6895-4405-B5C5-7DE8C2FCE3C5}" type="presParOf" srcId="{9F9855E1-1A29-46C0-8069-0BC4FBFB329A}" destId="{05D88F99-FAF7-4EC9-846B-25F4F56F2CED}" srcOrd="0" destOrd="0" presId="urn:microsoft.com/office/officeart/2017/3/layout/DropPinTimeline"/>
    <dgm:cxn modelId="{443F4D2E-A869-44E6-84A9-CCA7F9C4B738}" type="presParOf" srcId="{9F9855E1-1A29-46C0-8069-0BC4FBFB329A}" destId="{045FC6D7-D991-4367-BF65-1A5E192CA64A}" srcOrd="1" destOrd="0" presId="urn:microsoft.com/office/officeart/2017/3/layout/DropPinTimeline"/>
    <dgm:cxn modelId="{7F81F16C-0EEC-4E75-A79C-A2C53BE784CC}" type="presParOf" srcId="{05734359-EC5A-444B-980C-9BF668EF1187}" destId="{6C0AEB6C-8492-4E8A-BEB5-BBADC144A928}" srcOrd="2" destOrd="0" presId="urn:microsoft.com/office/officeart/2017/3/layout/DropPinTimeline"/>
    <dgm:cxn modelId="{2D1EA68A-C0C9-426E-90B5-A0A8C380293A}" type="presParOf" srcId="{05734359-EC5A-444B-980C-9BF668EF1187}" destId="{87DC2AFB-4A1A-4E54-9A5E-7D7B4343A6D0}" srcOrd="3" destOrd="0" presId="urn:microsoft.com/office/officeart/2017/3/layout/DropPinTimeline"/>
    <dgm:cxn modelId="{08195408-AA34-4C44-B17B-59477EF28273}" type="presParOf" srcId="{05734359-EC5A-444B-980C-9BF668EF1187}" destId="{FDEA454E-414C-4FD7-AA9F-9938EAF0627E}" srcOrd="4" destOrd="0" presId="urn:microsoft.com/office/officeart/2017/3/layout/DropPinTimeline"/>
    <dgm:cxn modelId="{3EC18201-93CE-4EA1-997E-1B0FDC69FD15}" type="presParOf" srcId="{05734359-EC5A-444B-980C-9BF668EF1187}" destId="{99221A19-5999-4B05-85BF-A2464D41D219}" srcOrd="5" destOrd="0" presId="urn:microsoft.com/office/officeart/2017/3/layout/DropPinTimeline"/>
    <dgm:cxn modelId="{71B02952-9DE3-484D-AB10-36C93B7299CB}" type="presParOf" srcId="{46A6B157-7198-41C4-9D25-C4F8885F1B6F}" destId="{E32CD774-98DB-41D2-9EC3-0C024ED74312}" srcOrd="1" destOrd="0" presId="urn:microsoft.com/office/officeart/2017/3/layout/DropPinTimeline"/>
    <dgm:cxn modelId="{FA4FDDDE-082D-451D-936E-CB008B8F24EC}" type="presParOf" srcId="{46A6B157-7198-41C4-9D25-C4F8885F1B6F}" destId="{D073DE53-B1C1-46F7-8A39-6D8948E1F5E0}" srcOrd="2" destOrd="0" presId="urn:microsoft.com/office/officeart/2017/3/layout/DropPinTimeline"/>
    <dgm:cxn modelId="{D8E78012-C0BD-4356-AE21-D67D030A9D95}" type="presParOf" srcId="{D073DE53-B1C1-46F7-8A39-6D8948E1F5E0}" destId="{F051A5F1-652A-4F50-A11A-A52A833E59FB}" srcOrd="0" destOrd="0" presId="urn:microsoft.com/office/officeart/2017/3/layout/DropPinTimeline"/>
    <dgm:cxn modelId="{BF5A844E-3C5A-4100-AB55-0B27DD1720D5}" type="presParOf" srcId="{D073DE53-B1C1-46F7-8A39-6D8948E1F5E0}" destId="{81D4D553-B204-41B9-AE32-BAB414CCD54F}" srcOrd="1" destOrd="0" presId="urn:microsoft.com/office/officeart/2017/3/layout/DropPinTimeline"/>
    <dgm:cxn modelId="{0AEDFF39-21F7-483B-B161-B2805C5008AF}" type="presParOf" srcId="{81D4D553-B204-41B9-AE32-BAB414CCD54F}" destId="{CA9058B8-113C-4B0F-9431-BFB09C441E2D}" srcOrd="0" destOrd="0" presId="urn:microsoft.com/office/officeart/2017/3/layout/DropPinTimeline"/>
    <dgm:cxn modelId="{D7DBA4D3-FA0D-4FF2-A22C-49B3D6EC605D}" type="presParOf" srcId="{81D4D553-B204-41B9-AE32-BAB414CCD54F}" destId="{5BD272EC-E275-40F1-8EEA-C2FB452C241C}" srcOrd="1" destOrd="0" presId="urn:microsoft.com/office/officeart/2017/3/layout/DropPinTimeline"/>
    <dgm:cxn modelId="{83B6F5D5-B04E-42BD-96C3-BC39AE92F8F4}" type="presParOf" srcId="{D073DE53-B1C1-46F7-8A39-6D8948E1F5E0}" destId="{0F1189A3-B5C8-4A97-BD03-D19F11A6B53E}" srcOrd="2" destOrd="0" presId="urn:microsoft.com/office/officeart/2017/3/layout/DropPinTimeline"/>
    <dgm:cxn modelId="{F8B60CBE-BBF9-4997-9E06-170F7F5CB434}" type="presParOf" srcId="{D073DE53-B1C1-46F7-8A39-6D8948E1F5E0}" destId="{13B88367-291D-414C-8A73-CDC1AFA159CC}" srcOrd="3" destOrd="0" presId="urn:microsoft.com/office/officeart/2017/3/layout/DropPinTimeline"/>
    <dgm:cxn modelId="{88AAC17D-3727-4E0C-B764-D00747E86527}" type="presParOf" srcId="{D073DE53-B1C1-46F7-8A39-6D8948E1F5E0}" destId="{232B7D80-32CA-4F7D-A13E-7D0373C97466}" srcOrd="4" destOrd="0" presId="urn:microsoft.com/office/officeart/2017/3/layout/DropPinTimeline"/>
    <dgm:cxn modelId="{508AA63A-2A5C-4CB1-B459-EA774F36FD8B}" type="presParOf" srcId="{D073DE53-B1C1-46F7-8A39-6D8948E1F5E0}" destId="{CC9B31CD-D54B-4BA1-9867-DC4F6A3FB584}" srcOrd="5" destOrd="0" presId="urn:microsoft.com/office/officeart/2017/3/layout/DropPinTimeline"/>
    <dgm:cxn modelId="{E731CB2D-B700-4D1F-98E2-690BBD55FF9E}" type="presParOf" srcId="{46A6B157-7198-41C4-9D25-C4F8885F1B6F}" destId="{4FAA9187-06F6-4421-933E-991BFCEFA6C5}" srcOrd="3" destOrd="0" presId="urn:microsoft.com/office/officeart/2017/3/layout/DropPinTimeline"/>
    <dgm:cxn modelId="{7C291D89-3431-428C-8C63-B69FCD1B55BF}" type="presParOf" srcId="{46A6B157-7198-41C4-9D25-C4F8885F1B6F}" destId="{C2B542AE-319F-4A3B-BC69-D39F382DC5FF}" srcOrd="4" destOrd="0" presId="urn:microsoft.com/office/officeart/2017/3/layout/DropPinTimeline"/>
    <dgm:cxn modelId="{06CEA585-76AB-4643-ACBC-DDF3DF685E63}" type="presParOf" srcId="{C2B542AE-319F-4A3B-BC69-D39F382DC5FF}" destId="{8EB93AAA-36B1-4BEF-B5DA-4BAD3DC66835}" srcOrd="0" destOrd="0" presId="urn:microsoft.com/office/officeart/2017/3/layout/DropPinTimeline"/>
    <dgm:cxn modelId="{1AF4BBDC-2C78-4A06-B40B-6D5D1B6CFA26}" type="presParOf" srcId="{C2B542AE-319F-4A3B-BC69-D39F382DC5FF}" destId="{440D9319-B9D9-4B34-8B42-286650A1F965}" srcOrd="1" destOrd="0" presId="urn:microsoft.com/office/officeart/2017/3/layout/DropPinTimeline"/>
    <dgm:cxn modelId="{2B98CF14-356D-4F68-8CDC-AE593FF6A883}" type="presParOf" srcId="{440D9319-B9D9-4B34-8B42-286650A1F965}" destId="{4010DFC6-D030-413F-BAA9-28CEF7C5BF91}" srcOrd="0" destOrd="0" presId="urn:microsoft.com/office/officeart/2017/3/layout/DropPinTimeline"/>
    <dgm:cxn modelId="{CB3DE8C4-D352-41D9-A2F0-230C1349E876}" type="presParOf" srcId="{440D9319-B9D9-4B34-8B42-286650A1F965}" destId="{CCE538FE-E779-46EE-A7B2-D901CDE3A62D}" srcOrd="1" destOrd="0" presId="urn:microsoft.com/office/officeart/2017/3/layout/DropPinTimeline"/>
    <dgm:cxn modelId="{E1E0767D-C6E7-45EB-AD40-7D7BA00048EB}" type="presParOf" srcId="{C2B542AE-319F-4A3B-BC69-D39F382DC5FF}" destId="{A3668594-4B65-420F-9B23-CAD186878985}" srcOrd="2" destOrd="0" presId="urn:microsoft.com/office/officeart/2017/3/layout/DropPinTimeline"/>
    <dgm:cxn modelId="{6CD724D2-BEC6-4706-AC02-2C8BC2BF57E7}" type="presParOf" srcId="{C2B542AE-319F-4A3B-BC69-D39F382DC5FF}" destId="{40FDF24B-C3C6-474D-A42D-539AA5602388}" srcOrd="3" destOrd="0" presId="urn:microsoft.com/office/officeart/2017/3/layout/DropPinTimeline"/>
    <dgm:cxn modelId="{AC28214E-4736-4112-AD77-7770F3195415}" type="presParOf" srcId="{C2B542AE-319F-4A3B-BC69-D39F382DC5FF}" destId="{0B062A38-2320-4A4A-B151-11CA426196F8}" srcOrd="4" destOrd="0" presId="urn:microsoft.com/office/officeart/2017/3/layout/DropPinTimeline"/>
    <dgm:cxn modelId="{991A4844-CF52-4DF2-B295-201BE9A6ABFC}" type="presParOf" srcId="{C2B542AE-319F-4A3B-BC69-D39F382DC5FF}" destId="{EE13B97D-8E3A-4AA7-BDDB-0212945BA526}" srcOrd="5" destOrd="0" presId="urn:microsoft.com/office/officeart/2017/3/layout/DropPinTimeline"/>
    <dgm:cxn modelId="{134FFBBA-75D9-48D6-ACD2-D9A11B377AD3}" type="presParOf" srcId="{46A6B157-7198-41C4-9D25-C4F8885F1B6F}" destId="{0462DBE0-A04E-478F-B3BC-596926F29D40}" srcOrd="5" destOrd="0" presId="urn:microsoft.com/office/officeart/2017/3/layout/DropPinTimeline"/>
    <dgm:cxn modelId="{4E2F95C6-09DD-4A6E-AD8D-BD82D79E8D6A}" type="presParOf" srcId="{46A6B157-7198-41C4-9D25-C4F8885F1B6F}" destId="{FA7227B4-DC83-4133-BDD3-AE9E93431363}" srcOrd="6" destOrd="0" presId="urn:microsoft.com/office/officeart/2017/3/layout/DropPinTimeline"/>
    <dgm:cxn modelId="{0E3C8784-05FB-43EB-BFD4-3967F106DC90}" type="presParOf" srcId="{FA7227B4-DC83-4133-BDD3-AE9E93431363}" destId="{2740EFAB-F063-4942-A7A2-7B54485743C5}" srcOrd="0" destOrd="0" presId="urn:microsoft.com/office/officeart/2017/3/layout/DropPinTimeline"/>
    <dgm:cxn modelId="{245A7472-1D91-4607-A522-05D7FDADEADF}" type="presParOf" srcId="{FA7227B4-DC83-4133-BDD3-AE9E93431363}" destId="{E8ABDE7D-2440-4A1C-8295-5788371F56D6}" srcOrd="1" destOrd="0" presId="urn:microsoft.com/office/officeart/2017/3/layout/DropPinTimeline"/>
    <dgm:cxn modelId="{E4D13474-CC55-44D4-8B16-9B85A5DDCBE4}" type="presParOf" srcId="{E8ABDE7D-2440-4A1C-8295-5788371F56D6}" destId="{331E0A99-E556-4D61-A301-6D7CBE7CD974}" srcOrd="0" destOrd="0" presId="urn:microsoft.com/office/officeart/2017/3/layout/DropPinTimeline"/>
    <dgm:cxn modelId="{88D039E0-B6CE-44D2-9FD0-21257573108F}" type="presParOf" srcId="{E8ABDE7D-2440-4A1C-8295-5788371F56D6}" destId="{0DC7C3A9-303B-420F-959F-1897E7B4F137}" srcOrd="1" destOrd="0" presId="urn:microsoft.com/office/officeart/2017/3/layout/DropPinTimeline"/>
    <dgm:cxn modelId="{3625D0A4-58FE-4457-93DB-E7513F43C37F}" type="presParOf" srcId="{FA7227B4-DC83-4133-BDD3-AE9E93431363}" destId="{93FA75F9-1083-4063-9913-5A2A5C8E5325}" srcOrd="2" destOrd="0" presId="urn:microsoft.com/office/officeart/2017/3/layout/DropPinTimeline"/>
    <dgm:cxn modelId="{A305A0D1-41E1-4FD8-AA1B-E023C91C8F22}" type="presParOf" srcId="{FA7227B4-DC83-4133-BDD3-AE9E93431363}" destId="{D7B0DB02-6118-4FF9-9A05-90C5871743DA}" srcOrd="3" destOrd="0" presId="urn:microsoft.com/office/officeart/2017/3/layout/DropPinTimeline"/>
    <dgm:cxn modelId="{256E1E06-6132-44DD-8204-712C9589CD23}" type="presParOf" srcId="{FA7227B4-DC83-4133-BDD3-AE9E93431363}" destId="{A8B2E7F7-41AD-4905-9208-A5CD669B46E6}" srcOrd="4" destOrd="0" presId="urn:microsoft.com/office/officeart/2017/3/layout/DropPinTimeline"/>
    <dgm:cxn modelId="{815D1E55-8534-472F-B8F9-F91245956378}" type="presParOf" srcId="{FA7227B4-DC83-4133-BDD3-AE9E93431363}" destId="{EE9603D2-3EF7-4301-9374-FD6035563537}" srcOrd="5" destOrd="0" presId="urn:microsoft.com/office/officeart/2017/3/layout/DropPinTimeline"/>
    <dgm:cxn modelId="{DF5B24D4-E347-48F2-876A-AF9723E8C5AE}" type="presParOf" srcId="{46A6B157-7198-41C4-9D25-C4F8885F1B6F}" destId="{40CC44F8-0644-4852-92FF-4DDD22FE4F1B}" srcOrd="7" destOrd="0" presId="urn:microsoft.com/office/officeart/2017/3/layout/DropPinTimeline"/>
    <dgm:cxn modelId="{6BF48B20-4688-48DF-A14D-3F200E96BCB9}" type="presParOf" srcId="{46A6B157-7198-41C4-9D25-C4F8885F1B6F}" destId="{263A8BC0-ECEF-4569-829D-43269BC27C3D}" srcOrd="8" destOrd="0" presId="urn:microsoft.com/office/officeart/2017/3/layout/DropPinTimeline"/>
    <dgm:cxn modelId="{DE878D2C-0279-4EDA-8C8F-623087953F2D}" type="presParOf" srcId="{263A8BC0-ECEF-4569-829D-43269BC27C3D}" destId="{733638F0-153B-442A-B9FC-D7B50F70CFEC}" srcOrd="0" destOrd="0" presId="urn:microsoft.com/office/officeart/2017/3/layout/DropPinTimeline"/>
    <dgm:cxn modelId="{E3C31BB1-1E56-4912-9C7D-A27D6F74531E}" type="presParOf" srcId="{263A8BC0-ECEF-4569-829D-43269BC27C3D}" destId="{AC8CA949-47D4-45D4-B0E3-EC0494187683}" srcOrd="1" destOrd="0" presId="urn:microsoft.com/office/officeart/2017/3/layout/DropPinTimeline"/>
    <dgm:cxn modelId="{B32231D3-F3DC-4CC2-AAEA-88A169B98B5F}" type="presParOf" srcId="{AC8CA949-47D4-45D4-B0E3-EC0494187683}" destId="{2D5B3739-B950-410F-8844-6A924B7A11FD}" srcOrd="0" destOrd="0" presId="urn:microsoft.com/office/officeart/2017/3/layout/DropPinTimeline"/>
    <dgm:cxn modelId="{2083A07F-1C41-4EFD-B6C7-514AC45E9F9B}" type="presParOf" srcId="{AC8CA949-47D4-45D4-B0E3-EC0494187683}" destId="{259D639A-4746-4915-AB6C-E16887E26CF2}" srcOrd="1" destOrd="0" presId="urn:microsoft.com/office/officeart/2017/3/layout/DropPinTimeline"/>
    <dgm:cxn modelId="{340692D0-BC5F-4493-AB97-2E8989D19FCF}" type="presParOf" srcId="{263A8BC0-ECEF-4569-829D-43269BC27C3D}" destId="{B251F2E2-D9B6-4AAB-BF17-7709058F6FAF}" srcOrd="2" destOrd="0" presId="urn:microsoft.com/office/officeart/2017/3/layout/DropPinTimeline"/>
    <dgm:cxn modelId="{7C069D7E-D057-480C-B2CC-B097A4940D5D}" type="presParOf" srcId="{263A8BC0-ECEF-4569-829D-43269BC27C3D}" destId="{C5507068-D723-4C4D-B24F-744B5B2556BA}" srcOrd="3" destOrd="0" presId="urn:microsoft.com/office/officeart/2017/3/layout/DropPinTimeline"/>
    <dgm:cxn modelId="{1D3B7C83-4466-46F8-B6BB-B6DC2A305A63}" type="presParOf" srcId="{263A8BC0-ECEF-4569-829D-43269BC27C3D}" destId="{43401CA3-8272-4398-B2BE-31A6B55ED472}" srcOrd="4" destOrd="0" presId="urn:microsoft.com/office/officeart/2017/3/layout/DropPinTimeline"/>
    <dgm:cxn modelId="{91771CC2-8DFC-45F9-91A8-62EEF9547DFC}" type="presParOf" srcId="{263A8BC0-ECEF-4569-829D-43269BC27C3D}" destId="{D37EDF1E-1511-4E7F-8D8D-39F2CC57249E}" srcOrd="5" destOrd="0" presId="urn:microsoft.com/office/officeart/2017/3/layout/DropPinTimeline"/>
    <dgm:cxn modelId="{E5CF4F25-A236-4E91-9AD3-0B2105E2B004}" type="presParOf" srcId="{46A6B157-7198-41C4-9D25-C4F8885F1B6F}" destId="{914969AF-6E6A-42D8-9012-D2622DB491E8}" srcOrd="9" destOrd="0" presId="urn:microsoft.com/office/officeart/2017/3/layout/DropPinTimeline"/>
    <dgm:cxn modelId="{529557E4-2115-4BF0-9C9B-5E7B7848D903}" type="presParOf" srcId="{46A6B157-7198-41C4-9D25-C4F8885F1B6F}" destId="{22D726AE-4E7C-4A4B-A906-8C0FE86369BE}" srcOrd="10" destOrd="0" presId="urn:microsoft.com/office/officeart/2017/3/layout/DropPinTimeline"/>
    <dgm:cxn modelId="{DB8B24D5-2542-4631-B527-47622859A1DD}" type="presParOf" srcId="{22D726AE-4E7C-4A4B-A906-8C0FE86369BE}" destId="{626FC36E-EE14-4227-93D6-62EC67F4FAF3}" srcOrd="0" destOrd="0" presId="urn:microsoft.com/office/officeart/2017/3/layout/DropPinTimeline"/>
    <dgm:cxn modelId="{606F564F-541F-427F-9C1A-A132EFD91B93}" type="presParOf" srcId="{22D726AE-4E7C-4A4B-A906-8C0FE86369BE}" destId="{D0D05D82-3F98-4A40-B520-9F09093BAA84}" srcOrd="1" destOrd="0" presId="urn:microsoft.com/office/officeart/2017/3/layout/DropPinTimeline"/>
    <dgm:cxn modelId="{F38068D7-7C9C-4266-8049-14A845B9E018}" type="presParOf" srcId="{D0D05D82-3F98-4A40-B520-9F09093BAA84}" destId="{9826DF70-C9A4-4D7B-9BA1-B87688EF8292}" srcOrd="0" destOrd="0" presId="urn:microsoft.com/office/officeart/2017/3/layout/DropPinTimeline"/>
    <dgm:cxn modelId="{527A85AE-FDD2-4E26-9C05-3607EE4E39C0}" type="presParOf" srcId="{D0D05D82-3F98-4A40-B520-9F09093BAA84}" destId="{6BB29A14-88E9-4BA7-B789-53269C7F21EF}" srcOrd="1" destOrd="0" presId="urn:microsoft.com/office/officeart/2017/3/layout/DropPinTimeline"/>
    <dgm:cxn modelId="{57B7019F-9084-4AA5-8961-3BE91DF627BB}" type="presParOf" srcId="{22D726AE-4E7C-4A4B-A906-8C0FE86369BE}" destId="{E429F871-3B77-4E7C-88A5-237C785052C3}" srcOrd="2" destOrd="0" presId="urn:microsoft.com/office/officeart/2017/3/layout/DropPinTimeline"/>
    <dgm:cxn modelId="{FA7ECF67-0DA5-4323-B6D5-6DDEC4716934}" type="presParOf" srcId="{22D726AE-4E7C-4A4B-A906-8C0FE86369BE}" destId="{3D14FAAD-2B8F-4357-A2E1-BA228B7A50FD}" srcOrd="3" destOrd="0" presId="urn:microsoft.com/office/officeart/2017/3/layout/DropPinTimeline"/>
    <dgm:cxn modelId="{A5670485-569D-4848-8F6E-4C0D9059F3B2}" type="presParOf" srcId="{22D726AE-4E7C-4A4B-A906-8C0FE86369BE}" destId="{ED8F88C3-7074-44D0-A2EE-83E8AC95306E}" srcOrd="4" destOrd="0" presId="urn:microsoft.com/office/officeart/2017/3/layout/DropPinTimeline"/>
    <dgm:cxn modelId="{FA1F0195-9563-4D4B-8A6A-397A8FD72966}" type="presParOf" srcId="{22D726AE-4E7C-4A4B-A906-8C0FE86369BE}" destId="{25FAA3CE-560B-4E31-A1A3-D10297556DD5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64EB1-677F-48EE-A4AF-3AC8578DABA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7E2C4-A6FB-41C6-A9FE-77CDE687A78A}">
      <dsp:nvSpPr>
        <dsp:cNvPr id="0" name=""/>
        <dsp:cNvSpPr/>
      </dsp:nvSpPr>
      <dsp:spPr>
        <a:xfrm>
          <a:off x="434398" y="285347"/>
          <a:ext cx="576228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Introduction</a:t>
          </a:r>
        </a:p>
      </dsp:txBody>
      <dsp:txXfrm>
        <a:off x="434398" y="285347"/>
        <a:ext cx="5762289" cy="570477"/>
      </dsp:txXfrm>
    </dsp:sp>
    <dsp:sp modelId="{6A29FF01-BD95-4296-B7CB-60AE4020CE31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8BD5B3-3B63-44B0-89FE-44390802F87D}">
      <dsp:nvSpPr>
        <dsp:cNvPr id="0" name=""/>
        <dsp:cNvSpPr/>
      </dsp:nvSpPr>
      <dsp:spPr>
        <a:xfrm>
          <a:off x="903654" y="1140954"/>
          <a:ext cx="529303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Business Objective</a:t>
          </a:r>
          <a:endParaRPr lang="en-US" sz="3100" b="1" kern="1200" dirty="0"/>
        </a:p>
      </dsp:txBody>
      <dsp:txXfrm>
        <a:off x="903654" y="1140954"/>
        <a:ext cx="5293033" cy="570477"/>
      </dsp:txXfrm>
    </dsp:sp>
    <dsp:sp modelId="{6F135C09-0716-4E74-9FAE-F23CA5709F4F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BB89AC-68FC-4076-81F9-84254A548B24}">
      <dsp:nvSpPr>
        <dsp:cNvPr id="0" name=""/>
        <dsp:cNvSpPr/>
      </dsp:nvSpPr>
      <dsp:spPr>
        <a:xfrm>
          <a:off x="1118233" y="1996562"/>
          <a:ext cx="507845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Problem Statement</a:t>
          </a:r>
          <a:endParaRPr lang="en-US" sz="3100" b="1" kern="1200" dirty="0"/>
        </a:p>
      </dsp:txBody>
      <dsp:txXfrm>
        <a:off x="1118233" y="1996562"/>
        <a:ext cx="5078453" cy="570477"/>
      </dsp:txXfrm>
    </dsp:sp>
    <dsp:sp modelId="{9D112B35-4AEE-4198-85FB-EA434841F0AB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3D4A4E-6F25-4B06-A883-22498C4B667F}">
      <dsp:nvSpPr>
        <dsp:cNvPr id="0" name=""/>
        <dsp:cNvSpPr/>
      </dsp:nvSpPr>
      <dsp:spPr>
        <a:xfrm>
          <a:off x="1118233" y="2851627"/>
          <a:ext cx="507845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KPIS</a:t>
          </a:r>
        </a:p>
      </dsp:txBody>
      <dsp:txXfrm>
        <a:off x="1118233" y="2851627"/>
        <a:ext cx="5078453" cy="570477"/>
      </dsp:txXfrm>
    </dsp:sp>
    <dsp:sp modelId="{FFE56714-BBBC-4969-B0AB-8077A71F63B0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0B5B34-94BA-4920-A400-AE85C5B3EAA8}">
      <dsp:nvSpPr>
        <dsp:cNvPr id="0" name=""/>
        <dsp:cNvSpPr/>
      </dsp:nvSpPr>
      <dsp:spPr>
        <a:xfrm>
          <a:off x="903654" y="3707235"/>
          <a:ext cx="5293033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DashBoard</a:t>
          </a:r>
          <a:endParaRPr lang="en-US" sz="3100" b="1" kern="1200" dirty="0"/>
        </a:p>
      </dsp:txBody>
      <dsp:txXfrm>
        <a:off x="903654" y="3707235"/>
        <a:ext cx="5293033" cy="570477"/>
      </dsp:txXfrm>
    </dsp:sp>
    <dsp:sp modelId="{69245303-8674-4EAD-9626-CD87529867DA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99325B-756A-4437-B586-A6C145DC3FDF}">
      <dsp:nvSpPr>
        <dsp:cNvPr id="0" name=""/>
        <dsp:cNvSpPr/>
      </dsp:nvSpPr>
      <dsp:spPr>
        <a:xfrm>
          <a:off x="434398" y="4562842"/>
          <a:ext cx="5762289" cy="57047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Conclusion</a:t>
          </a:r>
          <a:endParaRPr lang="en-US" sz="3100" b="1" kern="1200" dirty="0"/>
        </a:p>
      </dsp:txBody>
      <dsp:txXfrm>
        <a:off x="434398" y="4562842"/>
        <a:ext cx="5762289" cy="570477"/>
      </dsp:txXfrm>
    </dsp:sp>
    <dsp:sp modelId="{5CC98958-5E85-47B7-BF86-731823F7C6D8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853529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88F99-FAF7-4EC9-846B-25F4F56F2CED}">
      <dsp:nvSpPr>
        <dsp:cNvPr id="0" name=""/>
        <dsp:cNvSpPr/>
      </dsp:nvSpPr>
      <dsp:spPr>
        <a:xfrm rot="8100000">
          <a:off x="65023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5FC6D7-D991-4367-BF65-1A5E192CA64A}">
      <dsp:nvSpPr>
        <dsp:cNvPr id="0" name=""/>
        <dsp:cNvSpPr/>
      </dsp:nvSpPr>
      <dsp:spPr>
        <a:xfrm>
          <a:off x="97161" y="485434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AEB6C-8492-4E8A-BEB5-BBADC144A928}">
      <dsp:nvSpPr>
        <dsp:cNvPr id="0" name=""/>
        <dsp:cNvSpPr/>
      </dsp:nvSpPr>
      <dsp:spPr>
        <a:xfrm>
          <a:off x="414227" y="802500"/>
          <a:ext cx="257765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C2AFB-4A1A-4E54-9A5E-7D7B4343A6D0}">
      <dsp:nvSpPr>
        <dsp:cNvPr id="0" name=""/>
        <dsp:cNvSpPr/>
      </dsp:nvSpPr>
      <dsp:spPr>
        <a:xfrm>
          <a:off x="414227" y="393382"/>
          <a:ext cx="257765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55" dirty="0">
              <a:solidFill>
                <a:srgbClr val="FFFFFF"/>
              </a:solidFill>
              <a:latin typeface="Tahoma"/>
              <a:cs typeface="Tahoma"/>
            </a:rPr>
            <a:t>1. Average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attrition</a:t>
          </a:r>
          <a:r>
            <a:rPr lang="en-US" sz="1400" b="1" kern="1200" spc="-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sz="1400" b="1" kern="1200" spc="-8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5" dirty="0">
              <a:solidFill>
                <a:srgbClr val="FFFFFF"/>
              </a:solidFill>
              <a:latin typeface="Tahoma"/>
              <a:cs typeface="Tahoma"/>
            </a:rPr>
            <a:t>for </a:t>
          </a:r>
          <a:r>
            <a:rPr lang="en-US" sz="1400" b="1" kern="1200" spc="50" dirty="0">
              <a:solidFill>
                <a:srgbClr val="FFFFFF"/>
              </a:solidFill>
              <a:latin typeface="Tahoma"/>
              <a:cs typeface="Tahoma"/>
            </a:rPr>
            <a:t>all</a:t>
          </a:r>
          <a:r>
            <a:rPr lang="en-US" sz="1400" b="1" kern="1200" spc="-15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60" dirty="0">
              <a:solidFill>
                <a:srgbClr val="FFFFFF"/>
              </a:solidFill>
              <a:latin typeface="Tahoma"/>
              <a:cs typeface="Tahoma"/>
            </a:rPr>
            <a:t>Departments</a:t>
          </a:r>
          <a:r>
            <a:rPr lang="en-US" sz="1400" b="1" kern="1200" spc="-1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75" dirty="0">
              <a:solidFill>
                <a:srgbClr val="FFFFFF"/>
              </a:solidFill>
              <a:latin typeface="Tahoma"/>
              <a:cs typeface="Tahoma"/>
            </a:rPr>
            <a:t>.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414227" y="393382"/>
        <a:ext cx="2577659" cy="409117"/>
      </dsp:txXfrm>
    </dsp:sp>
    <dsp:sp modelId="{FDEA454E-414C-4FD7-AA9F-9938EAF0627E}">
      <dsp:nvSpPr>
        <dsp:cNvPr id="0" name=""/>
        <dsp:cNvSpPr/>
      </dsp:nvSpPr>
      <dsp:spPr>
        <a:xfrm>
          <a:off x="209668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EBA7B-9FCB-4AFC-882E-D276B83A3480}">
      <dsp:nvSpPr>
        <dsp:cNvPr id="0" name=""/>
        <dsp:cNvSpPr/>
      </dsp:nvSpPr>
      <dsp:spPr>
        <a:xfrm>
          <a:off x="172156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9058B8-113C-4B0F-9431-BFB09C441E2D}">
      <dsp:nvSpPr>
        <dsp:cNvPr id="0" name=""/>
        <dsp:cNvSpPr/>
      </dsp:nvSpPr>
      <dsp:spPr>
        <a:xfrm rot="18900000">
          <a:off x="1612562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D272EC-E275-40F1-8EEA-C2FB452C241C}">
      <dsp:nvSpPr>
        <dsp:cNvPr id="0" name=""/>
        <dsp:cNvSpPr/>
      </dsp:nvSpPr>
      <dsp:spPr>
        <a:xfrm>
          <a:off x="1644700" y="3223376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189A3-B5C8-4A97-BD03-D19F11A6B53E}">
      <dsp:nvSpPr>
        <dsp:cNvPr id="0" name=""/>
        <dsp:cNvSpPr/>
      </dsp:nvSpPr>
      <dsp:spPr>
        <a:xfrm>
          <a:off x="1961766" y="1966912"/>
          <a:ext cx="257765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88367-291D-414C-8A73-CDC1AFA159CC}">
      <dsp:nvSpPr>
        <dsp:cNvPr id="0" name=""/>
        <dsp:cNvSpPr/>
      </dsp:nvSpPr>
      <dsp:spPr>
        <a:xfrm>
          <a:off x="1961766" y="3131324"/>
          <a:ext cx="257765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65" dirty="0">
              <a:solidFill>
                <a:srgbClr val="FFFFFF"/>
              </a:solidFill>
              <a:latin typeface="Tahoma"/>
              <a:cs typeface="Tahoma"/>
            </a:rPr>
            <a:t>2. Average</a:t>
          </a:r>
          <a:r>
            <a:rPr lang="en-US" sz="1400" b="1" kern="1200" spc="-1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10" dirty="0">
              <a:solidFill>
                <a:srgbClr val="FFFFFF"/>
              </a:solidFill>
              <a:latin typeface="Tahoma"/>
              <a:cs typeface="Tahoma"/>
            </a:rPr>
            <a:t>hourly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sz="1400" b="1" kern="1200" spc="-12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of</a:t>
          </a:r>
          <a:r>
            <a:rPr lang="en-US" sz="1400" b="1" kern="1200" spc="-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105" dirty="0">
              <a:solidFill>
                <a:srgbClr val="FFFFFF"/>
              </a:solidFill>
              <a:latin typeface="Tahoma"/>
              <a:cs typeface="Tahoma"/>
            </a:rPr>
            <a:t>Male </a:t>
          </a:r>
          <a:r>
            <a:rPr lang="en-US" sz="1400" b="1" kern="1200" spc="-10" dirty="0">
              <a:solidFill>
                <a:srgbClr val="FFFFFF"/>
              </a:solidFill>
              <a:latin typeface="Tahoma"/>
              <a:cs typeface="Tahoma"/>
            </a:rPr>
            <a:t>Research Scientist.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961766" y="3131324"/>
        <a:ext cx="2577659" cy="409117"/>
      </dsp:txXfrm>
    </dsp:sp>
    <dsp:sp modelId="{232B7D80-32CA-4F7D-A13E-7D0373C97466}">
      <dsp:nvSpPr>
        <dsp:cNvPr id="0" name=""/>
        <dsp:cNvSpPr/>
      </dsp:nvSpPr>
      <dsp:spPr>
        <a:xfrm>
          <a:off x="175720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1A5F1-652A-4F50-A11A-A52A833E59FB}">
      <dsp:nvSpPr>
        <dsp:cNvPr id="0" name=""/>
        <dsp:cNvSpPr/>
      </dsp:nvSpPr>
      <dsp:spPr>
        <a:xfrm>
          <a:off x="171969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10DFC6-D030-413F-BAA9-28CEF7C5BF91}">
      <dsp:nvSpPr>
        <dsp:cNvPr id="0" name=""/>
        <dsp:cNvSpPr/>
      </dsp:nvSpPr>
      <dsp:spPr>
        <a:xfrm rot="8100000">
          <a:off x="3160102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E538FE-E779-46EE-A7B2-D901CDE3A62D}">
      <dsp:nvSpPr>
        <dsp:cNvPr id="0" name=""/>
        <dsp:cNvSpPr/>
      </dsp:nvSpPr>
      <dsp:spPr>
        <a:xfrm>
          <a:off x="3192239" y="485434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68594-4B65-420F-9B23-CAD186878985}">
      <dsp:nvSpPr>
        <dsp:cNvPr id="0" name=""/>
        <dsp:cNvSpPr/>
      </dsp:nvSpPr>
      <dsp:spPr>
        <a:xfrm>
          <a:off x="3509305" y="802500"/>
          <a:ext cx="257765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DF24B-C3C6-474D-A42D-539AA5602388}">
      <dsp:nvSpPr>
        <dsp:cNvPr id="0" name=""/>
        <dsp:cNvSpPr/>
      </dsp:nvSpPr>
      <dsp:spPr>
        <a:xfrm>
          <a:off x="3509305" y="393382"/>
          <a:ext cx="257765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3. Attrition</a:t>
          </a:r>
          <a:r>
            <a:rPr lang="en-US" sz="1400" b="1" kern="1200" spc="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sz="1400" b="1" kern="1200" spc="-4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5" dirty="0">
              <a:solidFill>
                <a:srgbClr val="FFFFFF"/>
              </a:solidFill>
              <a:latin typeface="Tahoma"/>
              <a:cs typeface="Tahoma"/>
            </a:rPr>
            <a:t>Vs </a:t>
          </a:r>
          <a:r>
            <a:rPr lang="en-US" sz="1400" b="1" kern="1200" spc="85" dirty="0">
              <a:solidFill>
                <a:srgbClr val="FFFFFF"/>
              </a:solidFill>
              <a:latin typeface="Tahoma"/>
              <a:cs typeface="Tahoma"/>
            </a:rPr>
            <a:t>Monthly</a:t>
          </a:r>
          <a:r>
            <a:rPr lang="en-US" sz="1400" b="1" kern="1200" spc="-1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10" dirty="0">
              <a:solidFill>
                <a:srgbClr val="FFFFFF"/>
              </a:solidFill>
              <a:latin typeface="Tahoma"/>
              <a:cs typeface="Tahoma"/>
            </a:rPr>
            <a:t>Income stats.</a:t>
          </a:r>
          <a:endParaRPr lang="en-US" sz="1400" b="1" i="1" kern="1200" dirty="0">
            <a:solidFill>
              <a:schemeClr val="bg1"/>
            </a:solidFill>
          </a:endParaRPr>
        </a:p>
      </dsp:txBody>
      <dsp:txXfrm>
        <a:off x="3509305" y="393382"/>
        <a:ext cx="2577659" cy="409117"/>
      </dsp:txXfrm>
    </dsp:sp>
    <dsp:sp modelId="{0B062A38-2320-4A4A-B151-11CA426196F8}">
      <dsp:nvSpPr>
        <dsp:cNvPr id="0" name=""/>
        <dsp:cNvSpPr/>
      </dsp:nvSpPr>
      <dsp:spPr>
        <a:xfrm>
          <a:off x="3304747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93AAA-36B1-4BEF-B5DA-4BAD3DC66835}">
      <dsp:nvSpPr>
        <dsp:cNvPr id="0" name=""/>
        <dsp:cNvSpPr/>
      </dsp:nvSpPr>
      <dsp:spPr>
        <a:xfrm>
          <a:off x="326723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1E0A99-E556-4D61-A301-6D7CBE7CD974}">
      <dsp:nvSpPr>
        <dsp:cNvPr id="0" name=""/>
        <dsp:cNvSpPr/>
      </dsp:nvSpPr>
      <dsp:spPr>
        <a:xfrm rot="18900000">
          <a:off x="4707641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C7C3A9-303B-420F-959F-1897E7B4F137}">
      <dsp:nvSpPr>
        <dsp:cNvPr id="0" name=""/>
        <dsp:cNvSpPr/>
      </dsp:nvSpPr>
      <dsp:spPr>
        <a:xfrm>
          <a:off x="4739778" y="3223376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A75F9-1083-4063-9913-5A2A5C8E5325}">
      <dsp:nvSpPr>
        <dsp:cNvPr id="0" name=""/>
        <dsp:cNvSpPr/>
      </dsp:nvSpPr>
      <dsp:spPr>
        <a:xfrm>
          <a:off x="5056845" y="1966912"/>
          <a:ext cx="257765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0DB02-6118-4FF9-9A05-90C5871743DA}">
      <dsp:nvSpPr>
        <dsp:cNvPr id="0" name=""/>
        <dsp:cNvSpPr/>
      </dsp:nvSpPr>
      <dsp:spPr>
        <a:xfrm>
          <a:off x="5056845" y="3131324"/>
          <a:ext cx="257765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55" dirty="0">
              <a:solidFill>
                <a:srgbClr val="FFFFFF"/>
              </a:solidFill>
              <a:latin typeface="Tahoma"/>
              <a:cs typeface="Tahoma"/>
            </a:rPr>
            <a:t>4. Average </a:t>
          </a:r>
          <a:r>
            <a:rPr lang="en-US" sz="1400" b="1" kern="1200" spc="70" dirty="0">
              <a:solidFill>
                <a:srgbClr val="FFFFFF"/>
              </a:solidFill>
              <a:latin typeface="Tahoma"/>
              <a:cs typeface="Tahoma"/>
            </a:rPr>
            <a:t>working</a:t>
          </a:r>
          <a:r>
            <a:rPr lang="en-US" sz="1400" b="1" kern="1200" spc="-13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years</a:t>
          </a:r>
          <a:r>
            <a:rPr lang="en-US" sz="1400" b="1" kern="1200" spc="-12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5" dirty="0">
              <a:solidFill>
                <a:srgbClr val="FFFFFF"/>
              </a:solidFill>
              <a:latin typeface="Tahoma"/>
              <a:cs typeface="Tahoma"/>
            </a:rPr>
            <a:t>for </a:t>
          </a:r>
          <a:r>
            <a:rPr lang="en-US" sz="1400" b="1" kern="1200" spc="45" dirty="0">
              <a:solidFill>
                <a:srgbClr val="FFFFFF"/>
              </a:solidFill>
              <a:latin typeface="Tahoma"/>
              <a:cs typeface="Tahoma"/>
            </a:rPr>
            <a:t>each Department.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5056845" y="3131324"/>
        <a:ext cx="2577659" cy="409117"/>
      </dsp:txXfrm>
    </dsp:sp>
    <dsp:sp modelId="{A8B2E7F7-41AD-4905-9208-A5CD669B46E6}">
      <dsp:nvSpPr>
        <dsp:cNvPr id="0" name=""/>
        <dsp:cNvSpPr/>
      </dsp:nvSpPr>
      <dsp:spPr>
        <a:xfrm>
          <a:off x="4852286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0EFAB-F063-4942-A7A2-7B54485743C5}">
      <dsp:nvSpPr>
        <dsp:cNvPr id="0" name=""/>
        <dsp:cNvSpPr/>
      </dsp:nvSpPr>
      <dsp:spPr>
        <a:xfrm>
          <a:off x="481477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5B3739-B950-410F-8844-6A924B7A11FD}">
      <dsp:nvSpPr>
        <dsp:cNvPr id="0" name=""/>
        <dsp:cNvSpPr/>
      </dsp:nvSpPr>
      <dsp:spPr>
        <a:xfrm rot="8100000">
          <a:off x="625518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9D639A-4746-4915-AB6C-E16887E26CF2}">
      <dsp:nvSpPr>
        <dsp:cNvPr id="0" name=""/>
        <dsp:cNvSpPr/>
      </dsp:nvSpPr>
      <dsp:spPr>
        <a:xfrm>
          <a:off x="6287318" y="485434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1F2E2-D9B6-4AAB-BF17-7709058F6FAF}">
      <dsp:nvSpPr>
        <dsp:cNvPr id="0" name=""/>
        <dsp:cNvSpPr/>
      </dsp:nvSpPr>
      <dsp:spPr>
        <a:xfrm>
          <a:off x="6604384" y="802500"/>
          <a:ext cx="257765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07068-D723-4C4D-B24F-744B5B2556BA}">
      <dsp:nvSpPr>
        <dsp:cNvPr id="0" name=""/>
        <dsp:cNvSpPr/>
      </dsp:nvSpPr>
      <dsp:spPr>
        <a:xfrm>
          <a:off x="6604384" y="393382"/>
          <a:ext cx="257765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spc="110" dirty="0">
              <a:solidFill>
                <a:srgbClr val="FFFFFF"/>
              </a:solidFill>
              <a:latin typeface="Tahoma"/>
              <a:cs typeface="Tahoma"/>
            </a:rPr>
            <a:t>5. Job</a:t>
          </a:r>
          <a:r>
            <a:rPr lang="en-US" sz="1400" b="1" kern="1200" spc="-16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70" dirty="0">
              <a:solidFill>
                <a:srgbClr val="FFFFFF"/>
              </a:solidFill>
              <a:latin typeface="Tahoma"/>
              <a:cs typeface="Tahoma"/>
            </a:rPr>
            <a:t>role</a:t>
          </a:r>
          <a:r>
            <a:rPr lang="en-US" sz="1400" b="1" kern="1200" spc="-204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5" dirty="0">
              <a:solidFill>
                <a:srgbClr val="FFFFFF"/>
              </a:solidFill>
              <a:latin typeface="Tahoma"/>
              <a:cs typeface="Tahoma"/>
            </a:rPr>
            <a:t>Vs </a:t>
          </a:r>
          <a:r>
            <a:rPr lang="en-US" sz="1400" b="1" kern="1200" spc="65" dirty="0">
              <a:solidFill>
                <a:srgbClr val="FFFFFF"/>
              </a:solidFill>
              <a:latin typeface="Tahoma"/>
              <a:cs typeface="Tahoma"/>
            </a:rPr>
            <a:t>Work</a:t>
          </a:r>
          <a:r>
            <a:rPr lang="en-US" sz="1400" b="1" kern="1200" spc="-17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0" dirty="0">
              <a:solidFill>
                <a:srgbClr val="FFFFFF"/>
              </a:solidFill>
              <a:latin typeface="Tahoma"/>
              <a:cs typeface="Tahoma"/>
            </a:rPr>
            <a:t>life </a:t>
          </a:r>
          <a:r>
            <a:rPr lang="en-US" sz="1400" b="1" kern="1200" spc="55" dirty="0">
              <a:solidFill>
                <a:srgbClr val="FFFFFF"/>
              </a:solidFill>
              <a:latin typeface="Tahoma"/>
              <a:cs typeface="Tahoma"/>
            </a:rPr>
            <a:t>balance.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6604384" y="393382"/>
        <a:ext cx="2577659" cy="409117"/>
      </dsp:txXfrm>
    </dsp:sp>
    <dsp:sp modelId="{43401CA3-8272-4398-B2BE-31A6B55ED472}">
      <dsp:nvSpPr>
        <dsp:cNvPr id="0" name=""/>
        <dsp:cNvSpPr/>
      </dsp:nvSpPr>
      <dsp:spPr>
        <a:xfrm>
          <a:off x="639982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638F0-153B-442A-B9FC-D7B50F70CFEC}">
      <dsp:nvSpPr>
        <dsp:cNvPr id="0" name=""/>
        <dsp:cNvSpPr/>
      </dsp:nvSpPr>
      <dsp:spPr>
        <a:xfrm>
          <a:off x="636231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26DF70-C9A4-4D7B-9BA1-B87688EF8292}">
      <dsp:nvSpPr>
        <dsp:cNvPr id="0" name=""/>
        <dsp:cNvSpPr/>
      </dsp:nvSpPr>
      <dsp:spPr>
        <a:xfrm rot="18900000">
          <a:off x="7802719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B29A14-88E9-4BA7-B789-53269C7F21EF}">
      <dsp:nvSpPr>
        <dsp:cNvPr id="0" name=""/>
        <dsp:cNvSpPr/>
      </dsp:nvSpPr>
      <dsp:spPr>
        <a:xfrm>
          <a:off x="7834857" y="3223376"/>
          <a:ext cx="225014" cy="2250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F871-3B77-4E7C-88A5-237C785052C3}">
      <dsp:nvSpPr>
        <dsp:cNvPr id="0" name=""/>
        <dsp:cNvSpPr/>
      </dsp:nvSpPr>
      <dsp:spPr>
        <a:xfrm>
          <a:off x="8151923" y="1966912"/>
          <a:ext cx="2577659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4FAAD-2B8F-4357-A2E1-BA228B7A50FD}">
      <dsp:nvSpPr>
        <dsp:cNvPr id="0" name=""/>
        <dsp:cNvSpPr/>
      </dsp:nvSpPr>
      <dsp:spPr>
        <a:xfrm>
          <a:off x="8151923" y="3131324"/>
          <a:ext cx="2577659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6. Attrition</a:t>
          </a:r>
          <a:r>
            <a:rPr lang="en-US" sz="1400" b="1" kern="1200" spc="6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dirty="0">
              <a:solidFill>
                <a:srgbClr val="FFFFFF"/>
              </a:solidFill>
              <a:latin typeface="Tahoma"/>
              <a:cs typeface="Tahoma"/>
            </a:rPr>
            <a:t>rate</a:t>
          </a:r>
          <a:r>
            <a:rPr lang="en-US" sz="1400" b="1" kern="1200" spc="-20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5" dirty="0">
              <a:solidFill>
                <a:srgbClr val="FFFFFF"/>
              </a:solidFill>
              <a:latin typeface="Tahoma"/>
              <a:cs typeface="Tahoma"/>
            </a:rPr>
            <a:t>Vs </a:t>
          </a:r>
          <a:r>
            <a:rPr lang="en-US" sz="1400" b="1" kern="1200" spc="-20" dirty="0">
              <a:solidFill>
                <a:srgbClr val="FFFFFF"/>
              </a:solidFill>
              <a:latin typeface="Tahoma"/>
              <a:cs typeface="Tahoma"/>
            </a:rPr>
            <a:t>Years</a:t>
          </a:r>
          <a:r>
            <a:rPr lang="en-US" sz="1400" b="1" kern="1200" spc="-15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60" dirty="0">
              <a:solidFill>
                <a:srgbClr val="FFFFFF"/>
              </a:solidFill>
              <a:latin typeface="Tahoma"/>
              <a:cs typeface="Tahoma"/>
            </a:rPr>
            <a:t>Since</a:t>
          </a:r>
          <a:r>
            <a:rPr lang="en-US" sz="1400" b="1" kern="1200" spc="-165" dirty="0">
              <a:solidFill>
                <a:srgbClr val="FFFFFF"/>
              </a:solidFill>
              <a:latin typeface="Tahoma"/>
              <a:cs typeface="Tahoma"/>
            </a:rPr>
            <a:t> </a:t>
          </a:r>
          <a:r>
            <a:rPr lang="en-US" sz="1400" b="1" kern="1200" spc="-20" dirty="0">
              <a:solidFill>
                <a:srgbClr val="FFFFFF"/>
              </a:solidFill>
              <a:latin typeface="Tahoma"/>
              <a:cs typeface="Tahoma"/>
            </a:rPr>
            <a:t>last </a:t>
          </a:r>
          <a:r>
            <a:rPr lang="en-US" sz="1400" b="1" kern="1200" spc="70" dirty="0">
              <a:solidFill>
                <a:srgbClr val="FFFFFF"/>
              </a:solidFill>
              <a:latin typeface="Tahoma"/>
              <a:cs typeface="Tahoma"/>
            </a:rPr>
            <a:t>promotion.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8151923" y="3131324"/>
        <a:ext cx="2577659" cy="409117"/>
      </dsp:txXfrm>
    </dsp:sp>
    <dsp:sp modelId="{ED8F88C3-7074-44D0-A2EE-83E8AC95306E}">
      <dsp:nvSpPr>
        <dsp:cNvPr id="0" name=""/>
        <dsp:cNvSpPr/>
      </dsp:nvSpPr>
      <dsp:spPr>
        <a:xfrm>
          <a:off x="7947364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FC36E-EE14-4227-93D6-62EC67F4FAF3}">
      <dsp:nvSpPr>
        <dsp:cNvPr id="0" name=""/>
        <dsp:cNvSpPr/>
      </dsp:nvSpPr>
      <dsp:spPr>
        <a:xfrm>
          <a:off x="7909852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5/4/2025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121114"/>
          </a:xfrm>
        </p:spPr>
        <p:txBody>
          <a:bodyPr/>
          <a:lstStyle/>
          <a:p>
            <a:r>
              <a:rPr lang="en-US" dirty="0"/>
              <a:t>HR Analyst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BCB0B0E-DCF7-4CD1-B50E-E53016A2E2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4" r="17766"/>
          <a:stretch/>
        </p:blipFill>
        <p:spPr>
          <a:xfrm>
            <a:off x="4933721" y="-19458"/>
            <a:ext cx="7315200" cy="6877457"/>
          </a:xfrm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24" y="3048000"/>
            <a:ext cx="5092757" cy="2976867"/>
          </a:xfrm>
        </p:spPr>
        <p:txBody>
          <a:bodyPr>
            <a:normAutofit fontScale="85000" lnSpcReduction="20000"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Poor work-life balance: </a:t>
            </a:r>
            <a:r>
              <a:rPr lang="en-US" dirty="0">
                <a:solidFill>
                  <a:schemeClr val="tx1"/>
                </a:solidFill>
              </a:rPr>
              <a:t>Research Directors and Laboratory Technicians.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Fair work-life balance: </a:t>
            </a:r>
            <a:r>
              <a:rPr lang="en-US" dirty="0">
                <a:solidFill>
                  <a:schemeClr val="tx1"/>
                </a:solidFill>
              </a:rPr>
              <a:t>Sales Representatives, Managers, Manufacturing Directors, and Sales Executives.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Good work-life balance: </a:t>
            </a:r>
            <a:r>
              <a:rPr lang="en-US" dirty="0">
                <a:solidFill>
                  <a:schemeClr val="tx1"/>
                </a:solidFill>
              </a:rPr>
              <a:t>Research Scientists, Healthcare Representatives, and Developers.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Excellent work-life balance: </a:t>
            </a:r>
            <a:r>
              <a:rPr lang="en-US" dirty="0">
                <a:solidFill>
                  <a:schemeClr val="tx1"/>
                </a:solidFill>
              </a:rPr>
              <a:t>Human Resources.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Insight: </a:t>
            </a:r>
            <a:r>
              <a:rPr lang="en-US" dirty="0">
                <a:solidFill>
                  <a:schemeClr val="tx1"/>
                </a:solidFill>
              </a:rPr>
              <a:t>Work-life balance is different for each role, so strategies should be designed to meet the specific needs of each group.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Query and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5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F72825C-2765-4FAD-B89A-631547E4B31B}"/>
              </a:ext>
            </a:extLst>
          </p:cNvPr>
          <p:cNvSpPr txBox="1">
            <a:spLocks/>
          </p:cNvSpPr>
          <p:nvPr/>
        </p:nvSpPr>
        <p:spPr>
          <a:xfrm>
            <a:off x="644873" y="2127973"/>
            <a:ext cx="4639736" cy="429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Job Role Vs Work life balance</a:t>
            </a:r>
            <a:endParaRPr lang="en-US" sz="2000" b="1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F4C30-C6D8-4547-AC1F-6933D777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8094" y="3154858"/>
            <a:ext cx="5092758" cy="6697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C56D3-47F0-49D3-8FDC-493475B0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1499" y="4170085"/>
            <a:ext cx="3071332" cy="20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26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Attrition rate remains relatively consistent across most year groups, with slight fluctuations.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highest attrition rate (60%) is observed in the group 36-40 years since the last promotion.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Groups with fewer years since the last promotion (1-5 and 6-10 years) show moderately lower attrition rates (~50%).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attrition rate dips slightly for 11-15 years (49.66%) but rises again for employees with 21+ years since their last promotion.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Query and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6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F72825C-2765-4FAD-B89A-631547E4B31B}"/>
              </a:ext>
            </a:extLst>
          </p:cNvPr>
          <p:cNvSpPr txBox="1">
            <a:spLocks/>
          </p:cNvSpPr>
          <p:nvPr/>
        </p:nvSpPr>
        <p:spPr>
          <a:xfrm>
            <a:off x="443523" y="2121499"/>
            <a:ext cx="5042939" cy="4296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1900" b="1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Attrition rate Vs Year since last promotion relation.</a:t>
            </a:r>
            <a:endParaRPr lang="en-US" sz="19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F4C30-C6D8-4547-AC1F-6933D777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8278" y="2844163"/>
            <a:ext cx="3763618" cy="2463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C56D3-47F0-49D3-8FDC-493475B05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41"/>
          <a:stretch/>
        </p:blipFill>
        <p:spPr>
          <a:xfrm>
            <a:off x="9528313" y="4589862"/>
            <a:ext cx="2173356" cy="175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13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Excel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23B1D-70EC-4FE9-AA2E-EEFF17C2C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1683026"/>
            <a:ext cx="11224592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999CB-B074-415A-A2C0-E8439290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1" y="1669773"/>
            <a:ext cx="10553700" cy="44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27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06A5C-1140-4BF1-9F02-BCAD3981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69774"/>
            <a:ext cx="10877550" cy="44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70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19C7-BCFD-4391-A84F-E21EE893DEFD}"/>
              </a:ext>
            </a:extLst>
          </p:cNvPr>
          <p:cNvSpPr txBox="1">
            <a:spLocks/>
          </p:cNvSpPr>
          <p:nvPr/>
        </p:nvSpPr>
        <p:spPr>
          <a:xfrm>
            <a:off x="172278" y="1643270"/>
            <a:ext cx="5923721" cy="43815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Attrition Insights: </a:t>
            </a:r>
            <a:r>
              <a:rPr lang="en-US" dirty="0">
                <a:solidFill>
                  <a:schemeClr val="tx1"/>
                </a:solidFill>
              </a:rPr>
              <a:t>High attrition linked to delayed promotions and income levels.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Department Metrics: </a:t>
            </a:r>
            <a:r>
              <a:rPr lang="en-US" dirty="0">
                <a:solidFill>
                  <a:schemeClr val="tx1"/>
                </a:solidFill>
              </a:rPr>
              <a:t>Identified average working years and attrition rates across departments.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Job Role Analysis: </a:t>
            </a:r>
            <a:r>
              <a:rPr lang="en-US" dirty="0">
                <a:solidFill>
                  <a:schemeClr val="tx1"/>
                </a:solidFill>
              </a:rPr>
              <a:t>Examined work-life balance and pay disparities by role.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Tools Used: </a:t>
            </a:r>
            <a:r>
              <a:rPr lang="en-US" dirty="0">
                <a:solidFill>
                  <a:schemeClr val="tx1"/>
                </a:solidFill>
              </a:rPr>
              <a:t>SQL, Excel, Power BI, and Tableau for comprehensive analysis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Recommendations: </a:t>
            </a:r>
            <a:r>
              <a:rPr lang="en-US" dirty="0">
                <a:solidFill>
                  <a:schemeClr val="tx1"/>
                </a:solidFill>
              </a:rPr>
              <a:t>Focus on reducing attrition by improving promotions, pay fairness, and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9" y="2351469"/>
            <a:ext cx="11237842" cy="91049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E3D7160-337B-428A-8EED-CC440873A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765544"/>
              </p:ext>
            </p:extLst>
          </p:nvPr>
        </p:nvGraphicFramePr>
        <p:xfrm>
          <a:off x="5649625" y="1439333"/>
          <a:ext cx="62732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788" y="1542198"/>
            <a:ext cx="993917" cy="855530"/>
          </a:xfrm>
        </p:spPr>
        <p:txBody>
          <a:bodyPr>
            <a:norm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22" name="Title 8">
            <a:extLst>
              <a:ext uri="{FF2B5EF4-FFF2-40B4-BE49-F238E27FC236}">
                <a16:creationId xmlns:a16="http://schemas.microsoft.com/office/drawing/2014/main" id="{507AC00A-B74B-4B75-8461-767AA368D35F}"/>
              </a:ext>
            </a:extLst>
          </p:cNvPr>
          <p:cNvSpPr txBox="1">
            <a:spLocks/>
          </p:cNvSpPr>
          <p:nvPr/>
        </p:nvSpPr>
        <p:spPr>
          <a:xfrm>
            <a:off x="6280241" y="2378068"/>
            <a:ext cx="993917" cy="85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</a:t>
            </a:r>
          </a:p>
        </p:txBody>
      </p:sp>
      <p:sp>
        <p:nvSpPr>
          <p:cNvPr id="23" name="Title 8">
            <a:extLst>
              <a:ext uri="{FF2B5EF4-FFF2-40B4-BE49-F238E27FC236}">
                <a16:creationId xmlns:a16="http://schemas.microsoft.com/office/drawing/2014/main" id="{91D4AAD3-7CED-440B-AC74-3275EEB11C13}"/>
              </a:ext>
            </a:extLst>
          </p:cNvPr>
          <p:cNvSpPr txBox="1">
            <a:spLocks/>
          </p:cNvSpPr>
          <p:nvPr/>
        </p:nvSpPr>
        <p:spPr>
          <a:xfrm>
            <a:off x="6511460" y="3253258"/>
            <a:ext cx="993917" cy="85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E</a:t>
            </a:r>
          </a:p>
        </p:txBody>
      </p:sp>
      <p:sp>
        <p:nvSpPr>
          <p:cNvPr id="24" name="Title 8">
            <a:extLst>
              <a:ext uri="{FF2B5EF4-FFF2-40B4-BE49-F238E27FC236}">
                <a16:creationId xmlns:a16="http://schemas.microsoft.com/office/drawing/2014/main" id="{B629B9F5-5249-4771-9745-9C42BE80996A}"/>
              </a:ext>
            </a:extLst>
          </p:cNvPr>
          <p:cNvSpPr txBox="1">
            <a:spLocks/>
          </p:cNvSpPr>
          <p:nvPr/>
        </p:nvSpPr>
        <p:spPr>
          <a:xfrm>
            <a:off x="6511460" y="4128448"/>
            <a:ext cx="993917" cy="85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N</a:t>
            </a:r>
          </a:p>
        </p:txBody>
      </p:sp>
      <p:sp>
        <p:nvSpPr>
          <p:cNvPr id="25" name="Title 8">
            <a:extLst>
              <a:ext uri="{FF2B5EF4-FFF2-40B4-BE49-F238E27FC236}">
                <a16:creationId xmlns:a16="http://schemas.microsoft.com/office/drawing/2014/main" id="{46353A59-2501-4693-9573-E8B93E048D2C}"/>
              </a:ext>
            </a:extLst>
          </p:cNvPr>
          <p:cNvSpPr txBox="1">
            <a:spLocks/>
          </p:cNvSpPr>
          <p:nvPr/>
        </p:nvSpPr>
        <p:spPr>
          <a:xfrm>
            <a:off x="6280241" y="4970376"/>
            <a:ext cx="993917" cy="85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</a:t>
            </a:r>
          </a:p>
        </p:txBody>
      </p:sp>
      <p:sp>
        <p:nvSpPr>
          <p:cNvPr id="26" name="Title 8">
            <a:extLst>
              <a:ext uri="{FF2B5EF4-FFF2-40B4-BE49-F238E27FC236}">
                <a16:creationId xmlns:a16="http://schemas.microsoft.com/office/drawing/2014/main" id="{D2F8DD5C-191C-4C93-A946-F1EA59A002EA}"/>
              </a:ext>
            </a:extLst>
          </p:cNvPr>
          <p:cNvSpPr txBox="1">
            <a:spLocks/>
          </p:cNvSpPr>
          <p:nvPr/>
        </p:nvSpPr>
        <p:spPr>
          <a:xfrm>
            <a:off x="5818787" y="5812304"/>
            <a:ext cx="993917" cy="855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45EFF9D2-1A3D-490F-8A3D-6C1FDE0941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25" r="29652"/>
          <a:stretch/>
        </p:blipFill>
        <p:spPr>
          <a:xfrm>
            <a:off x="526417" y="1"/>
            <a:ext cx="5673129" cy="6701096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58748" y="1152939"/>
            <a:ext cx="6963957" cy="4911480"/>
          </a:xfrm>
        </p:spPr>
        <p:txBody>
          <a:bodyPr>
            <a:normAutofit/>
          </a:bodyPr>
          <a:lstStyle/>
          <a:p>
            <a:r>
              <a:rPr lang="en-US" sz="1800" b="1" dirty="0"/>
              <a:t>HR analytics involves collecting and analyzing employee-related data.</a:t>
            </a:r>
          </a:p>
          <a:p>
            <a:r>
              <a:rPr lang="en-US" sz="1800" b="1" dirty="0"/>
              <a:t>Focuses on performance metrics and other key HR data points.</a:t>
            </a:r>
          </a:p>
          <a:p>
            <a:r>
              <a:rPr lang="en-US" sz="1800" b="1" dirty="0"/>
              <a:t>Uses advanced analytical tools and techniques.</a:t>
            </a:r>
          </a:p>
          <a:p>
            <a:r>
              <a:rPr lang="en-US" sz="1800" b="1" dirty="0"/>
              <a:t>Provides insights into HR trends and processes.</a:t>
            </a:r>
          </a:p>
          <a:p>
            <a:r>
              <a:rPr lang="en-US" sz="1800" b="1" dirty="0"/>
              <a:t>Enables data-driven decision-making to improve employee performance and organizational outcomes.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1" r="-17001"/>
          <a:stretch/>
        </p:blipFill>
        <p:spPr>
          <a:xfrm>
            <a:off x="135283" y="0"/>
            <a:ext cx="4848224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EE07C56-D461-4FC5-8391-389FB8B6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279" y="320373"/>
            <a:ext cx="4425556" cy="1395208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</a:rPr>
              <a:t>Business Objective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C2D8AA9-DC97-47B1-9564-18BF3EBBC9F3}"/>
              </a:ext>
            </a:extLst>
          </p:cNvPr>
          <p:cNvSpPr txBox="1">
            <a:spLocks/>
          </p:cNvSpPr>
          <p:nvPr/>
        </p:nvSpPr>
        <p:spPr>
          <a:xfrm>
            <a:off x="609601" y="2107096"/>
            <a:ext cx="10561982" cy="402358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The goal of this project is to analyze employee retention and attrition rates within the organization and provide actionable insights to the HR team for enhancing retention strategies.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Using data analysis and visualizations, the project will: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Identify key factors influencing employee turnover and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Assess the effectiveness of current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Evaluate employee satisfaction levels within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Offer recommendations to improve employee retention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2123" y="2030413"/>
          <a:ext cx="10853530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85365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 attrition rate across all departments is nearly 50%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This shows that attrition is not dependent on the department.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Approximately 50% of employees leave the company, regardless of their department.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Strong strategies are needed to reduce the attrition rate.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Improving employee retention will help balance company growth and retain the right talent.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Query and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F72825C-2765-4FAD-B89A-631547E4B31B}"/>
              </a:ext>
            </a:extLst>
          </p:cNvPr>
          <p:cNvSpPr txBox="1">
            <a:spLocks/>
          </p:cNvSpPr>
          <p:nvPr/>
        </p:nvSpPr>
        <p:spPr>
          <a:xfrm>
            <a:off x="644873" y="2127973"/>
            <a:ext cx="4639736" cy="429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bg1"/>
                </a:solidFill>
              </a:rPr>
              <a:t>Average attrition rate for all Department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F4C30-C6D8-4547-AC1F-6933D777E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233" y="2987746"/>
            <a:ext cx="5332641" cy="1280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C56D3-47F0-49D3-8FDC-493475B0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41" y="4386470"/>
            <a:ext cx="3578087" cy="196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4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 This KPI is to find out the average hourly rate of male research scientists which is 114.45.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Query and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F72825C-2765-4FAD-B89A-631547E4B31B}"/>
              </a:ext>
            </a:extLst>
          </p:cNvPr>
          <p:cNvSpPr txBox="1">
            <a:spLocks/>
          </p:cNvSpPr>
          <p:nvPr/>
        </p:nvSpPr>
        <p:spPr>
          <a:xfrm>
            <a:off x="644873" y="2129543"/>
            <a:ext cx="4639736" cy="4136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Average</a:t>
            </a:r>
            <a:r>
              <a:rPr lang="en-US" sz="1800" b="1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 Hourly rate of Male Research Scientist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F4C30-C6D8-4547-AC1F-6933D777E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/>
          <a:stretch/>
        </p:blipFill>
        <p:spPr>
          <a:xfrm>
            <a:off x="6255026" y="3185625"/>
            <a:ext cx="5406887" cy="703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C56D3-47F0-49D3-8FDC-493475B0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3408" y="4589862"/>
            <a:ext cx="3578087" cy="102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55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b="1" dirty="0"/>
              <a:t>Query and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F72825C-2765-4FAD-B89A-631547E4B31B}"/>
              </a:ext>
            </a:extLst>
          </p:cNvPr>
          <p:cNvSpPr txBox="1">
            <a:spLocks/>
          </p:cNvSpPr>
          <p:nvPr/>
        </p:nvSpPr>
        <p:spPr>
          <a:xfrm>
            <a:off x="644873" y="2127973"/>
            <a:ext cx="4639736" cy="429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Attrition rate Vs Monthly income stats</a:t>
            </a:r>
            <a:endParaRPr lang="en-US" sz="2000" dirty="0">
              <a:solidFill>
                <a:schemeClr val="bg1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F4C30-C6D8-4547-AC1F-6933D777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234" y="3008243"/>
            <a:ext cx="5209140" cy="1205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C56D3-47F0-49D3-8FDC-493475B0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48" y="4223196"/>
            <a:ext cx="3578087" cy="2098091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8C6DEA1-F5F2-4D80-B946-71E619DE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5209140" cy="287000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Highest Attrition Rate: Human Resources (50.57%)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Lowest Attrition Rate: Research Scientist (48.91%)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Highest Monthly Income: Manager (₹26,365.30)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Key Insight: Attrition is high in both high and low-income roles, suggesting factors beyond salary affect employee turnover.</a:t>
            </a:r>
          </a:p>
        </p:txBody>
      </p:sp>
    </p:spTree>
    <p:extLst>
      <p:ext uri="{BB962C8B-B14F-4D97-AF65-F5344CB8AC3E}">
        <p14:creationId xmlns:p14="http://schemas.microsoft.com/office/powerpoint/2010/main" val="15755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Query and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F72825C-2765-4FAD-B89A-631547E4B31B}"/>
              </a:ext>
            </a:extLst>
          </p:cNvPr>
          <p:cNvSpPr txBox="1">
            <a:spLocks/>
          </p:cNvSpPr>
          <p:nvPr/>
        </p:nvSpPr>
        <p:spPr>
          <a:xfrm>
            <a:off x="644873" y="2127973"/>
            <a:ext cx="4788518" cy="42969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75" dirty="0">
                <a:solidFill>
                  <a:schemeClr val="bg1"/>
                </a:solidFill>
                <a:latin typeface="Microsoft Sans Serif"/>
                <a:cs typeface="Microsoft Sans Serif"/>
              </a:rPr>
              <a:t>Average working years for each Department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F4C30-C6D8-4547-AC1F-6933D777E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4233" y="3035023"/>
            <a:ext cx="5023609" cy="1033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BC56D3-47F0-49D3-8FDC-493475B05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6174" y="4173353"/>
            <a:ext cx="3578087" cy="20650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20BC60-EF73-4293-B5DC-C5B41CFEB0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Sales Department has the highest average working years.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The Research and Development Department has the lowest average working years.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On average, employees work approximately 20 years across all departments.</a:t>
            </a:r>
          </a:p>
        </p:txBody>
      </p:sp>
    </p:spTree>
    <p:extLst>
      <p:ext uri="{BB962C8B-B14F-4D97-AF65-F5344CB8AC3E}">
        <p14:creationId xmlns:p14="http://schemas.microsoft.com/office/powerpoint/2010/main" val="34213725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660</Words>
  <Application>Microsoft Office PowerPoint</Application>
  <PresentationFormat>Widescreen</PresentationFormat>
  <Paragraphs>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Garamond</vt:lpstr>
      <vt:lpstr>Microsoft Sans Serif</vt:lpstr>
      <vt:lpstr>Tahoma</vt:lpstr>
      <vt:lpstr>RetrospectVTI</vt:lpstr>
      <vt:lpstr>HR Analyst</vt:lpstr>
      <vt:lpstr>A</vt:lpstr>
      <vt:lpstr>Introduction</vt:lpstr>
      <vt:lpstr>Business Objective</vt:lpstr>
      <vt:lpstr>Problem Statement</vt:lpstr>
      <vt:lpstr>KPI 1</vt:lpstr>
      <vt:lpstr>KPI 2</vt:lpstr>
      <vt:lpstr>KPI 3</vt:lpstr>
      <vt:lpstr>KPI 4</vt:lpstr>
      <vt:lpstr>KPI 5</vt:lpstr>
      <vt:lpstr>KPI 6</vt:lpstr>
      <vt:lpstr>Excel Dashboard</vt:lpstr>
      <vt:lpstr>Power Bi Dashboard</vt:lpstr>
      <vt:lpstr>Tableau Dashboard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Analyst (P727)</dc:title>
  <dc:creator>Windows User</dc:creator>
  <cp:lastModifiedBy>VINAY RUDRA</cp:lastModifiedBy>
  <cp:revision>28</cp:revision>
  <dcterms:created xsi:type="dcterms:W3CDTF">2025-01-09T11:50:03Z</dcterms:created>
  <dcterms:modified xsi:type="dcterms:W3CDTF">2025-05-04T16:45:09Z</dcterms:modified>
</cp:coreProperties>
</file>