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3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VAISHNAVI A</a:t>
            </a:r>
          </a:p>
          <a:p>
            <a:r>
              <a:rPr lang="en-US" sz="2400" dirty="0"/>
              <a:t>REGISTER NO AND NMID:614CDA4A84BCF3EACF74672B186E01AC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BSC COMPUTER SCIENCE WITH DATA SCIENCE</a:t>
            </a:r>
          </a:p>
          <a:p>
            <a:r>
              <a:rPr lang="en-US" sz="2400" dirty="0"/>
              <a:t>COLLEGE: </a:t>
            </a:r>
            <a:r>
              <a:rPr lang="en-US" sz="2400" dirty="0" err="1"/>
              <a:t>Dharmamurthi</a:t>
            </a:r>
            <a:r>
              <a:rPr lang="en-US" sz="2400" dirty="0"/>
              <a:t> Rao </a:t>
            </a:r>
            <a:r>
              <a:rPr lang="en-US" sz="2400" dirty="0" err="1"/>
              <a:t>Bhadhur</a:t>
            </a:r>
            <a:r>
              <a:rPr lang="en-US" sz="2400" dirty="0"/>
              <a:t> </a:t>
            </a:r>
            <a:r>
              <a:rPr lang="en-US" sz="2400" dirty="0" err="1"/>
              <a:t>Calavala</a:t>
            </a:r>
            <a:r>
              <a:rPr lang="en-US" sz="2400" dirty="0"/>
              <a:t> </a:t>
            </a:r>
            <a:r>
              <a:rPr lang="en-US" sz="2400" dirty="0" err="1"/>
              <a:t>Cunnan</a:t>
            </a:r>
            <a:r>
              <a:rPr lang="en-US" sz="2400" dirty="0"/>
              <a:t> Chetty’s Hindu College/ UNIVERSITY OF MADRAS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19787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br>
              <a:rPr lang="en-IN" sz="4250" spc="15" dirty="0"/>
            </a:br>
            <a:br>
              <a:rPr lang="en-IN" sz="4250" spc="15" dirty="0"/>
            </a:b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DE195A-6349-442F-BC1C-CC38CA653B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58" y="1453417"/>
            <a:ext cx="4462583" cy="25089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B50A592-9A40-439F-B9B8-D872011C83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942" y="1379196"/>
            <a:ext cx="4462583" cy="25089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2AA9B0-8788-4707-908F-E899DC0879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72" y="4349022"/>
            <a:ext cx="4462583" cy="25089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B85BDBB-6EE4-415C-B172-F836B6E64E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258" y="4419600"/>
            <a:ext cx="4245615" cy="23869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1" y="385444"/>
            <a:ext cx="5940743" cy="4814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br>
              <a:rPr lang="en-IN" dirty="0"/>
            </a:br>
            <a:br>
              <a:rPr lang="en-IN" dirty="0"/>
            </a:br>
            <a:r>
              <a:rPr lang="en-US" sz="2400" dirty="0"/>
              <a:t>The portfolio highlights my skills and Data Science projects in a structured way. It helps showcase predictive modeling, forecasting, and visualization work. Acts as a digital resume for academics, placements, and future opportunities.</a:t>
            </a:r>
            <a:br>
              <a:rPr lang="en-IN" sz="2400" dirty="0"/>
            </a:b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7041580" cy="224805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US" sz="4250" spc="25" dirty="0"/>
            </a:br>
            <a:br>
              <a:rPr lang="en-US" sz="4250" spc="25" dirty="0"/>
            </a:br>
            <a:r>
              <a:rPr lang="en-US" sz="4250" spc="25" dirty="0"/>
              <a:t>         </a:t>
            </a:r>
            <a:r>
              <a:rPr lang="en-US" sz="6000" spc="25" dirty="0"/>
              <a:t>DATA SCIENCE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9681528" cy="494879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US" sz="4250" spc="10" dirty="0"/>
            </a:br>
            <a:r>
              <a:rPr lang="en-US" sz="4250" spc="10" dirty="0"/>
              <a:t>       </a:t>
            </a:r>
            <a:r>
              <a:rPr lang="en-US" sz="3600" spc="10" dirty="0"/>
              <a:t>Raw data alone has no value. The problem is to analyze and interpret data using Data Science techniques to find useful patterns, predictions, and insights.</a:t>
            </a:r>
            <a:br>
              <a:rPr lang="en-US" sz="4250" spc="10" dirty="0"/>
            </a:br>
            <a:br>
              <a:rPr lang="en-US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7489825" cy="3786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US" sz="4250" spc="-20" dirty="0"/>
            </a:br>
            <a:br>
              <a:rPr lang="en-US" sz="4250" spc="-20" dirty="0"/>
            </a:br>
            <a:r>
              <a:rPr lang="en-US" sz="3200" spc="-20" dirty="0"/>
              <a:t>    This project showcases a portfolio of Data Science work, including predictive modeling, time-series forecasting, data visualization, and real-world dataset analysis.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9511348" cy="49410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r>
              <a:rPr lang="en-US" sz="3200" spc="5" dirty="0"/>
              <a:t>Students &amp; Researchers – learning and experimenting with datasets</a:t>
            </a:r>
            <a:br>
              <a:rPr lang="en-US" sz="3200" spc="5" dirty="0"/>
            </a:br>
            <a:r>
              <a:rPr lang="en-US" sz="3200" spc="5" dirty="0"/>
              <a:t>Companies &amp; Organizations – to make data-driven decisions</a:t>
            </a:r>
            <a:br>
              <a:rPr lang="en-US" sz="3200" spc="5" dirty="0"/>
            </a:br>
            <a:r>
              <a:rPr lang="en-US" sz="3200" spc="5" dirty="0"/>
              <a:t>Government &amp; Agencies – for analysis and policy-making</a:t>
            </a:r>
            <a:br>
              <a:rPr lang="en-US" sz="3200" spc="5" dirty="0"/>
            </a:br>
            <a:r>
              <a:rPr lang="en-US" sz="3200" spc="5" dirty="0"/>
              <a:t>General Public – to understand insights through dashboards/reports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6" y="857885"/>
            <a:ext cx="8614410" cy="51225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r>
              <a:rPr lang="en-IN" sz="3600" spc="10" dirty="0"/>
              <a:t>                    </a:t>
            </a:r>
            <a:br>
              <a:rPr lang="en-IN" sz="3600" spc="10" dirty="0"/>
            </a:br>
            <a:r>
              <a:rPr lang="en-IN" sz="3600" spc="10" dirty="0"/>
              <a:t>                 </a:t>
            </a:r>
            <a:r>
              <a:rPr lang="en-IN" sz="3200" spc="10" dirty="0"/>
              <a:t>Programming: Python</a:t>
            </a:r>
            <a:br>
              <a:rPr lang="en-IN" sz="3200" spc="10" dirty="0"/>
            </a:br>
            <a:r>
              <a:rPr lang="en-IN" sz="3200" spc="10" dirty="0"/>
              <a:t>                 Libraries: Pandas, NumPy, </a:t>
            </a:r>
            <a:r>
              <a:rPr lang="en-IN" sz="3200" spc="10" dirty="0" err="1"/>
              <a:t>Scikit</a:t>
            </a:r>
            <a:r>
              <a:rPr lang="en-IN" sz="3200" spc="10" dirty="0"/>
              <a:t>-learn, Matplotlib</a:t>
            </a:r>
            <a:br>
              <a:rPr lang="en-IN" sz="3200" spc="10" dirty="0"/>
            </a:br>
            <a:r>
              <a:rPr lang="en-IN" sz="3200" spc="10" dirty="0"/>
              <a:t>                 Visualization: Power BI, </a:t>
            </a:r>
            <a:r>
              <a:rPr lang="en-IN" sz="3200" spc="10" dirty="0" err="1"/>
              <a:t>Plotly</a:t>
            </a:r>
            <a:r>
              <a:rPr lang="en-IN" sz="3200" spc="10" dirty="0"/>
              <a:t>, Tableau</a:t>
            </a:r>
            <a:br>
              <a:rPr lang="en-IN" sz="3200" spc="10" dirty="0"/>
            </a:br>
            <a:r>
              <a:rPr lang="en-IN" sz="3200" spc="10" dirty="0"/>
              <a:t>                 Techniques: Data Cleaning, Data Visualization, Machine Learning, Time-Series Forecasting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304800"/>
            <a:ext cx="9785350" cy="56791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b="1" spc="15" dirty="0">
                <a:latin typeface="Trebuchet MS"/>
                <a:cs typeface="Trebuchet MS"/>
              </a:rPr>
              <a:t>     </a:t>
            </a:r>
            <a:r>
              <a:rPr lang="en-US" sz="3600" b="1" spc="15" dirty="0">
                <a:latin typeface="Trebuchet MS"/>
                <a:cs typeface="Trebuchet MS"/>
              </a:rPr>
              <a:t>Clean and simple homepage with my name and tagline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b="1" spc="15" dirty="0">
                <a:latin typeface="Trebuchet MS"/>
                <a:cs typeface="Trebuchet MS"/>
              </a:rPr>
              <a:t>       Navigation bar (Home, About, Projects, Contact)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b="1" spc="15" dirty="0">
                <a:latin typeface="Trebuchet MS"/>
                <a:cs typeface="Trebuchet MS"/>
              </a:rPr>
              <a:t>      About section – photo + short bio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b="1" spc="15" dirty="0">
                <a:latin typeface="Trebuchet MS"/>
                <a:cs typeface="Trebuchet MS"/>
              </a:rPr>
              <a:t>      Projects section – project cards with details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b="1" spc="15" dirty="0">
                <a:latin typeface="Trebuchet MS"/>
                <a:cs typeface="Trebuchet MS"/>
              </a:rPr>
              <a:t>      Contact form &amp; footer – presenter details + message option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801314"/>
          </a:xfrm>
        </p:spPr>
        <p:txBody>
          <a:bodyPr/>
          <a:lstStyle/>
          <a:p>
            <a:r>
              <a:rPr lang="en-IN" dirty="0"/>
              <a:t>FEATURES AND FUNCTIONALITY</a:t>
            </a:r>
            <a:br>
              <a:rPr lang="en-IN" dirty="0"/>
            </a:br>
            <a:br>
              <a:rPr lang="en-IN" dirty="0"/>
            </a:br>
            <a:r>
              <a:rPr lang="en-US" sz="2400" dirty="0"/>
              <a:t>Responsive design (works on mobile &amp; desktop)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Interactive navigation bar with smooth scrolling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Project cards showcasing Data Science works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Hover effects for better user experience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Contact form to connect with presenter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392</Words>
  <Application>Microsoft Office PowerPoint</Application>
  <PresentationFormat>Widescreen</PresentationFormat>
  <Paragraphs>44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           DATA SCIENCE</vt:lpstr>
      <vt:lpstr>AGENDA</vt:lpstr>
      <vt:lpstr>PROBLEM STATEMENT         Raw data alone has no value. The problem is to analyze and interpret data using Data Science techniques to find useful patterns, predictions, and insights.  </vt:lpstr>
      <vt:lpstr>PROJECT OVERVIEW      This project showcases a portfolio of Data Science work, including predictive modeling, time-series forecasting, data visualization, and real-world dataset analysis.</vt:lpstr>
      <vt:lpstr>WHO ARE THE END USERS?  Students &amp; Researchers – learning and experimenting with datasets Companies &amp; Organizations – to make data-driven decisions Government &amp; Agencies – for analysis and policy-making General Public – to understand insights through dashboards/reports</vt:lpstr>
      <vt:lpstr>TOOLS AND TECHNIQUES                                       Programming: Python                  Libraries: Pandas, NumPy, Scikit-learn, Matplotlib                  Visualization: Power BI, Plotly, Tableau                  Techniques: Data Cleaning, Data Visualization, Machine Learning, Time-Series Forecasting</vt:lpstr>
      <vt:lpstr>PowerPoint Presentation</vt:lpstr>
      <vt:lpstr>FEATURES AND FUNCTIONALITY  Responsive design (works on mobile &amp; desktop)  Interactive navigation bar with smooth scrolling  Project cards showcasing Data Science works  Hover effects for better user experience  Contact form to connect with presenter</vt:lpstr>
      <vt:lpstr>RESULTS AND SCREENSHOTS  </vt:lpstr>
      <vt:lpstr>CONCLUSION  The portfolio highlights my skills and Data Science projects in a structured way. It helps showcase predictive modeling, forecasting, and visualization work. Acts as a digital resume for academics, placements, and future opportunities.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HP</cp:lastModifiedBy>
  <cp:revision>28</cp:revision>
  <dcterms:created xsi:type="dcterms:W3CDTF">2024-03-29T15:07:22Z</dcterms:created>
  <dcterms:modified xsi:type="dcterms:W3CDTF">2025-09-01T13:48:41Z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