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335240"/>
            <a:ext cx="1051524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3863880"/>
            <a:ext cx="1051524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33524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33524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33524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386388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386388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386388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335240"/>
            <a:ext cx="10515240" cy="484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335240"/>
            <a:ext cx="10515240" cy="4841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3178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335240"/>
            <a:ext cx="10515240" cy="484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3863880"/>
            <a:ext cx="1051524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335240"/>
            <a:ext cx="1051524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3863880"/>
            <a:ext cx="1051524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33524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33524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33524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386388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386388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3863880"/>
            <a:ext cx="338580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335240"/>
            <a:ext cx="10515240" cy="4841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3178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335240"/>
            <a:ext cx="5131080" cy="4841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386388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6854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335240"/>
            <a:ext cx="5131080" cy="2309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3863880"/>
            <a:ext cx="10515240" cy="2309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3D54CD58-6CB3-4DF3-AB2C-86FFAEECFC03}" type="datetime1">
              <a:rPr b="0" lang="en-IN" sz="1200" spc="-1" strike="noStrike">
                <a:solidFill>
                  <a:srgbClr val="8b8b8b"/>
                </a:solidFill>
                <a:latin typeface="Calibri"/>
              </a:rPr>
              <a:t>17/05/2023</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pPr algn="ctr">
              <a:lnSpc>
                <a:spcPct val="100000"/>
              </a:lnSpc>
            </a:pPr>
            <a:r>
              <a:rPr b="0" lang="en-IN" sz="1200" spc="-1" strike="noStrike">
                <a:solidFill>
                  <a:srgbClr val="8b8b8b"/>
                </a:solidFill>
                <a:latin typeface="Calibri"/>
              </a:rPr>
              <a:t>Cyber Crime And Security  </a:t>
            </a:r>
            <a:endParaRPr b="0" lang="en-IN" sz="12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5DEA4FC-5033-46BE-AFC6-068DF13D909E}" type="slidenum">
              <a:rPr b="0" lang="en-IN" sz="1200" spc="-1" strike="noStrike">
                <a:solidFill>
                  <a:srgbClr val="8b8b8b"/>
                </a:solidFill>
                <a:latin typeface="Calibri"/>
              </a:rPr>
              <a:t>1</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685440"/>
          </a:xfrm>
          <a:prstGeom prst="rect">
            <a:avLst/>
          </a:prstGeom>
        </p:spPr>
        <p:txBody>
          <a:bodyPr anchor="ctr">
            <a:normAutofit/>
          </a:bodyPr>
          <a:p>
            <a:pPr>
              <a:lnSpc>
                <a:spcPct val="90000"/>
              </a:lnSpc>
            </a:pPr>
            <a:r>
              <a:rPr b="0" lang="en-US" sz="3200" spc="-1" strike="noStrike">
                <a:solidFill>
                  <a:srgbClr val="ed7d31"/>
                </a:solidFill>
                <a:latin typeface="Arial Black"/>
              </a:rPr>
              <a:t>Click to edit Master title style</a:t>
            </a:r>
            <a:endParaRPr b="0" lang="en-US" sz="3200" spc="-1" strike="noStrike">
              <a:solidFill>
                <a:srgbClr val="000000"/>
              </a:solidFill>
              <a:latin typeface="Calibri"/>
            </a:endParaRPr>
          </a:p>
        </p:txBody>
      </p:sp>
      <p:sp>
        <p:nvSpPr>
          <p:cNvPr id="42" name="PlaceHolder 2"/>
          <p:cNvSpPr>
            <a:spLocks noGrp="1"/>
          </p:cNvSpPr>
          <p:nvPr>
            <p:ph type="body"/>
          </p:nvPr>
        </p:nvSpPr>
        <p:spPr>
          <a:xfrm>
            <a:off x="838080" y="1335240"/>
            <a:ext cx="10515240" cy="4841280"/>
          </a:xfrm>
          <a:prstGeom prst="rect">
            <a:avLst/>
          </a:prstGeom>
        </p:spPr>
        <p:txBody>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entury Gothic"/>
              </a:rPr>
              <a:t>Edit Master text styles</a:t>
            </a:r>
            <a:endParaRPr b="0" lang="en-US" sz="28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400" spc="-1" strike="noStrike">
                <a:solidFill>
                  <a:srgbClr val="000000"/>
                </a:solidFill>
                <a:latin typeface="Century Gothic"/>
              </a:rPr>
              <a:t>Second level</a:t>
            </a:r>
            <a:endParaRPr b="0" lang="en-US" sz="2400" spc="-1" strike="noStrike">
              <a:solidFill>
                <a:srgbClr val="000000"/>
              </a:solidFill>
              <a:latin typeface="Calibri"/>
            </a:endParaRPr>
          </a:p>
          <a:p>
            <a:pPr lvl="2" marL="1143000" indent="-228240">
              <a:lnSpc>
                <a:spcPct val="150000"/>
              </a:lnSpc>
              <a:spcBef>
                <a:spcPts val="499"/>
              </a:spcBef>
              <a:buClr>
                <a:srgbClr val="000000"/>
              </a:buClr>
              <a:buFont typeface="Arial"/>
              <a:buChar char="•"/>
            </a:pPr>
            <a:r>
              <a:rPr b="0" lang="en-US" sz="2000" spc="-1" strike="noStrike">
                <a:solidFill>
                  <a:srgbClr val="000000"/>
                </a:solidFill>
                <a:latin typeface="Century Gothic"/>
              </a:rPr>
              <a:t>Third level</a:t>
            </a:r>
            <a:endParaRPr b="0" lang="en-US" sz="2000" spc="-1" strike="noStrike">
              <a:solidFill>
                <a:srgbClr val="000000"/>
              </a:solidFill>
              <a:latin typeface="Calibri"/>
            </a:endParaRPr>
          </a:p>
          <a:p>
            <a:pPr lvl="3" marL="1600200" indent="-228240">
              <a:lnSpc>
                <a:spcPct val="150000"/>
              </a:lnSpc>
              <a:spcBef>
                <a:spcPts val="499"/>
              </a:spcBef>
              <a:buClr>
                <a:srgbClr val="000000"/>
              </a:buClr>
              <a:buFont typeface="Arial"/>
              <a:buChar char="•"/>
            </a:pPr>
            <a:r>
              <a:rPr b="0" lang="en-US" sz="1800" spc="-1" strike="noStrike">
                <a:solidFill>
                  <a:srgbClr val="000000"/>
                </a:solidFill>
                <a:latin typeface="Century Gothic"/>
              </a:rPr>
              <a:t>Fourth level</a:t>
            </a:r>
            <a:endParaRPr b="0" lang="en-US" sz="1800" spc="-1" strike="noStrike">
              <a:solidFill>
                <a:srgbClr val="000000"/>
              </a:solidFill>
              <a:latin typeface="Calibri"/>
            </a:endParaRPr>
          </a:p>
          <a:p>
            <a:pPr lvl="4" marL="2057400" indent="-228240">
              <a:lnSpc>
                <a:spcPct val="150000"/>
              </a:lnSpc>
              <a:spcBef>
                <a:spcPts val="499"/>
              </a:spcBef>
              <a:buClr>
                <a:srgbClr val="000000"/>
              </a:buClr>
              <a:buFont typeface="Arial"/>
              <a:buChar char="•"/>
            </a:pPr>
            <a:r>
              <a:rPr b="0" lang="en-US" sz="1800" spc="-1" strike="noStrike">
                <a:solidFill>
                  <a:srgbClr val="000000"/>
                </a:solidFill>
                <a:latin typeface="Century Gothic"/>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101520" y="6372360"/>
            <a:ext cx="1135440" cy="364680"/>
          </a:xfrm>
          <a:prstGeom prst="rect">
            <a:avLst/>
          </a:prstGeom>
        </p:spPr>
        <p:txBody>
          <a:bodyPr anchor="ctr"/>
          <a:p>
            <a:pPr algn="ctr">
              <a:lnSpc>
                <a:spcPct val="100000"/>
              </a:lnSpc>
            </a:pPr>
            <a:fld id="{5E67F111-6FBF-4D2F-82B7-CC28D78D636E}" type="datetime1">
              <a:rPr b="0" lang="en-IN" sz="1200" spc="-1" strike="noStrike">
                <a:solidFill>
                  <a:srgbClr val="ffffff"/>
                </a:solidFill>
                <a:latin typeface="Century Gothic"/>
              </a:rPr>
              <a:t>17/05/2023</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IN" sz="1200" spc="-1" strike="noStrike">
                <a:solidFill>
                  <a:srgbClr val="8b8b8b"/>
                </a:solidFill>
                <a:latin typeface="Century Gothic"/>
              </a:rPr>
              <a:t>Cyber Crime And Security  </a:t>
            </a:r>
            <a:endParaRPr b="0" lang="en-IN" sz="1200" spc="-1" strike="noStrike">
              <a:latin typeface="Times New Roman"/>
            </a:endParaRPr>
          </a:p>
        </p:txBody>
      </p:sp>
      <p:sp>
        <p:nvSpPr>
          <p:cNvPr id="45" name="PlaceHolder 5"/>
          <p:cNvSpPr>
            <a:spLocks noGrp="1"/>
          </p:cNvSpPr>
          <p:nvPr>
            <p:ph type="sldNum"/>
          </p:nvPr>
        </p:nvSpPr>
        <p:spPr>
          <a:xfrm>
            <a:off x="11412000" y="6370920"/>
            <a:ext cx="576720" cy="411120"/>
          </a:xfrm>
          <a:prstGeom prst="rect">
            <a:avLst/>
          </a:prstGeom>
        </p:spPr>
        <p:txBody>
          <a:bodyPr anchor="ctr"/>
          <a:p>
            <a:pPr algn="ctr">
              <a:lnSpc>
                <a:spcPct val="100000"/>
              </a:lnSpc>
            </a:pPr>
            <a:fld id="{69C26AD8-11CD-4655-93AB-37EA1C04CD24}" type="slidenum">
              <a:rPr b="0" lang="en-IN" sz="1400" spc="-1" strike="noStrike">
                <a:solidFill>
                  <a:srgbClr val="ffffff"/>
                </a:solidFill>
                <a:latin typeface="Century Gothic"/>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5451840"/>
            <a:ext cx="9143640" cy="916560"/>
          </a:xfrm>
          <a:prstGeom prst="rect">
            <a:avLst/>
          </a:prstGeom>
          <a:noFill/>
          <a:ln>
            <a:noFill/>
          </a:ln>
        </p:spPr>
        <p:txBody>
          <a:bodyPr>
            <a:normAutofit/>
          </a:bodyPr>
          <a:p>
            <a:pPr algn="ctr">
              <a:lnSpc>
                <a:spcPct val="90000"/>
              </a:lnSpc>
              <a:spcBef>
                <a:spcPts val="1001"/>
              </a:spcBef>
            </a:pPr>
            <a:r>
              <a:rPr b="0" lang="en-IN" sz="2400" spc="-1" strike="noStrike">
                <a:solidFill>
                  <a:srgbClr val="000000"/>
                </a:solidFill>
                <a:latin typeface="Bahnschrift SemiCondensed"/>
                <a:ea typeface="Tahoma"/>
              </a:rPr>
              <a:t>Under the Guidance of</a:t>
            </a:r>
            <a:endParaRPr b="0" lang="en-IN" sz="2400" spc="-1" strike="noStrike">
              <a:latin typeface="Arial"/>
            </a:endParaRPr>
          </a:p>
          <a:p>
            <a:pPr algn="ctr">
              <a:lnSpc>
                <a:spcPct val="90000"/>
              </a:lnSpc>
              <a:spcBef>
                <a:spcPts val="1001"/>
              </a:spcBef>
            </a:pPr>
            <a:r>
              <a:rPr b="1" lang="en-IN" sz="2000" spc="-1" strike="noStrike">
                <a:solidFill>
                  <a:srgbClr val="c00000"/>
                </a:solidFill>
                <a:latin typeface="Bahnschrift SemiCondensed"/>
                <a:ea typeface="Tahoma"/>
              </a:rPr>
              <a:t>Dr.A.R.Panhalkar</a:t>
            </a:r>
            <a:endParaRPr b="0" lang="en-IN" sz="2000" spc="-1" strike="noStrike">
              <a:latin typeface="Arial"/>
            </a:endParaRPr>
          </a:p>
        </p:txBody>
      </p:sp>
      <p:sp>
        <p:nvSpPr>
          <p:cNvPr id="83" name="CustomShape 2"/>
          <p:cNvSpPr/>
          <p:nvPr/>
        </p:nvSpPr>
        <p:spPr>
          <a:xfrm>
            <a:off x="1523880" y="1897200"/>
            <a:ext cx="9143640" cy="1655280"/>
          </a:xfrm>
          <a:prstGeom prst="rect">
            <a:avLst/>
          </a:prstGeom>
          <a:noFill/>
          <a:ln>
            <a:noFill/>
          </a:ln>
        </p:spPr>
        <p:style>
          <a:lnRef idx="0"/>
          <a:fillRef idx="0"/>
          <a:effectRef idx="0"/>
          <a:fontRef idx="minor"/>
        </p:style>
      </p:sp>
      <p:sp>
        <p:nvSpPr>
          <p:cNvPr id="84" name="CustomShape 3"/>
          <p:cNvSpPr/>
          <p:nvPr/>
        </p:nvSpPr>
        <p:spPr>
          <a:xfrm>
            <a:off x="2342160" y="1702800"/>
            <a:ext cx="7484400" cy="1326240"/>
          </a:xfrm>
          <a:prstGeom prst="rect">
            <a:avLst/>
          </a:prstGeom>
          <a:noFill/>
          <a:ln>
            <a:noFill/>
          </a:ln>
        </p:spPr>
        <p:style>
          <a:lnRef idx="0"/>
          <a:fillRef idx="0"/>
          <a:effectRef idx="0"/>
          <a:fontRef idx="minor"/>
        </p:style>
        <p:txBody>
          <a:bodyPr anchor="ctr">
            <a:normAutofit/>
          </a:bodyPr>
          <a:p>
            <a:pPr algn="ctr">
              <a:lnSpc>
                <a:spcPct val="90000"/>
              </a:lnSpc>
              <a:spcBef>
                <a:spcPts val="1001"/>
              </a:spcBef>
            </a:pPr>
            <a:r>
              <a:rPr b="1" lang="en-IN" sz="2800" spc="-1" strike="noStrike">
                <a:solidFill>
                  <a:srgbClr val="0d0d0d"/>
                </a:solidFill>
                <a:latin typeface="Bahnschrift SemiCondensed"/>
              </a:rPr>
              <a:t>Subject  Name - </a:t>
            </a:r>
            <a:r>
              <a:rPr b="1" lang="en-IN" sz="2800" spc="-1" strike="noStrike">
                <a:solidFill>
                  <a:srgbClr val="c55a11"/>
                </a:solidFill>
                <a:latin typeface="Bahnschrift SemiCondensed"/>
              </a:rPr>
              <a:t>Project</a:t>
            </a:r>
            <a:r>
              <a:rPr b="1" lang="en-IN" sz="2800" spc="-1" strike="noStrike">
                <a:solidFill>
                  <a:srgbClr val="0d0d0d"/>
                </a:solidFill>
                <a:latin typeface="Bahnschrift SemiCondensed"/>
              </a:rPr>
              <a:t> </a:t>
            </a:r>
            <a:r>
              <a:rPr b="1" lang="en-IN" sz="2800" spc="-1" strike="noStrike">
                <a:solidFill>
                  <a:srgbClr val="c55a11"/>
                </a:solidFill>
                <a:latin typeface="Bahnschrift SemiCondensed"/>
              </a:rPr>
              <a:t>Based Learning</a:t>
            </a:r>
            <a:endParaRPr b="0" lang="en-IN" sz="2800" spc="-1" strike="noStrike">
              <a:latin typeface="Arial"/>
            </a:endParaRPr>
          </a:p>
          <a:p>
            <a:pPr algn="ctr">
              <a:lnSpc>
                <a:spcPct val="90000"/>
              </a:lnSpc>
              <a:spcBef>
                <a:spcPts val="1001"/>
              </a:spcBef>
            </a:pPr>
            <a:r>
              <a:rPr b="1" lang="en-IN" sz="2800" spc="-1" strike="noStrike">
                <a:solidFill>
                  <a:srgbClr val="181717"/>
                </a:solidFill>
                <a:latin typeface="Bahnschrift SemiCondensed"/>
              </a:rPr>
              <a:t>   </a:t>
            </a:r>
            <a:r>
              <a:rPr b="1" lang="en-IN" sz="2800" spc="-1" strike="noStrike">
                <a:solidFill>
                  <a:srgbClr val="181717"/>
                </a:solidFill>
                <a:latin typeface="Bahnschrift SemiCondensed"/>
              </a:rPr>
              <a:t>Topic Name  - </a:t>
            </a:r>
            <a:r>
              <a:rPr b="1" lang="en-IN" sz="2800" spc="-1" strike="noStrike">
                <a:solidFill>
                  <a:srgbClr val="c55a11"/>
                </a:solidFill>
                <a:latin typeface="Bahnschrift SemiCondensed"/>
              </a:rPr>
              <a:t>Portfolio Web Development</a:t>
            </a:r>
            <a:endParaRPr b="0" lang="en-IN" sz="2800" spc="-1" strike="noStrike">
              <a:latin typeface="Arial"/>
            </a:endParaRPr>
          </a:p>
        </p:txBody>
      </p:sp>
      <p:pic>
        <p:nvPicPr>
          <p:cNvPr id="85" name="Picture 5" descr=""/>
          <p:cNvPicPr/>
          <p:nvPr/>
        </p:nvPicPr>
        <p:blipFill>
          <a:blip r:embed="rId1"/>
          <a:stretch/>
        </p:blipFill>
        <p:spPr>
          <a:xfrm>
            <a:off x="109080" y="54000"/>
            <a:ext cx="1842120" cy="1649520"/>
          </a:xfrm>
          <a:prstGeom prst="rect">
            <a:avLst/>
          </a:prstGeom>
          <a:ln>
            <a:noFill/>
          </a:ln>
        </p:spPr>
      </p:pic>
      <p:graphicFrame>
        <p:nvGraphicFramePr>
          <p:cNvPr id="86" name="Table 4"/>
          <p:cNvGraphicFramePr/>
          <p:nvPr/>
        </p:nvGraphicFramePr>
        <p:xfrm>
          <a:off x="2610000" y="3029400"/>
          <a:ext cx="6971400" cy="3081600"/>
        </p:xfrm>
        <a:graphic>
          <a:graphicData uri="http://schemas.openxmlformats.org/drawingml/2006/table">
            <a:tbl>
              <a:tblPr/>
              <a:tblGrid>
                <a:gridCol w="503280"/>
                <a:gridCol w="4920840"/>
                <a:gridCol w="1547640"/>
              </a:tblGrid>
              <a:tr h="428760">
                <a:tc>
                  <a:tcPr marL="91440" marR="91440">
                    <a:noFill/>
                  </a:tcPr>
                </a:tc>
                <a:tc gridSpan="2">
                  <a:txBody>
                    <a:bodyPr anchor="ctr"/>
                    <a:p>
                      <a:pPr algn="ctr">
                        <a:lnSpc>
                          <a:spcPct val="100000"/>
                        </a:lnSpc>
                      </a:pPr>
                      <a:r>
                        <a:rPr b="1" lang="en-IN" sz="2400" spc="-1" strike="noStrike">
                          <a:solidFill>
                            <a:srgbClr val="000000"/>
                          </a:solidFill>
                          <a:latin typeface="Times New Roman"/>
                          <a:ea typeface="Verdana"/>
                        </a:rPr>
                        <a:t>Presented by</a:t>
                      </a:r>
                      <a:endParaRPr b="0" lang="en-IN" sz="2400" spc="-1" strike="noStrike">
                        <a:latin typeface="Arial"/>
                      </a:endParaRPr>
                    </a:p>
                  </a:txBody>
                  <a:tcPr marL="91440" marR="91440">
                    <a:noFill/>
                  </a:tcPr>
                </a:tc>
                <a:tc hMerge="1">
                  <a:tcPr>
                    <a:solidFill>
                      <a:srgbClr val="729fcf"/>
                    </a:solidFill>
                  </a:tcPr>
                </a:tc>
              </a:tr>
              <a:tr h="357120">
                <a:tc>
                  <a:tcPr marL="91440" marR="91440">
                    <a:noFill/>
                  </a:tcPr>
                </a:tc>
                <a:tc>
                  <a:txBody>
                    <a:bodyPr anchor="b"/>
                    <a:p>
                      <a:pPr>
                        <a:lnSpc>
                          <a:spcPct val="100000"/>
                        </a:lnSpc>
                      </a:pPr>
                      <a:r>
                        <a:rPr b="1" lang="en-IN" sz="1800" spc="-1" strike="noStrike">
                          <a:solidFill>
                            <a:srgbClr val="000000"/>
                          </a:solidFill>
                          <a:latin typeface="Century Gothic"/>
                          <a:ea typeface="Verdana"/>
                        </a:rPr>
                        <a:t>Students Name</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Roll No.</a:t>
                      </a:r>
                      <a:endParaRPr b="0" lang="en-IN" sz="1800" spc="-1" strike="noStrike">
                        <a:latin typeface="Arial"/>
                      </a:endParaRPr>
                    </a:p>
                  </a:txBody>
                  <a:tcPr marL="91440" marR="91440">
                    <a:noFill/>
                  </a:tcPr>
                </a:tc>
              </a:tr>
              <a:tr h="622440">
                <a:tc>
                  <a:txBody>
                    <a:bodyPr anchor="b"/>
                    <a:p>
                      <a:pPr>
                        <a:lnSpc>
                          <a:spcPct val="100000"/>
                        </a:lnSpc>
                      </a:pPr>
                      <a:r>
                        <a:rPr b="1" lang="en-IN" sz="1800" spc="-1" strike="noStrike">
                          <a:solidFill>
                            <a:srgbClr val="000000"/>
                          </a:solidFill>
                          <a:latin typeface="Century Gothic"/>
                          <a:ea typeface="Verdana"/>
                        </a:rPr>
                        <a:t> </a:t>
                      </a:r>
                      <a:r>
                        <a:rPr b="1" lang="en-IN" sz="1800" spc="-1" strike="noStrike">
                          <a:solidFill>
                            <a:srgbClr val="000000"/>
                          </a:solidFill>
                          <a:latin typeface="Century Gothic"/>
                          <a:ea typeface="Verdana"/>
                        </a:rPr>
                        <a:t>1.</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Argade  Vaishnavi Prashnat</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2107</a:t>
                      </a:r>
                      <a:endParaRPr b="0" lang="en-IN" sz="1800" spc="-1" strike="noStrike">
                        <a:latin typeface="Arial"/>
                      </a:endParaRPr>
                    </a:p>
                  </a:txBody>
                  <a:tcPr marL="91440" marR="91440">
                    <a:noFill/>
                  </a:tcPr>
                </a:tc>
              </a:tr>
              <a:tr h="622440">
                <a:tc>
                  <a:txBody>
                    <a:bodyPr anchor="b"/>
                    <a:p>
                      <a:pPr>
                        <a:lnSpc>
                          <a:spcPct val="100000"/>
                        </a:lnSpc>
                      </a:pPr>
                      <a:r>
                        <a:rPr b="1" lang="en-IN" sz="1800" spc="-1" strike="noStrike">
                          <a:solidFill>
                            <a:srgbClr val="000000"/>
                          </a:solidFill>
                          <a:latin typeface="Century Gothic"/>
                          <a:ea typeface="Verdana"/>
                        </a:rPr>
                        <a:t> </a:t>
                      </a:r>
                      <a:r>
                        <a:rPr b="1" lang="en-IN" sz="1800" spc="-1" strike="noStrike">
                          <a:solidFill>
                            <a:srgbClr val="000000"/>
                          </a:solidFill>
                          <a:latin typeface="Century Gothic"/>
                          <a:ea typeface="Verdana"/>
                        </a:rPr>
                        <a:t>2.</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Baheti Ritika Manoj</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2112</a:t>
                      </a:r>
                      <a:endParaRPr b="0" lang="en-IN" sz="1800" spc="-1" strike="noStrike">
                        <a:latin typeface="Arial"/>
                      </a:endParaRPr>
                    </a:p>
                  </a:txBody>
                  <a:tcPr marL="91440" marR="91440">
                    <a:noFill/>
                  </a:tcPr>
                </a:tc>
              </a:tr>
              <a:tr h="622440">
                <a:tc>
                  <a:txBody>
                    <a:bodyPr anchor="b"/>
                    <a:p>
                      <a:pPr>
                        <a:lnSpc>
                          <a:spcPct val="100000"/>
                        </a:lnSpc>
                      </a:pPr>
                      <a:r>
                        <a:rPr b="1" lang="en-IN" sz="1800" spc="-1" strike="noStrike">
                          <a:solidFill>
                            <a:srgbClr val="000000"/>
                          </a:solidFill>
                          <a:latin typeface="Century Gothic"/>
                          <a:ea typeface="Verdana"/>
                        </a:rPr>
                        <a:t> </a:t>
                      </a:r>
                      <a:r>
                        <a:rPr b="1" lang="en-IN" sz="1800" spc="-1" strike="noStrike">
                          <a:solidFill>
                            <a:srgbClr val="000000"/>
                          </a:solidFill>
                          <a:latin typeface="Century Gothic"/>
                          <a:ea typeface="Verdana"/>
                        </a:rPr>
                        <a:t>3.</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Bhalerao Sayali Sandip</a:t>
                      </a:r>
                      <a:endParaRPr b="0" lang="en-IN" sz="1800" spc="-1" strike="noStrike">
                        <a:latin typeface="Arial"/>
                      </a:endParaRPr>
                    </a:p>
                  </a:txBody>
                  <a:tcPr marL="91440" marR="91440">
                    <a:noFill/>
                  </a:tcPr>
                </a:tc>
                <a:tc>
                  <a:txBody>
                    <a:bodyPr anchor="b"/>
                    <a:p>
                      <a:pPr>
                        <a:lnSpc>
                          <a:spcPct val="100000"/>
                        </a:lnSpc>
                      </a:pPr>
                      <a:r>
                        <a:rPr b="1" lang="en-IN" sz="1800" spc="-1" strike="noStrike">
                          <a:solidFill>
                            <a:srgbClr val="000000"/>
                          </a:solidFill>
                          <a:latin typeface="Century Gothic"/>
                          <a:ea typeface="Verdana"/>
                        </a:rPr>
                        <a:t>2118</a:t>
                      </a:r>
                      <a:endParaRPr b="0" lang="en-IN" sz="1800" spc="-1" strike="noStrike">
                        <a:latin typeface="Arial"/>
                      </a:endParaRPr>
                    </a:p>
                  </a:txBody>
                  <a:tcPr marL="91440" marR="91440">
                    <a:noFill/>
                  </a:tcPr>
                </a:tc>
              </a:tr>
              <a:tr h="428760">
                <a:tc>
                  <a:tcPr marL="91440" marR="91440">
                    <a:noFill/>
                  </a:tcPr>
                </a:tc>
                <a:tc>
                  <a:tcPr marL="91440" marR="91440">
                    <a:noFill/>
                  </a:tcPr>
                </a:tc>
                <a:tc>
                  <a:tcPr marL="91440" marR="91440">
                    <a:noFill/>
                  </a:tcPr>
                </a:tc>
              </a:tr>
            </a:tbl>
          </a:graphicData>
        </a:graphic>
      </p:graphicFrame>
      <p:sp>
        <p:nvSpPr>
          <p:cNvPr id="87" name="CustomShape 5"/>
          <p:cNvSpPr/>
          <p:nvPr/>
        </p:nvSpPr>
        <p:spPr>
          <a:xfrm>
            <a:off x="1514160" y="488880"/>
            <a:ext cx="8749800" cy="10652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000000"/>
                </a:solidFill>
                <a:latin typeface="Century Gothic"/>
              </a:rPr>
              <a:t>Amrutvahini College of Engineering, Sangamner</a:t>
            </a:r>
            <a:endParaRPr b="0" lang="en-IN" sz="3200" spc="-1" strike="noStrike">
              <a:latin typeface="Arial"/>
            </a:endParaRPr>
          </a:p>
        </p:txBody>
      </p:sp>
      <p:sp>
        <p:nvSpPr>
          <p:cNvPr id="88" name="TextShape 6"/>
          <p:cNvSpPr txBox="1"/>
          <p:nvPr/>
        </p:nvSpPr>
        <p:spPr>
          <a:xfrm>
            <a:off x="4038480" y="6356520"/>
            <a:ext cx="4114440" cy="364680"/>
          </a:xfrm>
          <a:prstGeom prst="rect">
            <a:avLst/>
          </a:prstGeom>
          <a:noFill/>
          <a:ln>
            <a:noFill/>
          </a:ln>
        </p:spPr>
        <p:txBody>
          <a:bodyPr anchor="ctr"/>
          <a:p>
            <a:pPr algn="ctr">
              <a:lnSpc>
                <a:spcPct val="100000"/>
              </a:lnSpc>
            </a:pPr>
            <a:r>
              <a:rPr b="1" lang="en-IN" sz="1200" spc="-1" strike="noStrike">
                <a:solidFill>
                  <a:srgbClr val="bf9000"/>
                </a:solidFill>
                <a:latin typeface="Bahnschrift SemiCondensed"/>
              </a:rPr>
              <a:t>Portfolio Web Development</a:t>
            </a:r>
            <a:endParaRPr b="0" lang="en-IN" sz="1200" spc="-1" strike="noStrike">
              <a:latin typeface="Times New Roman"/>
            </a:endParaRPr>
          </a:p>
        </p:txBody>
      </p:sp>
      <p:sp>
        <p:nvSpPr>
          <p:cNvPr id="89" name="TextShape 7"/>
          <p:cNvSpPr txBox="1"/>
          <p:nvPr/>
        </p:nvSpPr>
        <p:spPr>
          <a:xfrm>
            <a:off x="8610480" y="6356520"/>
            <a:ext cx="2742840" cy="364680"/>
          </a:xfrm>
          <a:prstGeom prst="rect">
            <a:avLst/>
          </a:prstGeom>
          <a:noFill/>
          <a:ln>
            <a:noFill/>
          </a:ln>
        </p:spPr>
        <p:txBody>
          <a:bodyPr anchor="ctr"/>
          <a:p>
            <a:pPr algn="r">
              <a:lnSpc>
                <a:spcPct val="100000"/>
              </a:lnSpc>
            </a:pPr>
            <a:fld id="{C35103CC-1779-4384-BB3D-E6514DF0FE04}" type="slidenum">
              <a:rPr b="0" lang="en-IN" sz="1200" spc="-1" strike="noStrike">
                <a:solidFill>
                  <a:srgbClr val="8b8b8b"/>
                </a:solidFill>
                <a:latin typeface="Calibri"/>
              </a:rPr>
              <a:t>&lt;number&gt;</a:t>
            </a:fld>
            <a:endParaRPr b="0" lang="en-IN" sz="1200" spc="-1" strike="noStrike">
              <a:latin typeface="Times New Roman"/>
            </a:endParaRPr>
          </a:p>
        </p:txBody>
      </p:sp>
      <p:sp>
        <p:nvSpPr>
          <p:cNvPr id="90" name="CustomShape 8"/>
          <p:cNvSpPr/>
          <p:nvPr/>
        </p:nvSpPr>
        <p:spPr>
          <a:xfrm>
            <a:off x="0" y="0"/>
            <a:ext cx="12191760" cy="685764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1595160"/>
            <a:ext cx="11511720" cy="7589160"/>
          </a:xfrm>
          <a:prstGeom prst="rect">
            <a:avLst/>
          </a:prstGeom>
          <a:noFill/>
          <a:ln>
            <a:noFill/>
          </a:ln>
        </p:spPr>
        <p:txBody>
          <a:bodyPr/>
          <a:p>
            <a:pPr marL="228600" indent="-228240">
              <a:lnSpc>
                <a:spcPts val="1899"/>
              </a:lnSpc>
              <a:spcBef>
                <a:spcPts val="1001"/>
              </a:spcBef>
              <a:buClr>
                <a:srgbClr val="000000"/>
              </a:buClr>
              <a:buFont typeface="Arial"/>
              <a:buChar char="•"/>
            </a:pPr>
            <a:r>
              <a:rPr b="1" lang="en-US" sz="2400" spc="-1" strike="noStrike">
                <a:solidFill>
                  <a:srgbClr val="000000"/>
                </a:solidFill>
                <a:latin typeface="Times New Roman"/>
              </a:rPr>
              <a:t>Introduction</a:t>
            </a:r>
            <a:endParaRPr b="0" lang="en-US" sz="2400" spc="-1" strike="noStrike">
              <a:solidFill>
                <a:srgbClr val="000000"/>
              </a:solidFill>
              <a:latin typeface="Calibri"/>
            </a:endParaRPr>
          </a:p>
          <a:p>
            <a:pPr>
              <a:lnSpc>
                <a:spcPts val="1899"/>
              </a:lnSpc>
              <a:spcBef>
                <a:spcPts val="1001"/>
              </a:spcBef>
            </a:pPr>
            <a:endParaRPr b="0" lang="en-US" sz="2400" spc="-1" strike="noStrike">
              <a:solidFill>
                <a:srgbClr val="000000"/>
              </a:solidFill>
              <a:latin typeface="Calibri"/>
            </a:endParaRPr>
          </a:p>
          <a:p>
            <a:pPr marL="228600" indent="-228240">
              <a:lnSpc>
                <a:spcPts val="1899"/>
              </a:lnSpc>
              <a:spcBef>
                <a:spcPts val="1001"/>
              </a:spcBef>
              <a:buClr>
                <a:srgbClr val="000000"/>
              </a:buClr>
              <a:buFont typeface="Arial"/>
              <a:buChar char="•"/>
            </a:pPr>
            <a:r>
              <a:rPr b="1" lang="en-US" sz="2400" spc="-1" strike="noStrike">
                <a:solidFill>
                  <a:srgbClr val="000000"/>
                </a:solidFill>
                <a:latin typeface="Times New Roman"/>
              </a:rPr>
              <a:t>Problem Statement </a:t>
            </a:r>
            <a:endParaRPr b="0" lang="en-US" sz="2400" spc="-1" strike="noStrike">
              <a:solidFill>
                <a:srgbClr val="000000"/>
              </a:solidFill>
              <a:latin typeface="Calibri"/>
            </a:endParaRPr>
          </a:p>
          <a:p>
            <a:pPr>
              <a:lnSpc>
                <a:spcPts val="1899"/>
              </a:lnSpc>
              <a:spcBef>
                <a:spcPts val="1001"/>
              </a:spcBef>
            </a:pPr>
            <a:endParaRPr b="0" lang="en-US" sz="2400" spc="-1" strike="noStrike">
              <a:solidFill>
                <a:srgbClr val="000000"/>
              </a:solidFill>
              <a:latin typeface="Calibri"/>
            </a:endParaRPr>
          </a:p>
          <a:p>
            <a:pPr marL="228600" indent="-228240">
              <a:lnSpc>
                <a:spcPts val="1899"/>
              </a:lnSpc>
              <a:spcBef>
                <a:spcPts val="1001"/>
              </a:spcBef>
              <a:buClr>
                <a:srgbClr val="000000"/>
              </a:buClr>
              <a:buFont typeface="Arial"/>
              <a:buChar char="•"/>
            </a:pPr>
            <a:r>
              <a:rPr b="1" lang="en-US" sz="2400" spc="-1" strike="noStrike">
                <a:solidFill>
                  <a:srgbClr val="000000"/>
                </a:solidFill>
                <a:latin typeface="Times New Roman"/>
              </a:rPr>
              <a:t>Objective </a:t>
            </a:r>
            <a:endParaRPr b="0" lang="en-US" sz="2400" spc="-1" strike="noStrike">
              <a:solidFill>
                <a:srgbClr val="000000"/>
              </a:solidFill>
              <a:latin typeface="Calibri"/>
            </a:endParaRPr>
          </a:p>
          <a:p>
            <a:pPr>
              <a:lnSpc>
                <a:spcPts val="1899"/>
              </a:lnSpc>
              <a:spcBef>
                <a:spcPts val="1001"/>
              </a:spcBef>
            </a:pPr>
            <a:endParaRPr b="0" lang="en-US" sz="2400" spc="-1" strike="noStrike">
              <a:solidFill>
                <a:srgbClr val="000000"/>
              </a:solidFill>
              <a:latin typeface="Calibri"/>
            </a:endParaRPr>
          </a:p>
          <a:p>
            <a:pPr marL="228600" indent="-228240">
              <a:lnSpc>
                <a:spcPts val="1899"/>
              </a:lnSpc>
              <a:spcBef>
                <a:spcPts val="1001"/>
              </a:spcBef>
              <a:buClr>
                <a:srgbClr val="000000"/>
              </a:buClr>
              <a:buFont typeface="Arial"/>
              <a:buChar char="•"/>
            </a:pPr>
            <a:r>
              <a:rPr b="1" lang="en-US" sz="2400" spc="-1" strike="noStrike">
                <a:solidFill>
                  <a:srgbClr val="000000"/>
                </a:solidFill>
                <a:latin typeface="Times New Roman"/>
              </a:rPr>
              <a:t>Outcome</a:t>
            </a:r>
            <a:endParaRPr b="0" lang="en-US" sz="2400" spc="-1" strike="noStrike">
              <a:solidFill>
                <a:srgbClr val="000000"/>
              </a:solidFill>
              <a:latin typeface="Calibri"/>
            </a:endParaRPr>
          </a:p>
          <a:p>
            <a:pPr>
              <a:lnSpc>
                <a:spcPts val="1899"/>
              </a:lnSpc>
              <a:spcBef>
                <a:spcPts val="1001"/>
              </a:spcBef>
            </a:pPr>
            <a:endParaRPr b="0" lang="en-US" sz="2400" spc="-1" strike="noStrike">
              <a:solidFill>
                <a:srgbClr val="000000"/>
              </a:solidFill>
              <a:latin typeface="Calibri"/>
            </a:endParaRPr>
          </a:p>
        </p:txBody>
      </p:sp>
      <p:sp>
        <p:nvSpPr>
          <p:cNvPr id="92" name="TextShape 2"/>
          <p:cNvSpPr txBox="1"/>
          <p:nvPr/>
        </p:nvSpPr>
        <p:spPr>
          <a:xfrm>
            <a:off x="4038480" y="6576480"/>
            <a:ext cx="4114440" cy="364680"/>
          </a:xfrm>
          <a:prstGeom prst="rect">
            <a:avLst/>
          </a:prstGeom>
          <a:noFill/>
          <a:ln>
            <a:noFill/>
          </a:ln>
        </p:spPr>
        <p:txBody>
          <a:bodyPr anchor="ctr"/>
          <a:p>
            <a:pPr algn="ctr">
              <a:lnSpc>
                <a:spcPct val="100000"/>
              </a:lnSpc>
            </a:pPr>
            <a:r>
              <a:rPr b="1" lang="en-IN" sz="1200" spc="-1" strike="noStrike">
                <a:solidFill>
                  <a:srgbClr val="bf9000"/>
                </a:solidFill>
                <a:latin typeface="Bahnschrift SemiCondensed"/>
              </a:rPr>
              <a:t>Portfolio Web Development</a:t>
            </a:r>
            <a:endParaRPr b="0" lang="en-IN" sz="1200" spc="-1" strike="noStrike">
              <a:latin typeface="Times New Roman"/>
            </a:endParaRPr>
          </a:p>
        </p:txBody>
      </p:sp>
      <p:sp>
        <p:nvSpPr>
          <p:cNvPr id="93" name="TextShape 3"/>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5D647AE9-3BCE-4B1B-B363-EAF0F4CE1609}" type="slidenum">
              <a:rPr b="0" lang="en-IN" sz="1400" spc="-1" strike="noStrike">
                <a:solidFill>
                  <a:srgbClr val="ffffff"/>
                </a:solidFill>
                <a:latin typeface="Century Gothic"/>
              </a:rPr>
              <a:t>&lt;number&gt;</a:t>
            </a:fld>
            <a:endParaRPr b="0" lang="en-IN" sz="1400" spc="-1" strike="noStrike">
              <a:latin typeface="Times New Roman"/>
            </a:endParaRPr>
          </a:p>
        </p:txBody>
      </p:sp>
      <p:sp>
        <p:nvSpPr>
          <p:cNvPr id="94" name="CustomShape 4"/>
          <p:cNvSpPr/>
          <p:nvPr/>
        </p:nvSpPr>
        <p:spPr>
          <a:xfrm>
            <a:off x="838080" y="365040"/>
            <a:ext cx="10515240" cy="685440"/>
          </a:xfrm>
          <a:prstGeom prst="rect">
            <a:avLst/>
          </a:prstGeom>
          <a:gradFill rotWithShape="0">
            <a:gsLst>
              <a:gs pos="0">
                <a:schemeClr val="accent2">
                  <a:lumMod val="60000"/>
                  <a:lumOff val="40000"/>
                </a:schemeClr>
              </a:gs>
              <a:gs pos="20000">
                <a:schemeClr val="accent2">
                  <a:lumMod val="20000"/>
                  <a:lumOff val="80000"/>
                </a:schemeClr>
              </a:gs>
              <a:gs pos="100000">
                <a:schemeClr val="bg1"/>
              </a:gs>
            </a:gsLst>
            <a:lin ang="0"/>
          </a:gradFill>
          <a:ln>
            <a:noFill/>
          </a:ln>
          <a:effectLst>
            <a:outerShdw algn="ctr" blurRad="149987" dir="8460000" dist="250190">
              <a:srgbClr val="000000">
                <a:alpha val="28000"/>
              </a:srgbClr>
            </a:outerShdw>
          </a:effectLst>
          <a:scene3d>
            <a:camera prst="orthographicFront">
              <a:rot lat="0" lon="0" rev="0"/>
            </a:camera>
            <a:lightRig dir="t" rig="contrasting">
              <a:rot lat="0" lon="0" rev="1500000"/>
            </a:lightRig>
          </a:scene3d>
          <a:sp3d prstMaterial="metal">
            <a:bevelT w="88900" h="88900"/>
          </a:sp3d>
        </p:spPr>
        <p:style>
          <a:lnRef idx="0"/>
          <a:fillRef idx="0"/>
          <a:effectRef idx="0"/>
          <a:fontRef idx="minor"/>
        </p:style>
        <p:txBody>
          <a:bodyPr anchor="ctr">
            <a:normAutofit/>
          </a:bodyPr>
          <a:p>
            <a:pPr>
              <a:lnSpc>
                <a:spcPct val="90000"/>
              </a:lnSpc>
            </a:pPr>
            <a:r>
              <a:rPr b="0" lang="en-IN" sz="3200" spc="-1" strike="noStrike">
                <a:solidFill>
                  <a:srgbClr val="ed7d31"/>
                </a:solidFill>
                <a:latin typeface="Arial Black"/>
              </a:rPr>
              <a:t>Introduction</a:t>
            </a:r>
            <a:endParaRPr b="0" lang="en-IN" sz="3200" spc="-1" strike="noStrike">
              <a:latin typeface="Arial"/>
            </a:endParaRPr>
          </a:p>
        </p:txBody>
      </p:sp>
      <p:sp>
        <p:nvSpPr>
          <p:cNvPr id="95" name="TextShape 5"/>
          <p:cNvSpPr txBox="1"/>
          <p:nvPr/>
        </p:nvSpPr>
        <p:spPr>
          <a:xfrm>
            <a:off x="838080" y="365040"/>
            <a:ext cx="10515240" cy="685440"/>
          </a:xfrm>
          <a:prstGeom prst="rect">
            <a:avLst/>
          </a:prstGeom>
          <a:gradFill rotWithShape="0">
            <a:gsLst>
              <a:gs pos="0">
                <a:srgbClr val="f4b183"/>
              </a:gs>
              <a:gs pos="100000">
                <a:srgbClr val="ffffff"/>
              </a:gs>
            </a:gsLst>
            <a:path path="circle"/>
          </a:gradFill>
          <a:ln>
            <a:noFill/>
          </a:ln>
        </p:spPr>
        <p:txBody>
          <a:bodyPr anchor="ctr"/>
          <a:p>
            <a:pPr>
              <a:lnSpc>
                <a:spcPct val="90000"/>
              </a:lnSpc>
            </a:pPr>
            <a:r>
              <a:rPr b="0" lang="en-US" sz="3200" spc="-1" strike="noStrike">
                <a:solidFill>
                  <a:srgbClr val="ed7d31"/>
                </a:solidFill>
                <a:latin typeface="Arial Black"/>
              </a:rPr>
              <a:t>Contents</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977640" y="6492960"/>
            <a:ext cx="4114440" cy="364680"/>
          </a:xfrm>
          <a:prstGeom prst="rect">
            <a:avLst/>
          </a:prstGeom>
          <a:noFill/>
          <a:ln>
            <a:noFill/>
          </a:ln>
        </p:spPr>
        <p:txBody>
          <a:bodyPr anchor="ctr"/>
          <a:p>
            <a:pPr algn="ctr">
              <a:lnSpc>
                <a:spcPct val="100000"/>
              </a:lnSpc>
            </a:pPr>
            <a:r>
              <a:rPr b="1" lang="en-IN" sz="1200" spc="-1" strike="noStrike">
                <a:solidFill>
                  <a:srgbClr val="bf9000"/>
                </a:solidFill>
                <a:latin typeface="Bahnschrift SemiCondensed"/>
              </a:rPr>
              <a:t>Portfolio Web Development </a:t>
            </a:r>
            <a:endParaRPr b="0" lang="en-IN" sz="1200" spc="-1" strike="noStrike">
              <a:latin typeface="Times New Roman"/>
            </a:endParaRPr>
          </a:p>
        </p:txBody>
      </p:sp>
      <p:sp>
        <p:nvSpPr>
          <p:cNvPr id="97" name="TextShape 2"/>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13E5E43D-776C-404A-B134-78379E829960}" type="slidenum">
              <a:rPr b="0" lang="en-IN" sz="1400" spc="-1" strike="noStrike">
                <a:solidFill>
                  <a:srgbClr val="ffffff"/>
                </a:solidFill>
                <a:latin typeface="Century Gothic"/>
              </a:rPr>
              <a:t>&lt;number&gt;</a:t>
            </a:fld>
            <a:endParaRPr b="0" lang="en-IN" sz="1400" spc="-1" strike="noStrike">
              <a:latin typeface="Times New Roman"/>
            </a:endParaRPr>
          </a:p>
        </p:txBody>
      </p:sp>
      <p:pic>
        <p:nvPicPr>
          <p:cNvPr id="98" name="Content Placeholder 6" descr=""/>
          <p:cNvPicPr/>
          <p:nvPr/>
        </p:nvPicPr>
        <p:blipFill>
          <a:blip r:embed="rId1"/>
          <a:stretch/>
        </p:blipFill>
        <p:spPr>
          <a:xfrm>
            <a:off x="615960" y="177120"/>
            <a:ext cx="10608480" cy="62272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18600"/>
            <a:ext cx="10515240" cy="685440"/>
          </a:xfrm>
          <a:prstGeom prst="rect">
            <a:avLst/>
          </a:prstGeom>
          <a:gradFill rotWithShape="0">
            <a:gsLst>
              <a:gs pos="0">
                <a:srgbClr val="f4b183"/>
              </a:gs>
              <a:gs pos="100000">
                <a:srgbClr val="ffffff"/>
              </a:gs>
            </a:gsLst>
            <a:path path="circle"/>
          </a:gradFill>
          <a:ln>
            <a:noFill/>
          </a:ln>
        </p:spPr>
        <p:txBody>
          <a:bodyPr anchor="ctr">
            <a:normAutofit/>
          </a:bodyPr>
          <a:p>
            <a:pPr>
              <a:lnSpc>
                <a:spcPct val="90000"/>
              </a:lnSpc>
            </a:pPr>
            <a:r>
              <a:rPr b="0" lang="en-US" sz="3200" spc="-1" strike="noStrike">
                <a:solidFill>
                  <a:srgbClr val="ed7d31"/>
                </a:solidFill>
                <a:latin typeface="Arial Black"/>
              </a:rPr>
              <a:t>Introduction</a:t>
            </a:r>
            <a:endParaRPr b="0" lang="en-US" sz="3200" spc="-1" strike="noStrike">
              <a:solidFill>
                <a:srgbClr val="000000"/>
              </a:solidFill>
              <a:latin typeface="Calibri"/>
            </a:endParaRPr>
          </a:p>
        </p:txBody>
      </p:sp>
      <p:sp>
        <p:nvSpPr>
          <p:cNvPr id="100" name="TextShape 2"/>
          <p:cNvSpPr txBox="1"/>
          <p:nvPr/>
        </p:nvSpPr>
        <p:spPr>
          <a:xfrm>
            <a:off x="896400" y="1200240"/>
            <a:ext cx="10515240" cy="4841280"/>
          </a:xfrm>
          <a:prstGeom prst="rect">
            <a:avLst/>
          </a:prstGeom>
          <a:noFill/>
          <a:ln>
            <a:noFill/>
          </a:ln>
        </p:spPr>
        <p:txBody>
          <a:bodyPr>
            <a:normAutofit/>
          </a:bodyPr>
          <a:p>
            <a:pPr algn="just">
              <a:lnSpc>
                <a:spcPct val="150000"/>
              </a:lnSpc>
              <a:spcBef>
                <a:spcPts val="1001"/>
              </a:spcBef>
            </a:pPr>
            <a:r>
              <a:rPr b="1" lang="en-US" sz="3600" spc="-1" strike="noStrike">
                <a:solidFill>
                  <a:srgbClr val="000000"/>
                </a:solidFill>
                <a:latin typeface="Times New Roman"/>
              </a:rPr>
              <a:t>Topic Name- </a:t>
            </a:r>
            <a:r>
              <a:rPr b="1" lang="en-US" sz="2800" spc="-1" strike="noStrike">
                <a:solidFill>
                  <a:srgbClr val="cc0099"/>
                </a:solidFill>
                <a:latin typeface="Times New Roman"/>
              </a:rPr>
              <a:t>Portfolio Web Development</a:t>
            </a:r>
            <a:endParaRPr b="0" lang="en-US" sz="2800" spc="-1" strike="noStrike">
              <a:solidFill>
                <a:srgbClr val="000000"/>
              </a:solidFill>
              <a:latin typeface="Calibri"/>
            </a:endParaRPr>
          </a:p>
          <a:p>
            <a:pPr algn="just">
              <a:lnSpc>
                <a:spcPct val="150000"/>
              </a:lnSpc>
              <a:spcBef>
                <a:spcPts val="1001"/>
              </a:spcBef>
            </a:pPr>
            <a:r>
              <a:rPr b="0" lang="en-US" sz="2800" spc="-1" strike="noStrike">
                <a:solidFill>
                  <a:srgbClr val="cc0099"/>
                </a:solidFill>
                <a:latin typeface="Times New Roman"/>
              </a:rPr>
              <a:t>    </a:t>
            </a:r>
            <a:r>
              <a:rPr b="1" lang="en-US" sz="2800" spc="-1" strike="noStrike">
                <a:solidFill>
                  <a:srgbClr val="181717"/>
                </a:solidFill>
                <a:latin typeface="Times New Roman"/>
              </a:rPr>
              <a:t>What is portfolio?</a:t>
            </a:r>
            <a:endParaRPr b="0" lang="en-US" sz="2800" spc="-1" strike="noStrike">
              <a:solidFill>
                <a:srgbClr val="000000"/>
              </a:solidFill>
              <a:latin typeface="Calibri"/>
            </a:endParaRPr>
          </a:p>
          <a:p>
            <a:pPr marL="228600" indent="-228240" algn="just">
              <a:lnSpc>
                <a:spcPct val="150000"/>
              </a:lnSpc>
              <a:spcBef>
                <a:spcPts val="1001"/>
              </a:spcBef>
              <a:buClr>
                <a:srgbClr val="181717"/>
              </a:buClr>
              <a:buFont typeface="Arial"/>
              <a:buChar char="•"/>
            </a:pPr>
            <a:r>
              <a:rPr b="0" lang="en-US" sz="2800" spc="-1" strike="noStrike">
                <a:solidFill>
                  <a:srgbClr val="181717"/>
                </a:solidFill>
                <a:latin typeface="Times New Roman"/>
              </a:rPr>
              <a:t> </a:t>
            </a:r>
            <a:r>
              <a:rPr b="0" lang="en-US" sz="2400" spc="-1" strike="noStrike">
                <a:solidFill>
                  <a:srgbClr val="181717"/>
                </a:solidFill>
                <a:latin typeface="Times New Roman"/>
              </a:rPr>
              <a:t>A portfolio is a collection of work samples that you can bring to an interview, send to a prospective employer, or even post online.</a:t>
            </a:r>
            <a:endParaRPr b="0" lang="en-US" sz="2400" spc="-1" strike="noStrike">
              <a:solidFill>
                <a:srgbClr val="000000"/>
              </a:solidFill>
              <a:latin typeface="Calibri"/>
            </a:endParaRPr>
          </a:p>
          <a:p>
            <a:pPr marL="228600" indent="-228240" algn="just">
              <a:lnSpc>
                <a:spcPct val="150000"/>
              </a:lnSpc>
              <a:spcBef>
                <a:spcPts val="1001"/>
              </a:spcBef>
              <a:buClr>
                <a:srgbClr val="181717"/>
              </a:buClr>
              <a:buFont typeface="Arial"/>
              <a:buChar char="•"/>
            </a:pPr>
            <a:r>
              <a:rPr b="0" lang="en-US" sz="2400" spc="-1" strike="noStrike">
                <a:solidFill>
                  <a:srgbClr val="181717"/>
                </a:solidFill>
                <a:latin typeface="Times New Roman"/>
              </a:rPr>
              <a:t>Portfolios can: Provide evidence of work that you've done. Illustrate your skills and abilities. Show the quality of your work.</a:t>
            </a:r>
            <a:endParaRPr b="0" lang="en-US" sz="2400" spc="-1" strike="noStrike">
              <a:solidFill>
                <a:srgbClr val="000000"/>
              </a:solidFill>
              <a:latin typeface="Calibri"/>
            </a:endParaRPr>
          </a:p>
          <a:p>
            <a:pPr algn="just">
              <a:lnSpc>
                <a:spcPct val="150000"/>
              </a:lnSpc>
              <a:spcBef>
                <a:spcPts val="1001"/>
              </a:spcBef>
            </a:pPr>
            <a:endParaRPr b="0" lang="en-US" sz="2400" spc="-1" strike="noStrike">
              <a:solidFill>
                <a:srgbClr val="000000"/>
              </a:solidFill>
              <a:latin typeface="Calibri"/>
            </a:endParaRPr>
          </a:p>
          <a:p>
            <a:pPr algn="just">
              <a:lnSpc>
                <a:spcPct val="150000"/>
              </a:lnSpc>
              <a:spcBef>
                <a:spcPts val="1001"/>
              </a:spcBef>
            </a:pPr>
            <a:endParaRPr b="0" lang="en-US" sz="2400" spc="-1" strike="noStrike">
              <a:solidFill>
                <a:srgbClr val="000000"/>
              </a:solidFill>
              <a:latin typeface="Calibri"/>
            </a:endParaRPr>
          </a:p>
        </p:txBody>
      </p:sp>
      <p:sp>
        <p:nvSpPr>
          <p:cNvPr id="101" name="TextShape 3"/>
          <p:cNvSpPr txBox="1"/>
          <p:nvPr/>
        </p:nvSpPr>
        <p:spPr>
          <a:xfrm>
            <a:off x="3756600" y="6492960"/>
            <a:ext cx="4114440" cy="364680"/>
          </a:xfrm>
          <a:prstGeom prst="rect">
            <a:avLst/>
          </a:prstGeom>
          <a:noFill/>
          <a:ln>
            <a:noFill/>
          </a:ln>
        </p:spPr>
        <p:txBody>
          <a:bodyPr anchor="ctr"/>
          <a:p>
            <a:pPr algn="ctr">
              <a:lnSpc>
                <a:spcPct val="100000"/>
              </a:lnSpc>
            </a:pPr>
            <a:r>
              <a:rPr b="1" lang="en-IN" sz="1200" spc="-1" strike="noStrike">
                <a:solidFill>
                  <a:srgbClr val="bf9000"/>
                </a:solidFill>
                <a:latin typeface="Bahnschrift SemiCondensed"/>
              </a:rPr>
              <a:t>Portfolio Web Development  </a:t>
            </a:r>
            <a:endParaRPr b="0" lang="en-IN" sz="1200" spc="-1" strike="noStrike">
              <a:latin typeface="Times New Roman"/>
            </a:endParaRPr>
          </a:p>
        </p:txBody>
      </p:sp>
      <p:sp>
        <p:nvSpPr>
          <p:cNvPr id="102" name="TextShape 4"/>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D84C0D66-7695-44A8-86C3-73A80A01DD23}" type="slidenum">
              <a:rPr b="0" lang="en-IN" sz="1400" spc="-1" strike="noStrike">
                <a:solidFill>
                  <a:srgbClr val="ffffff"/>
                </a:solidFill>
                <a:latin typeface="Century Gothic"/>
              </a:rPr>
              <a:t>&lt;number&gt;</a:t>
            </a:fld>
            <a:endParaRPr b="0" lang="en-IN" sz="14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18600"/>
            <a:ext cx="10515240" cy="685440"/>
          </a:xfrm>
          <a:prstGeom prst="rect">
            <a:avLst/>
          </a:prstGeom>
          <a:gradFill rotWithShape="0">
            <a:gsLst>
              <a:gs pos="0">
                <a:srgbClr val="f4b183"/>
              </a:gs>
              <a:gs pos="100000">
                <a:srgbClr val="ffffff"/>
              </a:gs>
            </a:gsLst>
            <a:path path="circle"/>
          </a:gradFill>
          <a:ln>
            <a:noFill/>
          </a:ln>
        </p:spPr>
        <p:txBody>
          <a:bodyPr anchor="ctr">
            <a:normAutofit/>
          </a:bodyPr>
          <a:p>
            <a:pPr>
              <a:lnSpc>
                <a:spcPct val="90000"/>
              </a:lnSpc>
            </a:pPr>
            <a:r>
              <a:rPr b="0" lang="en-US" sz="3200" spc="-1" strike="noStrike">
                <a:solidFill>
                  <a:srgbClr val="ed7d31"/>
                </a:solidFill>
                <a:latin typeface="Arial Black"/>
              </a:rPr>
              <a:t>Introduction</a:t>
            </a:r>
            <a:endParaRPr b="0" lang="en-US" sz="3200" spc="-1" strike="noStrike">
              <a:solidFill>
                <a:srgbClr val="000000"/>
              </a:solidFill>
              <a:latin typeface="Calibri"/>
            </a:endParaRPr>
          </a:p>
        </p:txBody>
      </p:sp>
      <p:sp>
        <p:nvSpPr>
          <p:cNvPr id="104" name="TextShape 2"/>
          <p:cNvSpPr txBox="1"/>
          <p:nvPr/>
        </p:nvSpPr>
        <p:spPr>
          <a:xfrm>
            <a:off x="838080" y="1138320"/>
            <a:ext cx="10414080" cy="5437800"/>
          </a:xfrm>
          <a:prstGeom prst="rect">
            <a:avLst/>
          </a:prstGeom>
          <a:noFill/>
          <a:ln>
            <a:noFill/>
          </a:ln>
        </p:spPr>
        <p:txBody>
          <a:bodyPr>
            <a:normAutofit/>
          </a:bodyPr>
          <a:p>
            <a:pPr algn="just">
              <a:lnSpc>
                <a:spcPct val="150000"/>
              </a:lnSpc>
              <a:spcBef>
                <a:spcPts val="1001"/>
              </a:spcBef>
            </a:pPr>
            <a:endParaRPr b="0" lang="en-US" sz="28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It is a collection of photographs, drawings, documents, etc. that you carry as an example of your work, especially when applying for a job.</a:t>
            </a:r>
            <a:endParaRPr b="0" lang="en-US" sz="24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It provides a platform to highlight your best work.</a:t>
            </a:r>
            <a:endParaRPr b="0" lang="en-US" sz="24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It provides great first impression for the employers.</a:t>
            </a:r>
            <a:endParaRPr b="0" lang="en-US" sz="24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It reflects your Personality and Creativity.</a:t>
            </a:r>
            <a:endParaRPr b="0" lang="en-US" sz="24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It improves chances of gaining customer.</a:t>
            </a:r>
            <a:endParaRPr b="0" lang="en-US" sz="2400" spc="-1" strike="noStrike">
              <a:solidFill>
                <a:srgbClr val="000000"/>
              </a:solidFill>
              <a:latin typeface="Calibri"/>
            </a:endParaRPr>
          </a:p>
          <a:p>
            <a:pPr>
              <a:lnSpc>
                <a:spcPct val="150000"/>
              </a:lnSpc>
              <a:spcBef>
                <a:spcPts val="1001"/>
              </a:spcBef>
            </a:pPr>
            <a:endParaRPr b="0" lang="en-US" sz="2400" spc="-1" strike="noStrike">
              <a:solidFill>
                <a:srgbClr val="000000"/>
              </a:solidFill>
              <a:latin typeface="Calibri"/>
            </a:endParaRPr>
          </a:p>
          <a:p>
            <a:pPr>
              <a:lnSpc>
                <a:spcPct val="150000"/>
              </a:lnSpc>
              <a:spcBef>
                <a:spcPts val="1001"/>
              </a:spcBef>
            </a:pPr>
            <a:endParaRPr b="0" lang="en-US" sz="2400" spc="-1" strike="noStrike">
              <a:solidFill>
                <a:srgbClr val="000000"/>
              </a:solidFill>
              <a:latin typeface="Calibri"/>
            </a:endParaRPr>
          </a:p>
        </p:txBody>
      </p:sp>
      <p:sp>
        <p:nvSpPr>
          <p:cNvPr id="105" name="TextShape 3"/>
          <p:cNvSpPr txBox="1"/>
          <p:nvPr/>
        </p:nvSpPr>
        <p:spPr>
          <a:xfrm>
            <a:off x="3869640" y="6492960"/>
            <a:ext cx="4114440" cy="364680"/>
          </a:xfrm>
          <a:prstGeom prst="rect">
            <a:avLst/>
          </a:prstGeom>
          <a:noFill/>
          <a:ln>
            <a:noFill/>
          </a:ln>
        </p:spPr>
        <p:txBody>
          <a:bodyPr anchor="ctr"/>
          <a:p>
            <a:pPr algn="ctr">
              <a:lnSpc>
                <a:spcPct val="100000"/>
              </a:lnSpc>
            </a:pPr>
            <a:r>
              <a:rPr b="1" lang="en-IN" sz="1200" spc="-1" strike="noStrike">
                <a:solidFill>
                  <a:srgbClr val="bf9000"/>
                </a:solidFill>
                <a:latin typeface="Bahnschrift SemiCondensed"/>
              </a:rPr>
              <a:t>Portfolio Web Development </a:t>
            </a:r>
            <a:endParaRPr b="0" lang="en-IN" sz="1200" spc="-1" strike="noStrike">
              <a:latin typeface="Times New Roman"/>
            </a:endParaRPr>
          </a:p>
        </p:txBody>
      </p:sp>
      <p:sp>
        <p:nvSpPr>
          <p:cNvPr id="106" name="TextShape 4"/>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57E8127F-03BD-4391-8944-4CA685919054}" type="slidenum">
              <a:rPr b="0" lang="en-IN" sz="1400" spc="-1" strike="noStrike">
                <a:solidFill>
                  <a:srgbClr val="ffffff"/>
                </a:solidFill>
                <a:latin typeface="Century Gothic"/>
              </a:rPr>
              <a:t>&lt;number&gt;</a:t>
            </a:fld>
            <a:endParaRPr b="0" lang="en-IN" sz="14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0520" y="1278360"/>
            <a:ext cx="10328760" cy="4842360"/>
          </a:xfrm>
          <a:prstGeom prst="rect">
            <a:avLst/>
          </a:prstGeom>
          <a:noFill/>
          <a:ln>
            <a:noFill/>
          </a:ln>
        </p:spPr>
        <p:txBody>
          <a:bodyPr>
            <a:normAutofit/>
          </a:bodyPr>
          <a:p>
            <a:pPr marL="228600" indent="-228240" algn="just">
              <a:lnSpc>
                <a:spcPct val="150000"/>
              </a:lnSpc>
              <a:spcBef>
                <a:spcPts val="1001"/>
              </a:spcBef>
              <a:buClr>
                <a:srgbClr val="000000"/>
              </a:buClr>
              <a:buFont typeface="Arial"/>
              <a:buChar char="•"/>
            </a:pPr>
            <a:r>
              <a:rPr b="0" lang="en-US" sz="2400" spc="-1" strike="noStrike">
                <a:solidFill>
                  <a:srgbClr val="000000"/>
                </a:solidFill>
                <a:latin typeface="Times New Roman"/>
              </a:rPr>
              <a:t>Introduction and Advertisement are very important for any business. therefore, the proposed solution is having a portfolio website that will help a  company or a job seekers a lot. because the website will contain information about the company’s employees and the job seekers ,their previous projects and information and also contact information. the company can put information to help their customers and the job seekers to find some useful information about the company and required job.</a:t>
            </a:r>
            <a:endParaRPr b="0" lang="en-US" sz="2400" spc="-1" strike="noStrike">
              <a:solidFill>
                <a:srgbClr val="000000"/>
              </a:solidFill>
              <a:latin typeface="Calibri"/>
            </a:endParaRPr>
          </a:p>
          <a:p>
            <a:pPr>
              <a:lnSpc>
                <a:spcPct val="150000"/>
              </a:lnSpc>
              <a:spcBef>
                <a:spcPts val="1001"/>
              </a:spcBef>
            </a:pPr>
            <a:endParaRPr b="0" lang="en-US" sz="2400" spc="-1" strike="noStrike">
              <a:solidFill>
                <a:srgbClr val="000000"/>
              </a:solidFill>
              <a:latin typeface="Calibri"/>
            </a:endParaRPr>
          </a:p>
        </p:txBody>
      </p:sp>
      <p:sp>
        <p:nvSpPr>
          <p:cNvPr id="108" name="TextShape 2"/>
          <p:cNvSpPr txBox="1"/>
          <p:nvPr/>
        </p:nvSpPr>
        <p:spPr>
          <a:xfrm>
            <a:off x="3819960" y="6492960"/>
            <a:ext cx="4324680" cy="289080"/>
          </a:xfrm>
          <a:prstGeom prst="rect">
            <a:avLst/>
          </a:prstGeom>
          <a:noFill/>
          <a:ln>
            <a:noFill/>
          </a:ln>
        </p:spPr>
        <p:txBody>
          <a:bodyPr anchor="ctr"/>
          <a:p>
            <a:pPr algn="ctr">
              <a:lnSpc>
                <a:spcPct val="100000"/>
              </a:lnSpc>
            </a:pPr>
            <a:r>
              <a:rPr b="1" lang="en-IN" sz="1200" spc="-1" strike="noStrike">
                <a:solidFill>
                  <a:srgbClr val="c55a11"/>
                </a:solidFill>
                <a:latin typeface="Century Gothic"/>
              </a:rPr>
              <a:t>Porfolio Web Development </a:t>
            </a:r>
            <a:endParaRPr b="0" lang="en-IN" sz="1200" spc="-1" strike="noStrike">
              <a:latin typeface="Times New Roman"/>
            </a:endParaRPr>
          </a:p>
        </p:txBody>
      </p:sp>
      <p:sp>
        <p:nvSpPr>
          <p:cNvPr id="109" name="TextShape 3"/>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E008025D-2DBE-4B6F-AC27-8FCA37298C65}" type="slidenum">
              <a:rPr b="0" lang="en-IN" sz="1400" spc="-1" strike="noStrike">
                <a:solidFill>
                  <a:srgbClr val="ffffff"/>
                </a:solidFill>
                <a:latin typeface="Century Gothic"/>
              </a:rPr>
              <a:t>&lt;number&gt;</a:t>
            </a:fld>
            <a:endParaRPr b="0" lang="en-IN" sz="1400" spc="-1" strike="noStrike">
              <a:latin typeface="Times New Roman"/>
            </a:endParaRPr>
          </a:p>
        </p:txBody>
      </p:sp>
      <p:sp>
        <p:nvSpPr>
          <p:cNvPr id="110" name="TextShape 4"/>
          <p:cNvSpPr txBox="1"/>
          <p:nvPr/>
        </p:nvSpPr>
        <p:spPr>
          <a:xfrm>
            <a:off x="838080" y="365040"/>
            <a:ext cx="10515240" cy="685440"/>
          </a:xfrm>
          <a:prstGeom prst="rect">
            <a:avLst/>
          </a:prstGeom>
          <a:gradFill rotWithShape="0">
            <a:gsLst>
              <a:gs pos="0">
                <a:srgbClr val="f4b183"/>
              </a:gs>
              <a:gs pos="100000">
                <a:srgbClr val="ffffff"/>
              </a:gs>
            </a:gsLst>
            <a:path path="circle"/>
          </a:gradFill>
          <a:ln>
            <a:noFill/>
          </a:ln>
        </p:spPr>
        <p:txBody>
          <a:bodyPr anchor="ctr"/>
          <a:p>
            <a:pPr>
              <a:lnSpc>
                <a:spcPct val="90000"/>
              </a:lnSpc>
            </a:pPr>
            <a:r>
              <a:rPr b="0" lang="en-US" sz="3200" spc="-1" strike="noStrike">
                <a:solidFill>
                  <a:srgbClr val="ed7d31"/>
                </a:solidFill>
                <a:latin typeface="Arial Black"/>
              </a:rPr>
              <a:t>Problem Statement </a:t>
            </a:r>
            <a:endParaRPr b="0" lang="en-US" sz="32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18600"/>
            <a:ext cx="10515240" cy="685440"/>
          </a:xfrm>
          <a:prstGeom prst="rect">
            <a:avLst/>
          </a:prstGeom>
          <a:gradFill rotWithShape="0">
            <a:gsLst>
              <a:gs pos="0">
                <a:srgbClr val="f4b183"/>
              </a:gs>
              <a:gs pos="100000">
                <a:srgbClr val="ffffff"/>
              </a:gs>
            </a:gsLst>
            <a:path path="circle"/>
          </a:gradFill>
          <a:ln>
            <a:noFill/>
          </a:ln>
        </p:spPr>
        <p:txBody>
          <a:bodyPr anchor="ctr"/>
          <a:p>
            <a:pPr>
              <a:lnSpc>
                <a:spcPct val="90000"/>
              </a:lnSpc>
            </a:pPr>
            <a:r>
              <a:rPr b="0" lang="en-US" sz="3200" spc="-1" strike="noStrike">
                <a:solidFill>
                  <a:srgbClr val="ed7d31"/>
                </a:solidFill>
                <a:latin typeface="Arial Black"/>
              </a:rPr>
              <a:t>Objectives</a:t>
            </a:r>
            <a:endParaRPr b="0" lang="en-US" sz="3200" spc="-1" strike="noStrike">
              <a:solidFill>
                <a:srgbClr val="000000"/>
              </a:solidFill>
              <a:latin typeface="Calibri"/>
            </a:endParaRPr>
          </a:p>
        </p:txBody>
      </p:sp>
      <p:sp>
        <p:nvSpPr>
          <p:cNvPr id="112" name="TextShape 2"/>
          <p:cNvSpPr txBox="1"/>
          <p:nvPr/>
        </p:nvSpPr>
        <p:spPr>
          <a:xfrm>
            <a:off x="838080" y="1335240"/>
            <a:ext cx="10515240" cy="4841280"/>
          </a:xfrm>
          <a:prstGeom prst="rect">
            <a:avLst/>
          </a:prstGeom>
          <a:noFill/>
          <a:ln>
            <a:noFill/>
          </a:ln>
        </p:spPr>
        <p:txBody>
          <a:bodyPr>
            <a:normAutofit/>
          </a:bodyPr>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A portfolio website is a unique way to </a:t>
            </a:r>
            <a:r>
              <a:rPr b="1" lang="en-US" sz="2400" spc="-1" strike="noStrike">
                <a:solidFill>
                  <a:srgbClr val="0d0d0d"/>
                </a:solidFill>
                <a:latin typeface="Times New Roman"/>
              </a:rPr>
              <a:t>showcase your work and let others know about yourself.</a:t>
            </a:r>
            <a:endParaRPr b="0" lang="en-US" sz="24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 </a:t>
            </a:r>
            <a:r>
              <a:rPr b="0" lang="en-US" sz="2400" spc="-1" strike="noStrike">
                <a:solidFill>
                  <a:srgbClr val="0d0d0d"/>
                </a:solidFill>
                <a:latin typeface="Times New Roman"/>
              </a:rPr>
              <a:t>It's like an </a:t>
            </a:r>
            <a:r>
              <a:rPr b="1" lang="en-US" sz="2400" spc="-1" strike="noStrike">
                <a:solidFill>
                  <a:srgbClr val="0d0d0d"/>
                </a:solidFill>
                <a:latin typeface="Times New Roman"/>
              </a:rPr>
              <a:t>evergreen platform </a:t>
            </a:r>
            <a:r>
              <a:rPr b="0" lang="en-US" sz="2400" spc="-1" strike="noStrike">
                <a:solidFill>
                  <a:srgbClr val="0d0d0d"/>
                </a:solidFill>
                <a:latin typeface="Times New Roman"/>
              </a:rPr>
              <a:t>for your projects, case studies, and information about you. </a:t>
            </a:r>
            <a:endParaRPr b="0" lang="en-US" sz="2400" spc="-1" strike="noStrike">
              <a:solidFill>
                <a:srgbClr val="000000"/>
              </a:solidFill>
              <a:latin typeface="Calibri"/>
            </a:endParaRPr>
          </a:p>
          <a:p>
            <a:pPr marL="228600" indent="-228240">
              <a:lnSpc>
                <a:spcPct val="150000"/>
              </a:lnSpc>
              <a:spcBef>
                <a:spcPts val="1001"/>
              </a:spcBef>
              <a:buClr>
                <a:srgbClr val="0d0d0d"/>
              </a:buClr>
              <a:buFont typeface="Arial"/>
              <a:buChar char="•"/>
            </a:pPr>
            <a:r>
              <a:rPr b="0" lang="en-US" sz="2400" spc="-1" strike="noStrike">
                <a:solidFill>
                  <a:srgbClr val="0d0d0d"/>
                </a:solidFill>
                <a:latin typeface="Times New Roman"/>
              </a:rPr>
              <a:t>It is one of the best ways to express your </a:t>
            </a:r>
            <a:r>
              <a:rPr b="1" lang="en-US" sz="2400" spc="-1" strike="noStrike">
                <a:solidFill>
                  <a:srgbClr val="0d0d0d"/>
                </a:solidFill>
                <a:latin typeface="Times New Roman"/>
              </a:rPr>
              <a:t>personality, experience, and capabilities</a:t>
            </a:r>
            <a:r>
              <a:rPr b="1" lang="en-US" sz="2400" spc="-1" strike="noStrike">
                <a:solidFill>
                  <a:srgbClr val="0d0d0d"/>
                </a:solidFill>
                <a:latin typeface="arial"/>
              </a:rPr>
              <a:t>.</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a portfolio career exposes you to a variety of fields and positions.</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 </a:t>
            </a:r>
            <a:r>
              <a:rPr b="0" lang="en-US" sz="2400" spc="-1" strike="noStrike">
                <a:solidFill>
                  <a:srgbClr val="000000"/>
                </a:solidFill>
                <a:latin typeface="Times New Roman"/>
              </a:rPr>
              <a:t>you'll gain many skills and experiences. </a:t>
            </a:r>
            <a:endParaRPr b="0" lang="en-US" sz="2400" spc="-1" strike="noStrike">
              <a:solidFill>
                <a:srgbClr val="000000"/>
              </a:solidFill>
              <a:latin typeface="Calibri"/>
            </a:endParaRPr>
          </a:p>
        </p:txBody>
      </p:sp>
      <p:sp>
        <p:nvSpPr>
          <p:cNvPr id="113" name="TextShape 3"/>
          <p:cNvSpPr txBox="1"/>
          <p:nvPr/>
        </p:nvSpPr>
        <p:spPr>
          <a:xfrm>
            <a:off x="4038480" y="6356520"/>
            <a:ext cx="4114440" cy="364680"/>
          </a:xfrm>
          <a:prstGeom prst="rect">
            <a:avLst/>
          </a:prstGeom>
          <a:noFill/>
          <a:ln>
            <a:noFill/>
          </a:ln>
        </p:spPr>
        <p:txBody>
          <a:bodyPr anchor="ctr"/>
          <a:p>
            <a:pPr algn="ctr">
              <a:lnSpc>
                <a:spcPct val="100000"/>
              </a:lnSpc>
            </a:pPr>
            <a:r>
              <a:rPr b="1" lang="en-IN" sz="1200" spc="-1" strike="noStrike">
                <a:solidFill>
                  <a:srgbClr val="c55a11"/>
                </a:solidFill>
                <a:latin typeface="Century Gothic"/>
              </a:rPr>
              <a:t>Portfolio Web Development  </a:t>
            </a:r>
            <a:endParaRPr b="0" lang="en-IN" sz="1200" spc="-1" strike="noStrike">
              <a:latin typeface="Times New Roman"/>
            </a:endParaRPr>
          </a:p>
        </p:txBody>
      </p:sp>
      <p:sp>
        <p:nvSpPr>
          <p:cNvPr id="114" name="TextShape 4"/>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ECD100B3-12AE-4C23-8908-E544EACB7ABC}" type="slidenum">
              <a:rPr b="0" lang="en-IN" sz="1400" spc="-1" strike="noStrike">
                <a:solidFill>
                  <a:srgbClr val="ffffff"/>
                </a:solidFill>
                <a:latin typeface="Century Gothic"/>
              </a:rPr>
              <a:t>&lt;number&gt;</a:t>
            </a:fld>
            <a:endParaRPr b="0" lang="en-IN" sz="14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18600"/>
            <a:ext cx="10515240" cy="685440"/>
          </a:xfrm>
          <a:prstGeom prst="rect">
            <a:avLst/>
          </a:prstGeom>
          <a:gradFill rotWithShape="0">
            <a:gsLst>
              <a:gs pos="0">
                <a:srgbClr val="f4b183"/>
              </a:gs>
              <a:gs pos="100000">
                <a:srgbClr val="ffffff"/>
              </a:gs>
            </a:gsLst>
            <a:path path="circle"/>
          </a:gradFill>
          <a:ln>
            <a:noFill/>
          </a:ln>
        </p:spPr>
        <p:txBody>
          <a:bodyPr anchor="ctr"/>
          <a:p>
            <a:pPr>
              <a:lnSpc>
                <a:spcPct val="90000"/>
              </a:lnSpc>
            </a:pPr>
            <a:r>
              <a:rPr b="0" lang="en-US" sz="3200" spc="-1" strike="noStrike">
                <a:solidFill>
                  <a:srgbClr val="ed7d31"/>
                </a:solidFill>
                <a:latin typeface="Arial Black"/>
              </a:rPr>
              <a:t>Outcomes </a:t>
            </a:r>
            <a:endParaRPr b="0" lang="en-US" sz="3200" spc="-1" strike="noStrike">
              <a:solidFill>
                <a:srgbClr val="000000"/>
              </a:solidFill>
              <a:latin typeface="Calibri"/>
            </a:endParaRPr>
          </a:p>
        </p:txBody>
      </p:sp>
      <p:sp>
        <p:nvSpPr>
          <p:cNvPr id="116" name="TextShape 2"/>
          <p:cNvSpPr txBox="1"/>
          <p:nvPr/>
        </p:nvSpPr>
        <p:spPr>
          <a:xfrm>
            <a:off x="838080" y="1335240"/>
            <a:ext cx="10515240" cy="4841280"/>
          </a:xfrm>
          <a:prstGeom prst="rect">
            <a:avLst/>
          </a:prstGeom>
          <a:noFill/>
          <a:ln>
            <a:noFill/>
          </a:ln>
        </p:spPr>
        <p:txBody>
          <a:bodyPr>
            <a:normAutofit/>
          </a:bodyPr>
          <a:p>
            <a:pPr>
              <a:lnSpc>
                <a:spcPct val="150000"/>
              </a:lnSpc>
              <a:spcBef>
                <a:spcPts val="1001"/>
              </a:spcBef>
            </a:pPr>
            <a:r>
              <a:rPr b="1" lang="en-US" sz="2800" spc="-1" strike="noStrike">
                <a:solidFill>
                  <a:srgbClr val="000000"/>
                </a:solidFill>
                <a:latin typeface="-apple-system"/>
              </a:rPr>
              <a:t>Contents of the website-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1" lang="en-US" sz="2800" spc="-1" strike="noStrike">
                <a:solidFill>
                  <a:srgbClr val="000000"/>
                </a:solidFill>
                <a:latin typeface="-apple-system"/>
              </a:rPr>
              <a:t> </a:t>
            </a:r>
            <a:r>
              <a:rPr b="0" lang="en-US" sz="2400" spc="-1" strike="noStrike">
                <a:solidFill>
                  <a:srgbClr val="000000"/>
                </a:solidFill>
                <a:latin typeface="Times New Roman"/>
              </a:rPr>
              <a:t>A High-Quality Image of Yourself</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Information about yourself</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Your best projects</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Services</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Contact information</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400" spc="-1" strike="noStrike">
                <a:solidFill>
                  <a:srgbClr val="000000"/>
                </a:solidFill>
                <a:latin typeface="Times New Roman"/>
              </a:rPr>
              <a:t>Free samples</a:t>
            </a:r>
            <a:endParaRPr b="0" lang="en-US" sz="2400" spc="-1" strike="noStrike">
              <a:solidFill>
                <a:srgbClr val="000000"/>
              </a:solidFill>
              <a:latin typeface="Calibri"/>
            </a:endParaRPr>
          </a:p>
          <a:p>
            <a:pPr>
              <a:lnSpc>
                <a:spcPct val="150000"/>
              </a:lnSpc>
              <a:spcBef>
                <a:spcPts val="1001"/>
              </a:spcBef>
            </a:pPr>
            <a:endParaRPr b="0" lang="en-US" sz="2400" spc="-1" strike="noStrike">
              <a:solidFill>
                <a:srgbClr val="000000"/>
              </a:solidFill>
              <a:latin typeface="Calibri"/>
            </a:endParaRPr>
          </a:p>
        </p:txBody>
      </p:sp>
      <p:sp>
        <p:nvSpPr>
          <p:cNvPr id="117" name="TextShape 3"/>
          <p:cNvSpPr txBox="1"/>
          <p:nvPr/>
        </p:nvSpPr>
        <p:spPr>
          <a:xfrm>
            <a:off x="4038480" y="6356520"/>
            <a:ext cx="4114440" cy="364680"/>
          </a:xfrm>
          <a:prstGeom prst="rect">
            <a:avLst/>
          </a:prstGeom>
          <a:noFill/>
          <a:ln>
            <a:noFill/>
          </a:ln>
        </p:spPr>
        <p:txBody>
          <a:bodyPr anchor="ctr"/>
          <a:p>
            <a:pPr algn="ctr">
              <a:lnSpc>
                <a:spcPct val="100000"/>
              </a:lnSpc>
            </a:pPr>
            <a:r>
              <a:rPr b="1" lang="en-IN" sz="1200" spc="-1" strike="noStrike">
                <a:solidFill>
                  <a:srgbClr val="c55a11"/>
                </a:solidFill>
                <a:latin typeface="Century Gothic"/>
              </a:rPr>
              <a:t>Portfolio web development </a:t>
            </a:r>
            <a:endParaRPr b="0" lang="en-IN" sz="1200" spc="-1" strike="noStrike">
              <a:latin typeface="Times New Roman"/>
            </a:endParaRPr>
          </a:p>
        </p:txBody>
      </p:sp>
      <p:sp>
        <p:nvSpPr>
          <p:cNvPr id="118" name="TextShape 4"/>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81A87076-205F-4CF6-833E-97FB8D2BC3FC}" type="slidenum">
              <a:rPr b="0" lang="en-IN" sz="1400" spc="-1" strike="noStrike">
                <a:solidFill>
                  <a:srgbClr val="ffffff"/>
                </a:solidFill>
                <a:latin typeface="Century Gothic"/>
              </a:rPr>
              <a:t>&lt;number&gt;</a:t>
            </a:fld>
            <a:endParaRPr b="0" lang="en-IN" sz="14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18600"/>
            <a:ext cx="10515240" cy="685440"/>
          </a:xfrm>
          <a:prstGeom prst="rect">
            <a:avLst/>
          </a:prstGeom>
          <a:gradFill rotWithShape="0">
            <a:gsLst>
              <a:gs pos="0">
                <a:srgbClr val="f4b183"/>
              </a:gs>
              <a:gs pos="100000">
                <a:srgbClr val="ffffff"/>
              </a:gs>
            </a:gsLst>
            <a:path path="circle"/>
          </a:gradFill>
          <a:ln>
            <a:noFill/>
          </a:ln>
        </p:spPr>
        <p:txBody>
          <a:bodyPr anchor="ctr"/>
          <a:p>
            <a:pPr>
              <a:lnSpc>
                <a:spcPct val="90000"/>
              </a:lnSpc>
            </a:pPr>
            <a:r>
              <a:rPr b="0" lang="en-US" sz="3200" spc="-1" strike="noStrike">
                <a:solidFill>
                  <a:srgbClr val="ed7d31"/>
                </a:solidFill>
                <a:latin typeface="Arial Black"/>
              </a:rPr>
              <a:t>Outcomes</a:t>
            </a:r>
            <a:endParaRPr b="0" lang="en-US" sz="3200" spc="-1" strike="noStrike">
              <a:solidFill>
                <a:srgbClr val="000000"/>
              </a:solidFill>
              <a:latin typeface="Calibri"/>
            </a:endParaRPr>
          </a:p>
        </p:txBody>
      </p:sp>
      <p:sp>
        <p:nvSpPr>
          <p:cNvPr id="120" name="TextShape 2"/>
          <p:cNvSpPr txBox="1"/>
          <p:nvPr/>
        </p:nvSpPr>
        <p:spPr>
          <a:xfrm>
            <a:off x="4038480" y="6356520"/>
            <a:ext cx="4114440" cy="364680"/>
          </a:xfrm>
          <a:prstGeom prst="rect">
            <a:avLst/>
          </a:prstGeom>
          <a:noFill/>
          <a:ln>
            <a:noFill/>
          </a:ln>
        </p:spPr>
        <p:txBody>
          <a:bodyPr anchor="ctr"/>
          <a:p>
            <a:pPr algn="ctr">
              <a:lnSpc>
                <a:spcPct val="100000"/>
              </a:lnSpc>
            </a:pPr>
            <a:r>
              <a:rPr b="1" lang="en-IN" sz="1200" spc="-1" strike="noStrike">
                <a:solidFill>
                  <a:srgbClr val="c55a11"/>
                </a:solidFill>
                <a:latin typeface="Century Gothic"/>
              </a:rPr>
              <a:t>Portfolio Web Development </a:t>
            </a:r>
            <a:endParaRPr b="0" lang="en-IN" sz="1200" spc="-1" strike="noStrike">
              <a:latin typeface="Times New Roman"/>
            </a:endParaRPr>
          </a:p>
        </p:txBody>
      </p:sp>
      <p:sp>
        <p:nvSpPr>
          <p:cNvPr id="121" name="TextShape 3"/>
          <p:cNvSpPr txBox="1"/>
          <p:nvPr/>
        </p:nvSpPr>
        <p:spPr>
          <a:xfrm>
            <a:off x="11412000" y="6370920"/>
            <a:ext cx="576720" cy="411120"/>
          </a:xfrm>
          <a:prstGeom prst="rect">
            <a:avLst/>
          </a:prstGeom>
          <a:solidFill>
            <a:srgbClr val="ed7d31"/>
          </a:solidFill>
          <a:ln>
            <a:noFill/>
          </a:ln>
        </p:spPr>
        <p:txBody>
          <a:bodyPr anchor="ctr"/>
          <a:p>
            <a:pPr algn="ctr">
              <a:lnSpc>
                <a:spcPct val="100000"/>
              </a:lnSpc>
            </a:pPr>
            <a:fld id="{FB6CE559-B136-4415-9D30-5A11AE57D2E8}" type="slidenum">
              <a:rPr b="0" lang="en-IN" sz="1400" spc="-1" strike="noStrike">
                <a:solidFill>
                  <a:srgbClr val="ffffff"/>
                </a:solidFill>
                <a:latin typeface="Century Gothic"/>
              </a:rPr>
              <a:t>&lt;number&gt;</a:t>
            </a:fld>
            <a:endParaRPr b="0" lang="en-IN" sz="1400" spc="-1" strike="noStrike">
              <a:latin typeface="Times New Roman"/>
            </a:endParaRPr>
          </a:p>
        </p:txBody>
      </p:sp>
      <p:pic>
        <p:nvPicPr>
          <p:cNvPr id="122" name="" descr=""/>
          <p:cNvPicPr/>
          <p:nvPr/>
        </p:nvPicPr>
        <p:blipFill>
          <a:blip r:embed="rId1"/>
          <a:stretch/>
        </p:blipFill>
        <p:spPr>
          <a:xfrm>
            <a:off x="1671120" y="1381680"/>
            <a:ext cx="9259560" cy="48416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332</TotalTime>
  <Application>LibreOffice/6.0.7.3$Linux_X86_64 LibreOffice_project/00m0$Build-3</Application>
  <Words>410</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2022-06-05T15:51:23Z</dcterms:created>
  <dc:creator>Sujit</dc:creator>
  <dc:description/>
  <dc:language>en-IN</dc:language>
  <cp:lastModifiedBy/>
  <dcterms:modified xsi:type="dcterms:W3CDTF">2023-05-17T14:39:11Z</dcterms:modified>
  <cp:revision>33</cp:revision>
  <dc:subject/>
  <dc:title>A  Project Based Learning (PBL) Presentation  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