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66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643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3058351-9FAC-4F4F-A5FB-FC365EDF9D02}" type="presOf" srcId="{C53CC6D8-DEFC-45FD-8207-E1ECCC27EA85}" destId="{22D8E0AF-322E-4A8E-BC3C-6E9E9A51F58F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bing-image-downloader/" TargetMode="External"/><Relationship Id="rId2" Type="http://schemas.openxmlformats.org/officeDocument/2006/relationships/hyperlink" Target="https://www.kaggle.com/nehaprabhavalkar/indian-food-10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pypi.org/project/youtube-search-python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title :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Customized Ai Kitchen for India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Developed by : VAISHVIK SHARMA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behind the project work :</a:t>
            </a:r>
            <a:br>
              <a:rPr lang="en-IN" dirty="0"/>
            </a:b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28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This project is about </a:t>
            </a:r>
            <a:r>
              <a:rPr lang="en-US" sz="2800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Indian Cuisine</a:t>
            </a: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 here </a:t>
            </a:r>
            <a:r>
              <a:rPr lang="en-US" sz="28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</a:t>
            </a: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have 255 famous </a:t>
            </a:r>
            <a:r>
              <a:rPr lang="en-US" sz="28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indian</a:t>
            </a: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dishes. When user will click on any dish they will get a recipe and recommendation for that particular dish. Here </a:t>
            </a:r>
            <a:r>
              <a:rPr lang="en-US" sz="28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</a:t>
            </a: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have used </a:t>
            </a:r>
            <a:r>
              <a:rPr lang="en-US" sz="28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youtube</a:t>
            </a: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videos for cuisine recipe and </a:t>
            </a:r>
            <a:r>
              <a:rPr lang="en-US" sz="28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</a:t>
            </a: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have build a machine learning model using cosine similarity for recommendation</a:t>
            </a:r>
          </a:p>
          <a:p>
            <a:pPr algn="l"/>
            <a:endParaRPr 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Offered :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F01CA-A271-B9BF-9387-FB2A8166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Users can choose the dishes out of a wide variety of Indian veg. and non-veg. dishes and could get the </a:t>
            </a:r>
            <a:r>
              <a:rPr lang="en-IN" dirty="0" err="1"/>
              <a:t>youtube</a:t>
            </a:r>
            <a:r>
              <a:rPr lang="en-IN" dirty="0"/>
              <a:t> video for the recipe of the same </a:t>
            </a:r>
          </a:p>
          <a:p>
            <a:endParaRPr lang="en-IN" dirty="0"/>
          </a:p>
          <a:p>
            <a:r>
              <a:rPr lang="en-IN" dirty="0" err="1"/>
              <a:t>Alongwhile</a:t>
            </a:r>
            <a:r>
              <a:rPr lang="en-IN" dirty="0"/>
              <a:t> , the users also get recommendations based upon their respective choice and this feature is implemented using the cosine similarity technique .</a:t>
            </a:r>
          </a:p>
          <a:p>
            <a:endParaRPr lang="en-IN" dirty="0"/>
          </a:p>
          <a:p>
            <a:r>
              <a:rPr lang="en-IN" dirty="0"/>
              <a:t>Users can select dishes based upon both ‘State-wise’ and ‘Region-wise’.</a:t>
            </a:r>
          </a:p>
          <a:p>
            <a:r>
              <a:rPr lang="en-IN" dirty="0"/>
              <a:t>The users have the access to search box for figuring out the recipes for the dishes of their own choice.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 :-</a:t>
            </a:r>
            <a:br>
              <a:rPr lang="en-IN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340768"/>
            <a:ext cx="5580112" cy="496855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 this project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have used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indian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food data set from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kaggle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you can get it from </a:t>
            </a:r>
            <a:r>
              <a:rPr lang="en-US" b="0" i="0" u="sng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  <a:hlinkClick r:id="rId2"/>
              </a:rPr>
              <a:t>here</a:t>
            </a:r>
            <a:endParaRPr 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 have analyzed the data set and make it in shape that it help me to build a recommendation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Here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have used Cosine Similarity to build a recommendation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Cosine similarity is nothing but a degree between two data points or two similar type of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 made web app using flask,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javascript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bootstrap,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css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and HTML you can find all the files inside this Repository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Here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have used </a:t>
            </a:r>
            <a:r>
              <a:rPr lang="en-US" b="0" i="0" u="sng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  <a:hlinkClick r:id="rId3"/>
              </a:rPr>
              <a:t>bing_image_downloader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 to scrape and download all dishes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Here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have used </a:t>
            </a:r>
            <a:r>
              <a:rPr lang="en-US" b="0" i="0" u="sng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  <a:hlinkClick r:id="rId4"/>
              </a:rPr>
              <a:t>youtubesearchpython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 to get unique id of recipe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vidoes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from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youtube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which </a:t>
            </a:r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have demonstrated at front end side as embedded video of recipe.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E6EDF3"/>
              </a:solidFill>
              <a:highlight>
                <a:srgbClr val="0D1117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</p:txBody>
      </p:sp>
      <p:pic>
        <p:nvPicPr>
          <p:cNvPr id="1026" name="Picture 2" descr="GIF">
            <a:extLst>
              <a:ext uri="{FF2B5EF4-FFF2-40B4-BE49-F238E27FC236}">
                <a16:creationId xmlns:a16="http://schemas.microsoft.com/office/drawing/2014/main" id="{E3E6B5C1-228C-B192-B685-E94A8183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4069961" cy="312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970525-E1B3-27CB-95D7-C2E555150F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68" y="1166664"/>
            <a:ext cx="9144000" cy="11430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Technologies Used 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522606"/>
              </p:ext>
            </p:extLst>
          </p:nvPr>
        </p:nvGraphicFramePr>
        <p:xfrm>
          <a:off x="1524000" y="3284984"/>
          <a:ext cx="4355976" cy="2811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194F853C-A798-AABA-81D6-8BAD21D3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616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84AA8566-C3DE-0BA9-23FF-18DCD54F85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7336" y="32045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5D9B57B-3919-A5AF-251E-6EFA59378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29" y="983002"/>
            <a:ext cx="1953429" cy="105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79D825B-1C28-8234-237B-634A6E23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9" y="3204592"/>
            <a:ext cx="2663767" cy="10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4D8F2B3-5FCF-0013-5D61-772156D11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72" y="4484712"/>
            <a:ext cx="1953431" cy="8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6A8DA7F-C3AD-E0B2-EE98-3A57C242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16" y="2413383"/>
            <a:ext cx="2644742" cy="124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D5ACA5D-1CAD-FC66-0225-F4A42FA22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63" y="4484712"/>
            <a:ext cx="2514699" cy="200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DC4BDA5-DCC5-3DCB-8EC9-0B9A1FDB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112" y="295398"/>
            <a:ext cx="1714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0">
            <a:extLst>
              <a:ext uri="{FF2B5EF4-FFF2-40B4-BE49-F238E27FC236}">
                <a16:creationId xmlns:a16="http://schemas.microsoft.com/office/drawing/2014/main" id="{482768EC-3F70-3F57-D799-51663D74BC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74" name="Picture 26" descr="Image result for html symbol">
            <a:extLst>
              <a:ext uri="{FF2B5EF4-FFF2-40B4-BE49-F238E27FC236}">
                <a16:creationId xmlns:a16="http://schemas.microsoft.com/office/drawing/2014/main" id="{0B6FAA67-2340-9AD5-164F-5B890B5FC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34" y="3019795"/>
            <a:ext cx="29241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</TotalTime>
  <Words>316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Candara</vt:lpstr>
      <vt:lpstr>Consolas</vt:lpstr>
      <vt:lpstr>Tech Computer 16x9</vt:lpstr>
      <vt:lpstr>Project title :  Customized Ai Kitchen for India</vt:lpstr>
      <vt:lpstr>Idea behind the project work : </vt:lpstr>
      <vt:lpstr>Features Offered :</vt:lpstr>
      <vt:lpstr>Process flow :- </vt:lpstr>
      <vt:lpstr>  Technologies Used :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jitendar sharma</dc:creator>
  <cp:lastModifiedBy>vaishvik sharma</cp:lastModifiedBy>
  <cp:revision>1</cp:revision>
  <dcterms:created xsi:type="dcterms:W3CDTF">2024-07-15T14:42:25Z</dcterms:created>
  <dcterms:modified xsi:type="dcterms:W3CDTF">2024-07-15T15:25:33Z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