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AE6A-D2EA-4FB6-A9B3-0997529FE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8DDE6-ECC2-404C-99BC-220BC97CE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3851-9484-4DE0-AFA3-611C713F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5F8B-CF47-47B1-A6A4-9A9B1B74788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671D-21B1-4AFE-AB92-20E58081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B5FF7-6998-40F5-BD0C-B7908F69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082-AE26-4204-BBD9-D2408B89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76A8-6090-4A91-8451-6C6D81DF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22AEB-21C3-4A5F-A802-776CA4A78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11B6-D518-4B46-84F7-DD177263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5F8B-CF47-47B1-A6A4-9A9B1B74788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2D84-0C77-4B06-9C6B-9FEF76DF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553F-CD9C-4B86-A40D-D65B8375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082-AE26-4204-BBD9-D2408B89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59A8D-8D44-4FF3-8AAD-0F435F629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21757-9A2B-4725-8DAB-C91B4D869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24482-E35F-4607-8A44-D79B19D3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5F8B-CF47-47B1-A6A4-9A9B1B74788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00CD7-8A21-4AA0-9B9C-8B1B5E46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C3A3-E02B-4723-8C0A-B7DD9240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082-AE26-4204-BBD9-D2408B89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5F15-0ED5-4D62-9BF7-21AA8A22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D8A8-B332-4B21-BFF9-1901B928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DD756-405B-43CF-B627-8C788919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5F8B-CF47-47B1-A6A4-9A9B1B74788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616D-A4D1-4423-9870-8E7DDE18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EA62-1730-44D3-B6E2-1EED483F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082-AE26-4204-BBD9-D2408B89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01DF-E627-49E2-B207-BF56C837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0D4A8-A699-4C52-9D47-3DCA2630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372E-F8D0-4F21-8267-6F45FE12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5F8B-CF47-47B1-A6A4-9A9B1B74788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CD5AC-44D8-4F69-8DBA-15953EE7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0AC8-BC17-4A5A-97FD-C937B13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082-AE26-4204-BBD9-D2408B89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8EBD-7C11-4A0E-9EEB-18623044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47B8-2EBD-4B90-A3B4-9C1F118A7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884ED-912A-4538-8F2D-51633FD9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0821E-8A49-4F29-96BA-1B3EEFF4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5F8B-CF47-47B1-A6A4-9A9B1B74788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BDD01-399C-4454-81F2-165946F9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48709-333D-4956-A0EC-D1F53F9B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082-AE26-4204-BBD9-D2408B89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F090-EE29-4F8D-879A-2F49262D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5CA76-D14C-4C47-B7CA-27E5B5430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33F38-6EE2-4417-85E6-52FFCCA18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205D4-757A-4D85-98C8-039B1415F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CA3DF-EA13-4351-A2D7-96ED2AF35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3AAB-644D-45A5-9481-8FE09FB8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5F8B-CF47-47B1-A6A4-9A9B1B74788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E5776-E37B-4AE7-8AAD-53E4D2C4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2C2B9-AFAC-4E9A-9DCC-92985969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082-AE26-4204-BBD9-D2408B89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F1F1-3334-454E-8FD4-70DAC72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22E0B-789A-41E0-8E2D-5760B43F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5F8B-CF47-47B1-A6A4-9A9B1B74788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7C304-344C-433C-B55E-D52AAFA9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2A5BE-2DC7-4A8A-AF8D-39A05DAF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082-AE26-4204-BBD9-D2408B89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6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68E8C-B2ED-4B77-A2C5-AB8F5B74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5F8B-CF47-47B1-A6A4-9A9B1B74788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484C5-4716-4D17-B650-8A7FA671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B3481-4DF2-4630-97EB-06E16A53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082-AE26-4204-BBD9-D2408B89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AAF2-5D15-4C22-856A-2F88EFE1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2699-E057-4B3C-BBE8-15FF050C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C3B7-27FE-42BF-B5E1-D7EDED605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4D2C2-312F-42D6-97D1-5C0974B9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5F8B-CF47-47B1-A6A4-9A9B1B74788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7889-5EB0-4F8B-A887-E7B00611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31E22-094E-4195-8C0C-D8EFF28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082-AE26-4204-BBD9-D2408B89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9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C0C6-C3F7-405D-B535-F1B83BF6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A95B0-DE59-4E99-90EA-FF5C0D94D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927AD-8505-45CD-BA5E-2330829A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9680C-43C7-4821-B44A-0FFC9106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5F8B-CF47-47B1-A6A4-9A9B1B74788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56AE2-E02F-45EB-BCD8-A7D909E9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F2503-49FE-43A7-ACA2-12D2378A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99082-AE26-4204-BBD9-D2408B89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A0766-A62E-4CF0-AC81-63B391E2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AF107-1090-4EF1-B434-6D5F42C6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6B36-722C-4F4E-9B78-FA504E66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5F8B-CF47-47B1-A6A4-9A9B1B74788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2132-7CAA-457D-A4BB-7FF2CB3A1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DC99-FDAC-4F04-B19E-7CFD9ABA2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99082-AE26-4204-BBD9-D2408B892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ad.upcolorado.com/projects/the-greater-chaco-landscape/resources?page=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ad.upcolorado.com/projects/the-greater-chaco-landscape/resource/video-11-2-pierre-s-pinnacle-viewshed-5" TargetMode="External"/><Relationship Id="rId2" Type="http://schemas.openxmlformats.org/officeDocument/2006/relationships/hyperlink" Target="http://read.upcolorado.com/projects/the-greater-chaco-landscape/resource/video-11-1-bis-sa-ani-viewscap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AD1E-90A3-43B5-9203-6DD9B38F0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7057"/>
            <a:ext cx="9144000" cy="2562906"/>
          </a:xfrm>
        </p:spPr>
        <p:txBody>
          <a:bodyPr>
            <a:noAutofit/>
          </a:bodyPr>
          <a:lstStyle/>
          <a:p>
            <a:r>
              <a:rPr lang="en-US" b="1" dirty="0"/>
              <a:t>HISP 200:</a:t>
            </a:r>
            <a:br>
              <a:rPr lang="en-US" b="1" dirty="0"/>
            </a:br>
            <a:r>
              <a:rPr lang="en-US" b="1" dirty="0"/>
              <a:t>The Everyday and the American Built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980A4-E4E7-48E3-A869-503E157D5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7456"/>
            <a:ext cx="9144000" cy="1588181"/>
          </a:xfrm>
        </p:spPr>
        <p:txBody>
          <a:bodyPr>
            <a:normAutofit/>
          </a:bodyPr>
          <a:lstStyle/>
          <a:p>
            <a:r>
              <a:rPr lang="en-US" sz="3600" dirty="0"/>
              <a:t>Lecture 01</a:t>
            </a:r>
          </a:p>
          <a:p>
            <a:r>
              <a:rPr lang="en-US" sz="3600" dirty="0" err="1"/>
              <a:t>Viewscapes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395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40F3-E334-4AED-B3C8-5053BD0D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Viewscapes</a:t>
            </a:r>
            <a:r>
              <a:rPr lang="en-US" dirty="0"/>
              <a:t> and Soundscapes of Greater Chaco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A4C7-428B-4F81-ACB4-376FD501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Video Presentation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http://read.upcolorado.com/projects/the-greater-chaco-landscape/resources?page=2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1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EB0E-9791-41B2-B85B-97FE8205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39A8-904A-40A8-8FDA-350CE2D5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  <a:p>
            <a:r>
              <a:rPr lang="en-US" dirty="0"/>
              <a:t>Landscape</a:t>
            </a:r>
          </a:p>
          <a:p>
            <a:r>
              <a:rPr lang="en-US" dirty="0"/>
              <a:t>Watershed</a:t>
            </a:r>
          </a:p>
          <a:p>
            <a:r>
              <a:rPr lang="en-US" dirty="0"/>
              <a:t>Viewshed</a:t>
            </a:r>
          </a:p>
          <a:p>
            <a:r>
              <a:rPr lang="en-US" dirty="0" err="1"/>
              <a:t>Viewscape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79949-6CDA-49AD-9B18-73048B4B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93" y="1825625"/>
            <a:ext cx="8211102" cy="33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EFB2-D4AA-470D-8374-98D39DC2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Viewscapes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812B-164F-434C-993F-B005C0B60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dirty="0" err="1"/>
              <a:t>Viewscapes</a:t>
            </a:r>
            <a:r>
              <a:rPr lang="en-US" dirty="0"/>
              <a:t> Important?</a:t>
            </a:r>
          </a:p>
          <a:p>
            <a:pPr lvl="1"/>
            <a:r>
              <a:rPr lang="en-US" dirty="0"/>
              <a:t>Mental Health</a:t>
            </a:r>
          </a:p>
          <a:p>
            <a:pPr lvl="1"/>
            <a:r>
              <a:rPr lang="en-US" dirty="0"/>
              <a:t>Physical Health</a:t>
            </a:r>
          </a:p>
          <a:p>
            <a:pPr lvl="1"/>
            <a:r>
              <a:rPr lang="en-US" dirty="0"/>
              <a:t>Cognitive Stimulus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61582-4331-49DC-926A-ED9DD068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19137"/>
            <a:ext cx="4608159" cy="2973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550672-9621-4F03-B938-B2B7A15F6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61" y="1040130"/>
            <a:ext cx="5837169" cy="44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3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7EE7-BC73-4ED7-BDA2-6D184975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Viewsheds: Mount Vernon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FBB3-C522-4843-9162-66AEF600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2786" cy="4351338"/>
          </a:xfrm>
        </p:spPr>
        <p:txBody>
          <a:bodyPr/>
          <a:lstStyle/>
          <a:p>
            <a:r>
              <a:rPr lang="en-US" dirty="0"/>
              <a:t>George Washington’s Mount Vernon:</a:t>
            </a:r>
          </a:p>
          <a:p>
            <a:pPr marL="0" indent="0">
              <a:buNone/>
            </a:pPr>
            <a:r>
              <a:rPr lang="en-US" dirty="0"/>
              <a:t>    A Case Study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First Viewshed Preserved in the Nation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7CA30-0794-47A0-A132-3A4EF5067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668" y="1686719"/>
            <a:ext cx="58483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6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42E0-9FC8-4067-A1CE-80AE7CBE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Viewsheds: Mount Vernon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F6EF-EA20-47F7-BBA3-6DB7D9C9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A magical moment at Mount Vernon | historyplaces">
            <a:extLst>
              <a:ext uri="{FF2B5EF4-FFF2-40B4-BE49-F238E27FC236}">
                <a16:creationId xmlns:a16="http://schemas.microsoft.com/office/drawing/2014/main" id="{26CC61E2-AECA-407A-A8F3-DCCEE4D7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4859"/>
            <a:ext cx="4611059" cy="135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7811F-CCDC-48A8-817E-E96FBE126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59" y="1900612"/>
            <a:ext cx="7580941" cy="49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3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3437-68A8-4808-A760-77ABDE91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Viewsheds: Mount Vernon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85C9-7FCF-4EBC-8574-3F9E58D5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iewshed | George Washington's Mount Vernon">
            <a:extLst>
              <a:ext uri="{FF2B5EF4-FFF2-40B4-BE49-F238E27FC236}">
                <a16:creationId xmlns:a16="http://schemas.microsoft.com/office/drawing/2014/main" id="{B7C0D31A-636B-4385-9EDC-C9788F44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763" y="1771254"/>
            <a:ext cx="7632474" cy="508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33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BB13-4729-4FA9-8D01-5733AE51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34100" cy="2329089"/>
          </a:xfrm>
        </p:spPr>
        <p:txBody>
          <a:bodyPr>
            <a:noAutofit/>
          </a:bodyPr>
          <a:lstStyle/>
          <a:p>
            <a:r>
              <a:rPr lang="en-US" sz="6000" dirty="0" err="1"/>
              <a:t>Viewscapes</a:t>
            </a:r>
            <a:r>
              <a:rPr lang="en-US" sz="6000" dirty="0"/>
              <a:t> of Greater Chaco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9CA6-277D-4DDF-ADFB-DC833275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FFD92-0586-495B-B9B7-DD660C43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58977"/>
            <a:ext cx="4381500" cy="671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756418-8711-49F9-96E1-549C9B083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1562"/>
            <a:ext cx="4063816" cy="2742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53801E-62A4-4107-9505-E5815E690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612" y="2467769"/>
            <a:ext cx="4115688" cy="2329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2DEC3-7E65-4007-ABF8-C10C7F49C6F2}"/>
              </a:ext>
            </a:extLst>
          </p:cNvPr>
          <p:cNvSpPr txBox="1"/>
          <p:nvPr/>
        </p:nvSpPr>
        <p:spPr>
          <a:xfrm>
            <a:off x="4914456" y="4880008"/>
            <a:ext cx="187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Chaco Landscape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2CA4D-C422-4136-87C2-1BF128692696}"/>
              </a:ext>
            </a:extLst>
          </p:cNvPr>
          <p:cNvSpPr txBox="1"/>
          <p:nvPr/>
        </p:nvSpPr>
        <p:spPr>
          <a:xfrm>
            <a:off x="273474" y="3816628"/>
            <a:ext cx="187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Pueblo Bonito</a:t>
            </a:r>
          </a:p>
        </p:txBody>
      </p:sp>
    </p:spTree>
    <p:extLst>
      <p:ext uri="{BB962C8B-B14F-4D97-AF65-F5344CB8AC3E}">
        <p14:creationId xmlns:p14="http://schemas.microsoft.com/office/powerpoint/2010/main" val="344064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A879-F883-4654-BF17-FA00B1CB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Viewscapes</a:t>
            </a:r>
            <a:r>
              <a:rPr lang="en-US" dirty="0"/>
              <a:t> of Greater Chaco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4B6E-A049-49A5-8887-04783572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2E957-5F17-4BB7-9E7E-FE06441F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58" y="2493383"/>
            <a:ext cx="4381501" cy="4364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3D3A4E-73F3-4908-B673-A1C338ACF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44" y="315119"/>
            <a:ext cx="4379156" cy="2659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48E34-2FBF-4903-A879-A7E22E3B0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408" y="3024212"/>
            <a:ext cx="46291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1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BE13-44D4-43B7-BA10-B611AE82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Viewscapes</a:t>
            </a:r>
            <a:r>
              <a:rPr lang="en-US" dirty="0"/>
              <a:t> of Greater Chaco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1102-763A-4528-BEE7-BE97C50C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Bis </a:t>
            </a:r>
            <a:r>
              <a:rPr lang="en-US" dirty="0" err="1"/>
              <a:t>sa’ani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http://read.upcolorado.com/projects/the-greater-chaco-landscape/resource/video-11-1-bis-sa-ani-viewscape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Pierre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http://read.upcolorado.com/projects/the-greater-chaco-landscape/resource/video-11-2-pierre-s-pinnacle-viewshed-5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6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HISP 200: The Everyday and the American Built Environment</vt:lpstr>
      <vt:lpstr>Terminology</vt:lpstr>
      <vt:lpstr>Viewscapes</vt:lpstr>
      <vt:lpstr>Preserving Viewsheds: Mount Vernon</vt:lpstr>
      <vt:lpstr>Preserving Viewsheds: Mount Vernon</vt:lpstr>
      <vt:lpstr>Preserving Viewsheds: Mount Vernon</vt:lpstr>
      <vt:lpstr>Viewscapes of Greater Chaco</vt:lpstr>
      <vt:lpstr>Viewscapes of Greater Chaco</vt:lpstr>
      <vt:lpstr>Viewscapes of Greater Chaco</vt:lpstr>
      <vt:lpstr>Viewscapes and Soundscapes of Greater Chaco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HISP 200: The Everyday and the American Built Environment</dc:title>
  <dc:creator>Stefan Woehlke</dc:creator>
  <cp:lastModifiedBy>Stefan Woehlke</cp:lastModifiedBy>
  <cp:revision>3</cp:revision>
  <dcterms:created xsi:type="dcterms:W3CDTF">2024-09-05T19:07:45Z</dcterms:created>
  <dcterms:modified xsi:type="dcterms:W3CDTF">2024-09-05T19:22:18Z</dcterms:modified>
</cp:coreProperties>
</file>