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4660"/>
  </p:normalViewPr>
  <p:slideViewPr>
    <p:cSldViewPr snapToGrid="0">
      <p:cViewPr varScale="1">
        <p:scale>
          <a:sx n="103" d="100"/>
          <a:sy n="103" d="100"/>
        </p:scale>
        <p:origin x="1070"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VAISHNAVI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511321104107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8" name="Picture 7">
            <a:extLst>
              <a:ext uri="{FF2B5EF4-FFF2-40B4-BE49-F238E27FC236}">
                <a16:creationId xmlns:a16="http://schemas.microsoft.com/office/drawing/2014/main" id="{79D0D893-DF95-6025-AE98-6600CDBBF198}"/>
              </a:ext>
            </a:extLst>
          </p:cNvPr>
          <p:cNvPicPr>
            <a:picLocks noChangeAspect="1"/>
          </p:cNvPicPr>
          <p:nvPr/>
        </p:nvPicPr>
        <p:blipFill>
          <a:blip r:embed="rId2"/>
          <a:stretch>
            <a:fillRect/>
          </a:stretch>
        </p:blipFill>
        <p:spPr>
          <a:xfrm>
            <a:off x="1794934" y="1427356"/>
            <a:ext cx="5958880" cy="335187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7" name="Picture 6">
            <a:extLst>
              <a:ext uri="{FF2B5EF4-FFF2-40B4-BE49-F238E27FC236}">
                <a16:creationId xmlns:a16="http://schemas.microsoft.com/office/drawing/2014/main" id="{585FA252-0E26-2F8A-01A4-2F987382134C}"/>
              </a:ext>
            </a:extLst>
          </p:cNvPr>
          <p:cNvPicPr>
            <a:picLocks noChangeAspect="1"/>
          </p:cNvPicPr>
          <p:nvPr/>
        </p:nvPicPr>
        <p:blipFill>
          <a:blip r:embed="rId2"/>
          <a:stretch>
            <a:fillRect/>
          </a:stretch>
        </p:blipFill>
        <p:spPr>
          <a:xfrm>
            <a:off x="1308409" y="991771"/>
            <a:ext cx="6844370" cy="384995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85</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 vaishnavi</cp:lastModifiedBy>
  <cp:revision>10</cp:revision>
  <dcterms:modified xsi:type="dcterms:W3CDTF">2024-04-08T09:19:54Z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