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F206-5261-3DA1-309C-59E03EFA4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3A086-D4B1-A228-82F1-C4954C9E0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FF84-3873-2104-8614-0DCC43FB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82B7-E069-41BF-BFE1-2F0131038C7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CE70A-72E2-5C4A-76EA-581A48F8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A27E-8FC3-37F6-2FCB-0290DC8A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A506-19EA-4EB0-B2FE-DD6E427E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7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7C39-220E-F724-0573-33259962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471AA-529E-CD39-EFD4-D7D8CAE7A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3C93F-426C-887F-7CDF-C78F9281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82B7-E069-41BF-BFE1-2F0131038C7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255A-FFA6-4B55-7ABC-98CC7F8E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45019-8678-C849-FDA3-AAA33C20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A506-19EA-4EB0-B2FE-DD6E427E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4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8D70B-F8B1-4BCE-00AD-731846507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A1944-8A4D-42BB-9419-D1453F0A7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598C-C054-754B-0B47-2E3D325B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82B7-E069-41BF-BFE1-2F0131038C7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0204-64BA-6176-23C8-56E62D24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73D3E-A91F-8F29-7CB3-99D2BD03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A506-19EA-4EB0-B2FE-DD6E427E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46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324F-AC51-8B3C-96F2-3D331A63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5E42-1C47-9E33-0BF5-E3896C06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6AB1-D18D-C3E9-9FE8-25A4F747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82B7-E069-41BF-BFE1-2F0131038C7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CD8E-9D53-935E-6931-DDDA2679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ACAE7-8EB8-880E-46B3-C2E1B242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A506-19EA-4EB0-B2FE-DD6E427E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DF55-0135-44DF-C5FF-E721A8A4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EB7D3-9B8B-CA3F-3247-F44CDFDE9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43FC2-8CEF-A3EA-BFB7-2CB7FD5D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82B7-E069-41BF-BFE1-2F0131038C7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4254-FB8B-3429-532B-BB65D7E9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34CB5-2861-6DA8-B763-42824936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A506-19EA-4EB0-B2FE-DD6E427E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93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645E-BA6C-9BD6-ACF9-8B431D72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4B8F-6568-FB46-F21D-6516635B1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C74D7-8968-FB96-922F-328DD70BB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FAAAA-9F81-EDE9-391A-7FDB1B91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82B7-E069-41BF-BFE1-2F0131038C7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E1947-3B03-E3F8-5EA0-0DEAC881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E3CB4-22D4-661F-CAC0-92C193C8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A506-19EA-4EB0-B2FE-DD6E427E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5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A822-3F4B-9BC1-0212-72C565D9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B3F90-B83D-10B8-CE16-565404804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E1517-4CD3-D48C-B4C8-4AFA4E648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8EC9F-D3AD-CD49-DC71-5AB7E2A77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C5B1B-6579-B6F4-D07A-A5E5806B6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49480-5C12-9F3B-50FA-4602D4C7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82B7-E069-41BF-BFE1-2F0131038C7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AA92F-CAE3-FB8B-4B32-F7FC3674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ABF4B-19BF-E20E-F61D-E2A418F1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A506-19EA-4EB0-B2FE-DD6E427E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68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3D38-0DEF-4F83-518E-D8D2CBA1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FC56D-A756-F59B-9666-727BDE92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82B7-E069-41BF-BFE1-2F0131038C7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094A2-7F09-D7F1-B876-3668CE8C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066BA-1ECE-1441-4A8D-6F1E8601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A506-19EA-4EB0-B2FE-DD6E427E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25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6F365-72BD-7E4F-1076-7564E117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82B7-E069-41BF-BFE1-2F0131038C7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198C9-8ABF-3E02-DDD4-AD1E399F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23DBE-1CBE-F3CB-92C0-52381345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A506-19EA-4EB0-B2FE-DD6E427E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34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9193-CA42-9C04-554C-DAAA7F80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EFC6-5F77-AC36-2172-4BD1B23C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4C0A9-864B-7AEA-98F1-90CE08079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FF068-6EC6-87AA-61AE-6B7AB4E1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82B7-E069-41BF-BFE1-2F0131038C7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E70B3-4CCB-C186-9912-22F8B03B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D6A97-DBE9-FFF1-72E9-568E4EBF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A506-19EA-4EB0-B2FE-DD6E427E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5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AC0B-BA0C-01B1-6FAA-29828A3D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CDD3B-E7A1-4CBE-4226-A08EC5DBA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814B7-C5CB-BC24-2C79-142979206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8EEEE-AF66-5F11-1712-2DED68A3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82B7-E069-41BF-BFE1-2F0131038C7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C2DE-8577-FA49-EFD7-B767312D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40123-1134-4C52-AB3B-A2DB1A7C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A506-19EA-4EB0-B2FE-DD6E427E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4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205E8-98A7-20EF-6F5E-6D9F4512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5CD0D-750A-885C-0E2C-E7BC85B7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6F9C2-675E-6CEE-C508-FF1B70853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82B7-E069-41BF-BFE1-2F0131038C71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9388-4EDF-CF55-A713-B18F2DB36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0DC6-2595-17ED-846A-FBC430227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A506-19EA-4EB0-B2FE-DD6E427E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0A08-F122-68AE-9242-FF678A2DE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SCREENSHOTS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B0D13-E047-7F29-59FC-D6855D5CD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latin typeface="+mj-lt"/>
              </a:rPr>
              <a:t>Building Bus Reservation System using Python and Django</a:t>
            </a:r>
            <a:endParaRPr lang="en-US" sz="2400" dirty="0">
              <a:latin typeface="+mj-lt"/>
              <a:cs typeface="Poppins"/>
            </a:endParaRPr>
          </a:p>
          <a:p>
            <a:r>
              <a:rPr lang="en-IN" b="1" dirty="0"/>
              <a:t>(vaishnavi_5113)</a:t>
            </a:r>
          </a:p>
        </p:txBody>
      </p:sp>
    </p:spTree>
    <p:extLst>
      <p:ext uri="{BB962C8B-B14F-4D97-AF65-F5344CB8AC3E}">
        <p14:creationId xmlns:p14="http://schemas.microsoft.com/office/powerpoint/2010/main" val="363624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50D6BB-A635-D4A0-5193-BA70A4E2A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08" y="1641986"/>
            <a:ext cx="9163665" cy="5154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40BCB4-2EEF-6B66-183C-0F3ACDEBDB56}"/>
              </a:ext>
            </a:extLst>
          </p:cNvPr>
          <p:cNvSpPr txBox="1"/>
          <p:nvPr/>
        </p:nvSpPr>
        <p:spPr>
          <a:xfrm>
            <a:off x="2871019" y="393290"/>
            <a:ext cx="5732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FINDING BUS</a:t>
            </a:r>
          </a:p>
          <a:p>
            <a:pPr algn="ctr"/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0739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B59D6-3353-D2F6-1C1B-FB068C532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79" y="1609418"/>
            <a:ext cx="9330813" cy="5248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0C443-3C43-2D66-D321-402425158B62}"/>
              </a:ext>
            </a:extLst>
          </p:cNvPr>
          <p:cNvSpPr txBox="1"/>
          <p:nvPr/>
        </p:nvSpPr>
        <p:spPr>
          <a:xfrm>
            <a:off x="1573161" y="393290"/>
            <a:ext cx="6243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BOOKINGS</a:t>
            </a:r>
          </a:p>
        </p:txBody>
      </p:sp>
    </p:spTree>
    <p:extLst>
      <p:ext uri="{BB962C8B-B14F-4D97-AF65-F5344CB8AC3E}">
        <p14:creationId xmlns:p14="http://schemas.microsoft.com/office/powerpoint/2010/main" val="281247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2CCA1-D6FC-8D50-419C-F252ECBCF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38" y="1316293"/>
            <a:ext cx="9851923" cy="5541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F0503F-A9FB-580F-7958-982D77D6624A}"/>
              </a:ext>
            </a:extLst>
          </p:cNvPr>
          <p:cNvSpPr txBox="1"/>
          <p:nvPr/>
        </p:nvSpPr>
        <p:spPr>
          <a:xfrm>
            <a:off x="2664542" y="619432"/>
            <a:ext cx="3746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LOGIN PAGE</a:t>
            </a:r>
          </a:p>
          <a:p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5822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SCREENSHOTS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</dc:title>
  <dc:creator>A vaishnavi</dc:creator>
  <cp:lastModifiedBy>A vaishnavi</cp:lastModifiedBy>
  <cp:revision>1</cp:revision>
  <dcterms:created xsi:type="dcterms:W3CDTF">2024-04-08T09:07:08Z</dcterms:created>
  <dcterms:modified xsi:type="dcterms:W3CDTF">2024-04-08T09:12:56Z</dcterms:modified>
</cp:coreProperties>
</file>