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Lst>
  <p:sldSz cx="10080625" cy="7559675"/>
  <p:notesSz cx="7559675" cy="106918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178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lang="es-ES"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9040"/>
            <a:ext cx="9071280" cy="209088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9000"/>
            <a:ext cx="9071280" cy="209088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lang="es-ES"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4426560" cy="209088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5152320" y="1769040"/>
            <a:ext cx="4426560" cy="209088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5152320" y="4059000"/>
            <a:ext cx="4426560" cy="209088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9000"/>
            <a:ext cx="4426560" cy="209088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lang="es-ES" sz="44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9040"/>
            <a:ext cx="9071280" cy="438408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9040"/>
            <a:ext cx="9071280" cy="438408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pic>
        <p:nvPicPr>
          <p:cNvPr id="34" name="Imagen 33"/>
          <p:cNvPicPr/>
          <p:nvPr/>
        </p:nvPicPr>
        <p:blipFill>
          <a:blip r:embed="rId2"/>
          <a:stretch/>
        </p:blipFill>
        <p:spPr>
          <a:xfrm>
            <a:off x="2292120" y="1769040"/>
            <a:ext cx="5494680" cy="4384080"/>
          </a:xfrm>
          <a:prstGeom prst="rect">
            <a:avLst/>
          </a:prstGeom>
          <a:ln>
            <a:noFill/>
          </a:ln>
        </p:spPr>
      </p:pic>
      <p:pic>
        <p:nvPicPr>
          <p:cNvPr id="35" name="Imagen 34"/>
          <p:cNvPicPr/>
          <p:nvPr/>
        </p:nvPicPr>
        <p:blipFill>
          <a:blip r:embed="rId2"/>
          <a:stretch/>
        </p:blipFill>
        <p:spPr>
          <a:xfrm>
            <a:off x="2292120" y="1769040"/>
            <a:ext cx="5494680" cy="43840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lang="es-ES" sz="4400" b="0" strike="noStrike" spc="-1">
              <a:solidFill>
                <a:srgbClr val="000000"/>
              </a:solidFill>
              <a:uFill>
                <a:solidFill>
                  <a:srgbClr val="FFFFFF"/>
                </a:solidFill>
              </a:uFill>
              <a:latin typeface="Arial"/>
            </a:endParaRPr>
          </a:p>
        </p:txBody>
      </p:sp>
      <p:sp>
        <p:nvSpPr>
          <p:cNvPr id="39" name="PlaceHolder 2"/>
          <p:cNvSpPr>
            <a:spLocks noGrp="1"/>
          </p:cNvSpPr>
          <p:nvPr>
            <p:ph type="subTitle"/>
          </p:nvPr>
        </p:nvSpPr>
        <p:spPr>
          <a:xfrm>
            <a:off x="504000" y="1769040"/>
            <a:ext cx="9071280" cy="4384080"/>
          </a:xfrm>
          <a:prstGeom prst="rect">
            <a:avLst/>
          </a:prstGeom>
        </p:spPr>
        <p:txBody>
          <a:bodyPr lIns="0" tIns="0" rIns="0" bIns="0" anchor="ctr"/>
          <a:lstStyle/>
          <a:p>
            <a:pPr algn="ctr"/>
            <a:endParaRPr lang="es-E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lang="es-ES" sz="44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769040"/>
            <a:ext cx="9071280" cy="438408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lang="es-ES" sz="4400" b="0" strike="noStrike" spc="-1">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9040"/>
            <a:ext cx="4426560" cy="438408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
        <p:nvSpPr>
          <p:cNvPr id="44" name="PlaceHolder 3"/>
          <p:cNvSpPr>
            <a:spLocks noGrp="1"/>
          </p:cNvSpPr>
          <p:nvPr>
            <p:ph type="body"/>
          </p:nvPr>
        </p:nvSpPr>
        <p:spPr>
          <a:xfrm>
            <a:off x="5152320" y="1769040"/>
            <a:ext cx="4426560" cy="438408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lang="es-E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1280" cy="5850360"/>
          </a:xfrm>
          <a:prstGeom prst="rect">
            <a:avLst/>
          </a:prstGeom>
        </p:spPr>
        <p:txBody>
          <a:bodyPr lIns="0" tIns="0" rIns="0" bIns="0" anchor="ctr"/>
          <a:lstStyle/>
          <a:p>
            <a:pPr algn="ctr"/>
            <a:endParaRPr lang="es-E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lang="es-ES" sz="44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769040"/>
            <a:ext cx="4426560" cy="209088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504000" y="4059000"/>
            <a:ext cx="4426560" cy="209088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
        <p:nvSpPr>
          <p:cNvPr id="50" name="PlaceHolder 4"/>
          <p:cNvSpPr>
            <a:spLocks noGrp="1"/>
          </p:cNvSpPr>
          <p:nvPr>
            <p:ph type="body"/>
          </p:nvPr>
        </p:nvSpPr>
        <p:spPr>
          <a:xfrm>
            <a:off x="5152320" y="1769040"/>
            <a:ext cx="4426560" cy="438408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lang="es-ES" sz="44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9040"/>
            <a:ext cx="9071280" cy="4384080"/>
          </a:xfrm>
          <a:prstGeom prst="rect">
            <a:avLst/>
          </a:prstGeom>
        </p:spPr>
        <p:txBody>
          <a:bodyPr lIns="0" tIns="0" rIns="0" bIns="0" anchor="ctr"/>
          <a:lstStyle/>
          <a:p>
            <a:pPr algn="ctr"/>
            <a:endParaRPr lang="es-E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lang="es-ES"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9040"/>
            <a:ext cx="4426560" cy="438408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5152320" y="1769040"/>
            <a:ext cx="4426560" cy="209088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5152320" y="4059000"/>
            <a:ext cx="4426560" cy="209088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lang="es-ES"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9040"/>
            <a:ext cx="4426560" cy="209088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5152320" y="1769040"/>
            <a:ext cx="4426560" cy="209088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504000" y="4059000"/>
            <a:ext cx="9071280" cy="209088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lang="es-ES"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9040"/>
            <a:ext cx="9071280" cy="209088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4059000"/>
            <a:ext cx="9071280" cy="209088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lang="es-ES" sz="44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9040"/>
            <a:ext cx="4426560" cy="209088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5152320" y="1769040"/>
            <a:ext cx="4426560" cy="209088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5152320" y="4059000"/>
            <a:ext cx="4426560" cy="209088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
        <p:nvSpPr>
          <p:cNvPr id="66" name="PlaceHolder 5"/>
          <p:cNvSpPr>
            <a:spLocks noGrp="1"/>
          </p:cNvSpPr>
          <p:nvPr>
            <p:ph type="body"/>
          </p:nvPr>
        </p:nvSpPr>
        <p:spPr>
          <a:xfrm>
            <a:off x="504000" y="4059000"/>
            <a:ext cx="4426560" cy="209088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lang="es-ES" sz="4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769040"/>
            <a:ext cx="9071280" cy="438408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1769040"/>
            <a:ext cx="9071280" cy="438408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pic>
        <p:nvPicPr>
          <p:cNvPr id="70" name="Imagen 69"/>
          <p:cNvPicPr/>
          <p:nvPr/>
        </p:nvPicPr>
        <p:blipFill>
          <a:blip r:embed="rId2"/>
          <a:stretch/>
        </p:blipFill>
        <p:spPr>
          <a:xfrm>
            <a:off x="2292120" y="1769040"/>
            <a:ext cx="5494680" cy="4384080"/>
          </a:xfrm>
          <a:prstGeom prst="rect">
            <a:avLst/>
          </a:prstGeom>
          <a:ln>
            <a:noFill/>
          </a:ln>
        </p:spPr>
      </p:pic>
      <p:pic>
        <p:nvPicPr>
          <p:cNvPr id="71" name="Imagen 70"/>
          <p:cNvPicPr/>
          <p:nvPr/>
        </p:nvPicPr>
        <p:blipFill>
          <a:blip r:embed="rId2"/>
          <a:stretch/>
        </p:blipFill>
        <p:spPr>
          <a:xfrm>
            <a:off x="2292120" y="1769040"/>
            <a:ext cx="5494680" cy="43840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lang="es-ES" sz="44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9040"/>
            <a:ext cx="9071280" cy="438408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lang="es-ES" sz="4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9040"/>
            <a:ext cx="4426560" cy="438408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5152320" y="1769040"/>
            <a:ext cx="4426560" cy="438408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lang="es-E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1280" cy="5850360"/>
          </a:xfrm>
          <a:prstGeom prst="rect">
            <a:avLst/>
          </a:prstGeom>
        </p:spPr>
        <p:txBody>
          <a:bodyPr lIns="0" tIns="0" rIns="0" bIns="0" anchor="ctr"/>
          <a:lstStyle/>
          <a:p>
            <a:pPr algn="ctr"/>
            <a:endParaRPr lang="es-E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lang="es-ES" sz="44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9040"/>
            <a:ext cx="4426560" cy="209088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9000"/>
            <a:ext cx="4426560" cy="209088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5152320" y="1769040"/>
            <a:ext cx="4426560" cy="438408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lang="es-ES"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9040"/>
            <a:ext cx="4426560" cy="438408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5152320" y="1769040"/>
            <a:ext cx="4426560" cy="209088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5152320" y="4059000"/>
            <a:ext cx="4426560" cy="209088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lang="es-ES"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9040"/>
            <a:ext cx="4426560" cy="209088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5152320" y="1769040"/>
            <a:ext cx="4426560" cy="209088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9000"/>
            <a:ext cx="9071280" cy="209088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lang="es-ES" sz="4400" b="0" strike="noStrike" spc="-1">
              <a:solidFill>
                <a:srgbClr val="000000"/>
              </a:solidFill>
              <a:uFill>
                <a:solidFill>
                  <a:srgbClr val="FFFFFF"/>
                </a:solidFill>
              </a:uFill>
              <a:latin typeface="Arial"/>
            </a:endParaRPr>
          </a:p>
        </p:txBody>
      </p:sp>
      <p:sp>
        <p:nvSpPr>
          <p:cNvPr id="3"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s-ES" sz="3200" b="0" strike="noStrike" spc="-1">
                <a:solidFill>
                  <a:srgbClr val="000000"/>
                </a:solidFill>
                <a:uFill>
                  <a:solidFill>
                    <a:srgbClr val="FFFFFF"/>
                  </a:solidFill>
                </a:uFill>
                <a:latin typeface="Arial"/>
              </a:rPr>
              <a:t>Pulse para editar el formato de esquema del texto</a:t>
            </a:r>
          </a:p>
          <a:p>
            <a:pPr marL="864000" lvl="1" indent="-324000">
              <a:buClr>
                <a:srgbClr val="000000"/>
              </a:buClr>
              <a:buSzPct val="75000"/>
              <a:buFont typeface="Symbol" charset="2"/>
              <a:buChar char=""/>
            </a:pPr>
            <a:r>
              <a:rPr lang="es-ES" sz="2800" b="0" strike="noStrike" spc="-1">
                <a:solidFill>
                  <a:srgbClr val="000000"/>
                </a:solidFill>
                <a:uFill>
                  <a:solidFill>
                    <a:srgbClr val="FFFFFF"/>
                  </a:solidFill>
                </a:uFill>
                <a:latin typeface="Arial"/>
              </a:rPr>
              <a:t>Segundo nivel del esquema</a:t>
            </a:r>
          </a:p>
          <a:p>
            <a:pPr marL="1296000" lvl="2" indent="-288000">
              <a:buClr>
                <a:srgbClr val="000000"/>
              </a:buClr>
              <a:buSzPct val="45000"/>
              <a:buFont typeface="Wingdings" charset="2"/>
              <a:buChar char=""/>
            </a:pPr>
            <a:r>
              <a:rPr lang="es-ES" sz="2400" b="0" strike="noStrike" spc="-1">
                <a:solidFill>
                  <a:srgbClr val="000000"/>
                </a:solidFill>
                <a:uFill>
                  <a:solidFill>
                    <a:srgbClr val="FFFFFF"/>
                  </a:solidFill>
                </a:uFill>
                <a:latin typeface="Arial"/>
              </a:rPr>
              <a:t>Tercer nivel del esquema</a:t>
            </a:r>
          </a:p>
          <a:p>
            <a:pPr marL="1728000" lvl="3" indent="-216000">
              <a:buClr>
                <a:srgbClr val="000000"/>
              </a:buClr>
              <a:buSzPct val="75000"/>
              <a:buFont typeface="Symbol" charset="2"/>
              <a:buChar char=""/>
            </a:pPr>
            <a:r>
              <a:rPr lang="es-ES" sz="2000" b="0" strike="noStrike" spc="-1">
                <a:solidFill>
                  <a:srgbClr val="000000"/>
                </a:solidFill>
                <a:uFill>
                  <a:solidFill>
                    <a:srgbClr val="FFFFFF"/>
                  </a:solidFill>
                </a:uFill>
                <a:latin typeface="Arial"/>
              </a:rPr>
              <a:t>Cuarto nivel del esquema</a:t>
            </a:r>
          </a:p>
          <a:p>
            <a:pPr marL="2160000" lvl="4" indent="-216000">
              <a:buClr>
                <a:srgbClr val="000000"/>
              </a:buClr>
              <a:buSzPct val="45000"/>
              <a:buFont typeface="Wingdings" charset="2"/>
              <a:buChar char=""/>
            </a:pPr>
            <a:r>
              <a:rPr lang="es-ES" sz="2000" b="0" strike="noStrike" spc="-1">
                <a:solidFill>
                  <a:srgbClr val="000000"/>
                </a:solidFill>
                <a:uFill>
                  <a:solidFill>
                    <a:srgbClr val="FFFFFF"/>
                  </a:solidFill>
                </a:uFill>
                <a:latin typeface="Arial"/>
              </a:rPr>
              <a:t>Quinto nivel del esquema</a:t>
            </a:r>
          </a:p>
          <a:p>
            <a:pPr marL="2592000" lvl="5" indent="-216000">
              <a:buClr>
                <a:srgbClr val="000000"/>
              </a:buClr>
              <a:buSzPct val="45000"/>
              <a:buFont typeface="Wingdings" charset="2"/>
              <a:buChar char=""/>
            </a:pPr>
            <a:r>
              <a:rPr lang="es-ES" sz="2000" b="0" strike="noStrike" spc="-1">
                <a:solidFill>
                  <a:srgbClr val="000000"/>
                </a:solidFill>
                <a:uFill>
                  <a:solidFill>
                    <a:srgbClr val="FFFFFF"/>
                  </a:solidFill>
                </a:uFill>
                <a:latin typeface="Arial"/>
              </a:rPr>
              <a:t>Sexto nivel del esquema</a:t>
            </a:r>
          </a:p>
          <a:p>
            <a:pPr marL="3024000" lvl="6" indent="-216000">
              <a:buClr>
                <a:srgbClr val="000000"/>
              </a:buClr>
              <a:buSzPct val="45000"/>
              <a:buFont typeface="Wingdings" charset="2"/>
              <a:buChar char=""/>
            </a:pPr>
            <a:r>
              <a:rPr lang="es-ES" sz="2000" b="0" strike="noStrike" spc="-1">
                <a:solidFill>
                  <a:srgbClr val="000000"/>
                </a:solidFill>
                <a:uFill>
                  <a:solidFill>
                    <a:srgbClr val="FFFFFF"/>
                  </a:solidFill>
                </a:uFill>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lang="es-ES" sz="4400" b="0" strike="noStrike" spc="-1">
              <a:solidFill>
                <a:srgbClr val="000000"/>
              </a:solidFill>
              <a:uFill>
                <a:solidFill>
                  <a:srgbClr val="FFFFFF"/>
                </a:solidFill>
              </a:uFill>
              <a:latin typeface="Arial"/>
            </a:endParaRPr>
          </a:p>
        </p:txBody>
      </p:sp>
      <p:sp>
        <p:nvSpPr>
          <p:cNvPr id="37" name="PlaceHolder 2"/>
          <p:cNvSpPr>
            <a:spLocks noGrp="1"/>
          </p:cNvSpPr>
          <p:nvPr>
            <p:ph type="body"/>
          </p:nvPr>
        </p:nvSpPr>
        <p:spPr>
          <a:xfrm>
            <a:off x="504000" y="1769040"/>
            <a:ext cx="9071280" cy="4384080"/>
          </a:xfrm>
          <a:prstGeom prst="rect">
            <a:avLst/>
          </a:prstGeom>
        </p:spPr>
        <p:txBody>
          <a:bodyPr lIns="0" tIns="0" rIns="0" bIns="0"/>
          <a:lstStyle/>
          <a:p>
            <a:pPr marL="432000" indent="-324000">
              <a:buClr>
                <a:srgbClr val="000000"/>
              </a:buClr>
              <a:buSzPct val="45000"/>
              <a:buFont typeface="Wingdings" charset="2"/>
              <a:buChar char=""/>
            </a:pPr>
            <a:r>
              <a:rPr lang="es-ES" sz="1800" b="0" strike="noStrike" spc="-1">
                <a:solidFill>
                  <a:srgbClr val="000000"/>
                </a:solidFill>
                <a:uFill>
                  <a:solidFill>
                    <a:srgbClr val="FFFFFF"/>
                  </a:solidFill>
                </a:uFill>
                <a:latin typeface="Arial"/>
              </a:rPr>
              <a:t>Pulse para editar el formato de esquema del texto</a:t>
            </a:r>
          </a:p>
          <a:p>
            <a:pPr marL="864000" lvl="1" indent="-324000">
              <a:buClr>
                <a:srgbClr val="000000"/>
              </a:buClr>
              <a:buSzPct val="75000"/>
              <a:buFont typeface="Symbol" charset="2"/>
              <a:buChar char=""/>
            </a:pPr>
            <a:r>
              <a:rPr lang="es-ES" sz="1800" b="0" strike="noStrike" spc="-1">
                <a:solidFill>
                  <a:srgbClr val="000000"/>
                </a:solidFill>
                <a:uFill>
                  <a:solidFill>
                    <a:srgbClr val="FFFFFF"/>
                  </a:solidFill>
                </a:uFill>
                <a:latin typeface="Arial"/>
              </a:rPr>
              <a:t>Segundo nivel del esquema</a:t>
            </a:r>
          </a:p>
          <a:p>
            <a:pPr marL="1296000" lvl="2" indent="-288000">
              <a:buClr>
                <a:srgbClr val="000000"/>
              </a:buClr>
              <a:buSzPct val="45000"/>
              <a:buFont typeface="Wingdings" charset="2"/>
              <a:buChar char=""/>
            </a:pPr>
            <a:r>
              <a:rPr lang="es-ES" sz="1800" b="0" strike="noStrike" spc="-1">
                <a:solidFill>
                  <a:srgbClr val="000000"/>
                </a:solidFill>
                <a:uFill>
                  <a:solidFill>
                    <a:srgbClr val="FFFFFF"/>
                  </a:solidFill>
                </a:uFill>
                <a:latin typeface="Arial"/>
              </a:rPr>
              <a:t>Tercer nivel del esquema</a:t>
            </a:r>
          </a:p>
          <a:p>
            <a:pPr marL="1728000" lvl="3" indent="-216000">
              <a:buClr>
                <a:srgbClr val="000000"/>
              </a:buClr>
              <a:buSzPct val="75000"/>
              <a:buFont typeface="Symbol" charset="2"/>
              <a:buChar char=""/>
            </a:pPr>
            <a:r>
              <a:rPr lang="es-ES" sz="1800" b="0" strike="noStrike" spc="-1">
                <a:solidFill>
                  <a:srgbClr val="000000"/>
                </a:solidFill>
                <a:uFill>
                  <a:solidFill>
                    <a:srgbClr val="FFFFFF"/>
                  </a:solidFill>
                </a:uFill>
                <a:latin typeface="Arial"/>
              </a:rPr>
              <a:t>Cuarto nivel del esquema</a:t>
            </a:r>
          </a:p>
          <a:p>
            <a:pPr marL="2160000" lvl="4" indent="-216000">
              <a:buClr>
                <a:srgbClr val="000000"/>
              </a:buClr>
              <a:buSzPct val="45000"/>
              <a:buFont typeface="Wingdings" charset="2"/>
              <a:buChar char=""/>
            </a:pPr>
            <a:r>
              <a:rPr lang="es-ES" sz="1800" b="0" strike="noStrike" spc="-1">
                <a:solidFill>
                  <a:srgbClr val="000000"/>
                </a:solidFill>
                <a:uFill>
                  <a:solidFill>
                    <a:srgbClr val="FFFFFF"/>
                  </a:solidFill>
                </a:uFill>
                <a:latin typeface="Arial"/>
              </a:rPr>
              <a:t>Quinto nivel del esquema</a:t>
            </a:r>
          </a:p>
          <a:p>
            <a:pPr marL="2592000" lvl="5" indent="-216000">
              <a:buClr>
                <a:srgbClr val="000000"/>
              </a:buClr>
              <a:buSzPct val="45000"/>
              <a:buFont typeface="Wingdings" charset="2"/>
              <a:buChar char=""/>
            </a:pPr>
            <a:r>
              <a:rPr lang="es-ES" sz="1800" b="0" strike="noStrike" spc="-1">
                <a:solidFill>
                  <a:srgbClr val="000000"/>
                </a:solidFill>
                <a:uFill>
                  <a:solidFill>
                    <a:srgbClr val="FFFFFF"/>
                  </a:solidFill>
                </a:uFill>
                <a:latin typeface="Arial"/>
              </a:rPr>
              <a:t>Sexto nivel del esquema</a:t>
            </a:r>
          </a:p>
          <a:p>
            <a:pPr marL="3024000" lvl="6" indent="-216000">
              <a:buClr>
                <a:srgbClr val="000000"/>
              </a:buClr>
              <a:buSzPct val="45000"/>
              <a:buFont typeface="Wingdings" charset="2"/>
              <a:buChar char=""/>
            </a:pPr>
            <a:r>
              <a:rPr lang="es-ES" sz="1800" b="0" strike="noStrike" spc="-1">
                <a:solidFill>
                  <a:srgbClr val="000000"/>
                </a:solidFill>
                <a:uFill>
                  <a:solidFill>
                    <a:srgbClr val="FFFFFF"/>
                  </a:solidFill>
                </a:uFill>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loripsum.net/%22%20/t%20%22_blank"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CustomShape 1"/>
          <p:cNvSpPr/>
          <p:nvPr/>
        </p:nvSpPr>
        <p:spPr>
          <a:xfrm>
            <a:off x="504000" y="301320"/>
            <a:ext cx="907128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274320" indent="-273960" algn="ctr">
              <a:lnSpc>
                <a:spcPct val="100000"/>
              </a:lnSpc>
              <a:buClr>
                <a:srgbClr val="000000"/>
              </a:buClr>
              <a:buSzPct val="45000"/>
              <a:buFont typeface="Wingdings" charset="2"/>
              <a:buChar char=""/>
            </a:pPr>
            <a:r>
              <a:rPr lang="es-ES" sz="2400" b="1" strike="noStrike" spc="-1">
                <a:solidFill>
                  <a:srgbClr val="000000"/>
                </a:solidFill>
                <a:uFill>
                  <a:solidFill>
                    <a:srgbClr val="FFFFFF"/>
                  </a:solidFill>
                </a:uFill>
                <a:latin typeface="Thorndale;Times New Roman"/>
                <a:ea typeface="Thorndale;Times New Roman"/>
              </a:rPr>
              <a:t>Zenonis est, inquam, hoc Stoici</a:t>
            </a:r>
            <a:endParaRPr lang="es-ES" sz="1800" b="0" strike="noStrike" spc="-1">
              <a:solidFill>
                <a:srgbClr val="000000"/>
              </a:solidFill>
              <a:uFill>
                <a:solidFill>
                  <a:srgbClr val="FFFFFF"/>
                </a:solidFill>
              </a:uFill>
              <a:latin typeface="Arial"/>
            </a:endParaRPr>
          </a:p>
        </p:txBody>
      </p:sp>
      <p:sp>
        <p:nvSpPr>
          <p:cNvPr id="73" name="CustomShape 2"/>
          <p:cNvSpPr/>
          <p:nvPr/>
        </p:nvSpPr>
        <p:spPr>
          <a:xfrm>
            <a:off x="504000" y="1769040"/>
            <a:ext cx="9071280" cy="4384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s-ES" sz="1600" b="0" strike="noStrike" spc="-1">
                <a:solidFill>
                  <a:srgbClr val="000000"/>
                </a:solidFill>
                <a:uFill>
                  <a:solidFill>
                    <a:srgbClr val="FFFFFF"/>
                  </a:solidFill>
                </a:uFill>
                <a:latin typeface="Arial"/>
                <a:ea typeface="Arial Unicode MS"/>
              </a:rPr>
              <a:t>Lorem ipsum dolor sit amet, consectetur adipiscing elit. Ex quo intellegitur idem illud, solum bonum esse, quod honestum sit, idque esse beate vivere: honeste, id est cum virtute, vivere. Quam haec sunt contraria! hic si definire, si dividere didicisset, si loquendi vim, si denique consuetudinem verborum teneret, numquam in tantas salebras incidisset. Scripsit enim et multis saepe verbis et breviter arteque in eo libro, quem modo nominavi, mortem nihil ad nos pertinere. Duo Reges: constructio interrete. </a:t>
            </a:r>
            <a:r>
              <a:rPr lang="es-ES" sz="1600" b="0" i="1" strike="noStrike" spc="-1">
                <a:solidFill>
                  <a:srgbClr val="000000"/>
                </a:solidFill>
                <a:uFill>
                  <a:solidFill>
                    <a:srgbClr val="FFFFFF"/>
                  </a:solidFill>
                </a:uFill>
                <a:latin typeface="Arial"/>
                <a:ea typeface="Arial Unicode MS"/>
              </a:rPr>
              <a:t>Hoc est non dividere, sed frangere.</a:t>
            </a:r>
            <a:r>
              <a:rPr lang="es-ES" sz="1600" b="0" strike="noStrike" spc="-1">
                <a:solidFill>
                  <a:srgbClr val="000000"/>
                </a:solidFill>
                <a:uFill>
                  <a:solidFill>
                    <a:srgbClr val="FFFFFF"/>
                  </a:solidFill>
                </a:uFill>
                <a:latin typeface="Arial"/>
                <a:ea typeface="Arial Unicode MS"/>
              </a:rPr>
              <a:t> Perspicuum est enim, nisi aequitas, fides, iustitia proficiscantur a natura, et si omnia haec ad utilitatem referantur, virum bonum non posse reperiri; Qua in vita tantum abest ut voluptates consectentur, etiam curas, sollicitudines, vigilias perferunt optimaque parte hominis, quae in nobis divina ducenda est, ingenii et mentis acie fruuntur nec voluptatem requirentes nec fugientes laborem. Is enim percontando atque interrogando elicere solebat eorum opiniones, quibuscum disserebat, ut ad ea, quae ii respondissent, si quid videretur, diceret. Gerendus est mos, modo recte sentiat. Zeno autem, quod suam, quod propriam speciem habeat, cur appetendum sit, id solum bonum appellat, beatam autem vitam eam solam, quae cum virtute degatur.</a:t>
            </a:r>
            <a:endParaRPr lang="es-E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ustomShape 1"/>
          <p:cNvSpPr/>
          <p:nvPr/>
        </p:nvSpPr>
        <p:spPr>
          <a:xfrm>
            <a:off x="504000" y="301320"/>
            <a:ext cx="907128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274320" indent="-273960" algn="ctr">
              <a:lnSpc>
                <a:spcPct val="100000"/>
              </a:lnSpc>
              <a:buClr>
                <a:srgbClr val="000000"/>
              </a:buClr>
              <a:buSzPct val="45000"/>
              <a:buFont typeface="Wingdings" charset="2"/>
              <a:buChar char=""/>
            </a:pPr>
            <a:r>
              <a:rPr lang="es-ES" sz="2400" b="1" strike="noStrike" spc="-1">
                <a:solidFill>
                  <a:srgbClr val="000000"/>
                </a:solidFill>
                <a:uFill>
                  <a:solidFill>
                    <a:srgbClr val="FFFFFF"/>
                  </a:solidFill>
                </a:uFill>
                <a:latin typeface="Thorndale;Times New Roman"/>
                <a:ea typeface="Thorndale;Times New Roman"/>
              </a:rPr>
              <a:t>Qui-vere falsone, quaerere mittimus-dicitur oculis se privasse</a:t>
            </a:r>
            <a:endParaRPr lang="es-ES" sz="1800" b="0" strike="noStrike" spc="-1">
              <a:solidFill>
                <a:srgbClr val="000000"/>
              </a:solidFill>
              <a:uFill>
                <a:solidFill>
                  <a:srgbClr val="FFFFFF"/>
                </a:solidFill>
              </a:uFill>
              <a:latin typeface="Arial"/>
            </a:endParaRPr>
          </a:p>
        </p:txBody>
      </p:sp>
      <p:sp>
        <p:nvSpPr>
          <p:cNvPr id="75" name="CustomShape 2"/>
          <p:cNvSpPr/>
          <p:nvPr/>
        </p:nvSpPr>
        <p:spPr>
          <a:xfrm>
            <a:off x="504000" y="1769040"/>
            <a:ext cx="9071280" cy="43840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s-ES" sz="1600" b="0" strike="noStrike" spc="-1">
                <a:solidFill>
                  <a:srgbClr val="000000"/>
                </a:solidFill>
                <a:uFill>
                  <a:solidFill>
                    <a:srgbClr val="FFFFFF"/>
                  </a:solidFill>
                </a:uFill>
                <a:latin typeface="Arial"/>
                <a:ea typeface="Arial Unicode MS"/>
              </a:rPr>
              <a:t>Quasi enim emendum eis sit, quod addant ad virtutem, primum vilissimas res addunt, dein singulas potius, quam omnia, quae prima natura approbavisset, ea cum honestate coniungerent. Hi autem ponunt illi quidem prima naturae, sed ea seiungunt a finibus et a summa bonorum; </a:t>
            </a:r>
            <a:r>
              <a:rPr lang="es-ES" sz="1600" b="0" u="sng" strike="noStrike" spc="-1">
                <a:solidFill>
                  <a:srgbClr val="0000FF"/>
                </a:solidFill>
                <a:uFill>
                  <a:solidFill>
                    <a:srgbClr val="FFFFFF"/>
                  </a:solidFill>
                </a:uFill>
                <a:latin typeface="Arial"/>
                <a:ea typeface="Arial Unicode MS"/>
                <a:hlinkClick r:id="rId2"/>
              </a:rPr>
              <a:t>Quid ergo hoc loco intellegit honestum?</a:t>
            </a:r>
            <a:r>
              <a:rPr lang="es-ES" sz="1600" b="0" strike="noStrike" spc="-1">
                <a:solidFill>
                  <a:srgbClr val="000000"/>
                </a:solidFill>
                <a:uFill>
                  <a:solidFill>
                    <a:srgbClr val="FFFFFF"/>
                  </a:solidFill>
                </a:uFill>
                <a:latin typeface="Arial"/>
                <a:ea typeface="Arial Unicode MS"/>
              </a:rPr>
              <a:t> </a:t>
            </a:r>
            <a:r>
              <a:rPr lang="es-ES" sz="1600" b="1" strike="noStrike" spc="-1">
                <a:solidFill>
                  <a:srgbClr val="000000"/>
                </a:solidFill>
                <a:uFill>
                  <a:solidFill>
                    <a:srgbClr val="FFFFFF"/>
                  </a:solidFill>
                </a:uFill>
                <a:latin typeface="Arial"/>
                <a:ea typeface="Arial Unicode MS"/>
              </a:rPr>
              <a:t>Perge porro;</a:t>
            </a:r>
            <a:r>
              <a:rPr lang="es-ES" sz="1600" b="0" strike="noStrike" spc="-1">
                <a:solidFill>
                  <a:srgbClr val="000000"/>
                </a:solidFill>
                <a:uFill>
                  <a:solidFill>
                    <a:srgbClr val="FFFFFF"/>
                  </a:solidFill>
                </a:uFill>
                <a:latin typeface="Arial"/>
                <a:ea typeface="Arial Unicode MS"/>
              </a:rPr>
              <a:t> Nunc idem, nisi molestum est, quoniam tibi non omnino displicet definire et id facis, cum vis, velim definias quid sit voluptas, de quo omnis haec quaestio est. Teneamus enim illud necesse est, cum consequens aliquod falsum sit, illud, cuius id consequens sit, non posse esse verum. Nec vero potest quisquam de bonis et malis vere iudicare nisi omni cognita ratione naturae et vitae etiam deorum, et utrum conveniat necne natura hominis cum universa.</a:t>
            </a:r>
            <a:endParaRPr lang="es-E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504000" y="301320"/>
            <a:ext cx="907128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274320" indent="-273960" algn="ctr">
              <a:lnSpc>
                <a:spcPct val="100000"/>
              </a:lnSpc>
              <a:buClr>
                <a:srgbClr val="000000"/>
              </a:buClr>
              <a:buSzPct val="45000"/>
              <a:buFont typeface="Wingdings" charset="2"/>
              <a:buChar char=""/>
            </a:pPr>
            <a:r>
              <a:rPr lang="es-ES" sz="2400" b="1" strike="noStrike" spc="-1">
                <a:solidFill>
                  <a:srgbClr val="000000"/>
                </a:solidFill>
                <a:uFill>
                  <a:solidFill>
                    <a:srgbClr val="FFFFFF"/>
                  </a:solidFill>
                </a:uFill>
                <a:latin typeface="Thorndale;Times New Roman"/>
                <a:ea typeface="Thorndale;Times New Roman"/>
              </a:rPr>
              <a:t>Ex eorum enim scriptis et institutis cum omnis doctrina liberalis</a:t>
            </a:r>
            <a:endParaRPr lang="es-ES" sz="1800" b="0" strike="noStrike" spc="-1">
              <a:solidFill>
                <a:srgbClr val="000000"/>
              </a:solidFill>
              <a:uFill>
                <a:solidFill>
                  <a:srgbClr val="FFFFFF"/>
                </a:solidFill>
              </a:uFill>
              <a:latin typeface="Arial"/>
            </a:endParaRPr>
          </a:p>
        </p:txBody>
      </p:sp>
      <p:sp>
        <p:nvSpPr>
          <p:cNvPr id="77" name="CustomShape 2"/>
          <p:cNvSpPr/>
          <p:nvPr/>
        </p:nvSpPr>
        <p:spPr>
          <a:xfrm>
            <a:off x="504000" y="1769040"/>
            <a:ext cx="9071280" cy="43840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s-ES" sz="1800" b="0" strike="noStrike" spc="-1">
                <a:solidFill>
                  <a:srgbClr val="000000"/>
                </a:solidFill>
                <a:uFill>
                  <a:solidFill>
                    <a:srgbClr val="FFFFFF"/>
                  </a:solidFill>
                </a:uFill>
                <a:latin typeface="Arial"/>
              </a:rPr>
              <a:t>Atque his tribus generibus honestorum notatis quartum sequitur et in eadem pulchritudine et aptum ex illis tribus, in quo inest ordo et moderatio. </a:t>
            </a:r>
            <a:r>
              <a:rPr lang="es-ES" sz="1800" b="0" strike="noStrike" spc="-1">
                <a:solidFill>
                  <a:srgbClr val="000000"/>
                </a:solidFill>
                <a:uFill>
                  <a:solidFill>
                    <a:srgbClr val="FFFFFF"/>
                  </a:solidFill>
                </a:uFill>
                <a:latin typeface="Liberation Mono;Courier New"/>
                <a:ea typeface="Liberation Mono;Courier New"/>
              </a:rPr>
              <a:t>Proclivi currit oratio.</a:t>
            </a:r>
            <a:r>
              <a:rPr lang="es-ES" sz="1800" b="0" strike="noStrike" spc="-1">
                <a:solidFill>
                  <a:srgbClr val="000000"/>
                </a:solidFill>
                <a:uFill>
                  <a:solidFill>
                    <a:srgbClr val="FFFFFF"/>
                  </a:solidFill>
                </a:uFill>
                <a:latin typeface="Arial"/>
                <a:ea typeface="Liberation Mono;Courier New"/>
              </a:rPr>
              <a:t> His similes sunt omnes, qui virtuti student levantur vitiis, levantur erroribus, nisi forte censes Ti. Si ad corpus pertinentibus, rationes tuas te video compensare cum istis doloribus, non memoriam corpore perceptarum voluptatum; Quod autem satis est, eo quicquid accessit, nimium est; </a:t>
            </a:r>
            <a:endParaRPr lang="es-ES" sz="1800" b="0" strike="noStrike" spc="-1">
              <a:solidFill>
                <a:srgbClr val="000000"/>
              </a:solidFill>
              <a:uFill>
                <a:solidFill>
                  <a:srgbClr val="FFFFFF"/>
                </a:solidFill>
              </a:uFill>
              <a:latin typeface="Arial"/>
            </a:endParaRPr>
          </a:p>
          <a:p>
            <a:r>
              <a:rPr lang="es-ES" sz="1800" b="0" strike="noStrike" spc="-1">
                <a:solidFill>
                  <a:srgbClr val="000000"/>
                </a:solidFill>
                <a:uFill>
                  <a:solidFill>
                    <a:srgbClr val="FFFFFF"/>
                  </a:solidFill>
                </a:uFill>
                <a:latin typeface="Arial"/>
                <a:ea typeface="Liberation Mono;Courier New"/>
              </a:rPr>
              <a:t>Quis enim redargueret? </a:t>
            </a:r>
            <a:endParaRPr lang="es-ES" sz="1800" b="0" strike="noStrike" spc="-1">
              <a:solidFill>
                <a:srgbClr val="000000"/>
              </a:solidFill>
              <a:uFill>
                <a:solidFill>
                  <a:srgbClr val="FFFFFF"/>
                </a:solidFill>
              </a:uFill>
              <a:latin typeface="Arial"/>
            </a:endParaRPr>
          </a:p>
          <a:p>
            <a:r>
              <a:rPr lang="es-ES" sz="1800" b="0" strike="noStrike" spc="-1">
                <a:solidFill>
                  <a:srgbClr val="000000"/>
                </a:solidFill>
                <a:uFill>
                  <a:solidFill>
                    <a:srgbClr val="FFFFFF"/>
                  </a:solidFill>
                </a:uFill>
                <a:latin typeface="Arial"/>
                <a:ea typeface="Liberation Mono;Courier New"/>
              </a:rPr>
              <a:t>Qui enim existimabit posse se miserum esse beatus non erit. </a:t>
            </a:r>
            <a:endParaRPr lang="es-ES" sz="1800" b="0" strike="noStrike" spc="-1">
              <a:solidFill>
                <a:srgbClr val="000000"/>
              </a:solidFill>
              <a:uFill>
                <a:solidFill>
                  <a:srgbClr val="FFFFFF"/>
                </a:solidFill>
              </a:uFill>
              <a:latin typeface="Arial"/>
            </a:endParaRPr>
          </a:p>
          <a:p>
            <a:r>
              <a:rPr lang="es-ES" sz="1800" b="0" strike="noStrike" spc="-1">
                <a:solidFill>
                  <a:srgbClr val="000000"/>
                </a:solidFill>
                <a:uFill>
                  <a:solidFill>
                    <a:srgbClr val="FFFFFF"/>
                  </a:solidFill>
                </a:uFill>
                <a:latin typeface="Arial"/>
                <a:ea typeface="Liberation Mono;Courier New"/>
              </a:rPr>
              <a:t>Quis istum dolorem timet? </a:t>
            </a:r>
            <a:endParaRPr lang="es-ES" sz="1800" b="0" strike="noStrike" spc="-1">
              <a:solidFill>
                <a:srgbClr val="000000"/>
              </a:solidFill>
              <a:uFill>
                <a:solidFill>
                  <a:srgbClr val="FFFFFF"/>
                </a:solidFill>
              </a:uFill>
              <a:latin typeface="Arial"/>
            </a:endParaRPr>
          </a:p>
          <a:p>
            <a:r>
              <a:rPr lang="es-ES" sz="1800" b="0" strike="noStrike" spc="-1">
                <a:solidFill>
                  <a:srgbClr val="000000"/>
                </a:solidFill>
                <a:uFill>
                  <a:solidFill>
                    <a:srgbClr val="FFFFFF"/>
                  </a:solidFill>
                </a:uFill>
                <a:latin typeface="Arial"/>
                <a:ea typeface="Liberation Mono;Courier New"/>
              </a:rPr>
              <a:t>Sed quia studebat laudi et dignitati, multum in virtute processerat. </a:t>
            </a:r>
            <a:endParaRPr lang="es-ES" sz="1800" b="0" strike="noStrike" spc="-1">
              <a:solidFill>
                <a:srgbClr val="000000"/>
              </a:solidFill>
              <a:uFill>
                <a:solidFill>
                  <a:srgbClr val="FFFFFF"/>
                </a:solidFill>
              </a:uFill>
              <a:latin typeface="Arial"/>
            </a:endParaRPr>
          </a:p>
          <a:p>
            <a:r>
              <a:rPr lang="es-ES" sz="1800" b="0" strike="noStrike" spc="-1">
                <a:solidFill>
                  <a:srgbClr val="000000"/>
                </a:solidFill>
                <a:uFill>
                  <a:solidFill>
                    <a:srgbClr val="FFFFFF"/>
                  </a:solidFill>
                </a:uFill>
                <a:latin typeface="Arial"/>
                <a:ea typeface="Liberation Mono;Courier New"/>
              </a:rPr>
              <a:t>Etiam beatissimum? </a:t>
            </a:r>
            <a:endParaRPr lang="es-ES" sz="1800" b="0" strike="noStrike" spc="-1">
              <a:solidFill>
                <a:srgbClr val="000000"/>
              </a:solidFill>
              <a:uFill>
                <a:solidFill>
                  <a:srgbClr val="FFFFFF"/>
                </a:solidFill>
              </a:uFill>
              <a:latin typeface="Arial"/>
            </a:endParaRPr>
          </a:p>
          <a:p>
            <a:r>
              <a:rPr lang="es-ES" sz="1800" b="0" strike="noStrike" spc="-1">
                <a:solidFill>
                  <a:srgbClr val="000000"/>
                </a:solidFill>
                <a:uFill>
                  <a:solidFill>
                    <a:srgbClr val="FFFFFF"/>
                  </a:solidFill>
                </a:uFill>
                <a:latin typeface="Arial"/>
                <a:ea typeface="Liberation Mono;Courier New"/>
              </a:rPr>
              <a:t>Poterat autem inpune; </a:t>
            </a:r>
            <a:endParaRPr lang="es-ES" sz="1800" b="0" strike="noStrike" spc="-1">
              <a:solidFill>
                <a:srgbClr val="000000"/>
              </a:solidFill>
              <a:uFill>
                <a:solidFill>
                  <a:srgbClr val="FFFFFF"/>
                </a:solidFill>
              </a:uFill>
              <a:latin typeface="Arial"/>
            </a:endParaRPr>
          </a:p>
          <a:p>
            <a:r>
              <a:rPr lang="es-ES" sz="1800" b="0" strike="noStrike" spc="-1">
                <a:solidFill>
                  <a:srgbClr val="000000"/>
                </a:solidFill>
                <a:uFill>
                  <a:solidFill>
                    <a:srgbClr val="FFFFFF"/>
                  </a:solidFill>
                </a:uFill>
                <a:latin typeface="Arial"/>
                <a:ea typeface="Liberation Mono;Courier New"/>
              </a:rPr>
              <a:t>Istic sum, inquit. </a:t>
            </a:r>
            <a:endParaRPr lang="es-ES" sz="1800" b="0" strike="noStrike" spc="-1">
              <a:solidFill>
                <a:srgbClr val="000000"/>
              </a:solidFill>
              <a:uFill>
                <a:solidFill>
                  <a:srgbClr val="FFFFFF"/>
                </a:solidFill>
              </a:uFill>
              <a:latin typeface="Arial"/>
            </a:endParaRPr>
          </a:p>
          <a:p>
            <a:r>
              <a:rPr lang="es-ES" sz="1800" b="0" strike="noStrike" spc="-1">
                <a:solidFill>
                  <a:srgbClr val="000000"/>
                </a:solidFill>
                <a:uFill>
                  <a:solidFill>
                    <a:srgbClr val="FFFFFF"/>
                  </a:solidFill>
                </a:uFill>
                <a:latin typeface="Arial"/>
                <a:ea typeface="Liberation Mono;Courier New"/>
              </a:rPr>
              <a:t>Quo modo autem philosophus loquitur? </a:t>
            </a:r>
            <a:endParaRPr lang="es-ES" sz="1800" b="0" strike="noStrike" spc="-1">
              <a:solidFill>
                <a:srgbClr val="000000"/>
              </a:solidFill>
              <a:uFill>
                <a:solidFill>
                  <a:srgbClr val="FFFFFF"/>
                </a:solidFill>
              </a:uFill>
              <a:latin typeface="Arial"/>
            </a:endParaRPr>
          </a:p>
          <a:p>
            <a:r>
              <a:rPr lang="es-ES" sz="1800" b="0" strike="noStrike" spc="-1">
                <a:solidFill>
                  <a:srgbClr val="000000"/>
                </a:solidFill>
                <a:uFill>
                  <a:solidFill>
                    <a:srgbClr val="FFFFFF"/>
                  </a:solidFill>
                </a:uFill>
                <a:latin typeface="Arial"/>
                <a:ea typeface="Liberation Mono;Courier New"/>
              </a:rPr>
              <a:t>Quid vero? </a:t>
            </a:r>
            <a:endParaRPr lang="es-ES" sz="1800" b="0" strike="noStrike" spc="-1">
              <a:solidFill>
                <a:srgbClr val="000000"/>
              </a:solidFill>
              <a:uFill>
                <a:solidFill>
                  <a:srgbClr val="FFFFFF"/>
                </a:solidFill>
              </a:uFill>
              <a:latin typeface="Arial"/>
            </a:endParaRPr>
          </a:p>
          <a:p>
            <a:r>
              <a:rPr lang="es-ES" sz="1800" b="0" strike="noStrike" spc="-1">
                <a:solidFill>
                  <a:srgbClr val="000000"/>
                </a:solidFill>
                <a:uFill>
                  <a:solidFill>
                    <a:srgbClr val="FFFFFF"/>
                  </a:solidFill>
                </a:uFill>
                <a:latin typeface="Arial"/>
                <a:ea typeface="Liberation Mono;Courier New"/>
              </a:rPr>
              <a:t>Cur igitur, inquam, res tam dissimiles eodem nomine appellas? </a:t>
            </a:r>
            <a:endParaRPr lang="es-E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504000" y="301320"/>
            <a:ext cx="907128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432000" lvl="1" indent="-215640" algn="ctr">
              <a:lnSpc>
                <a:spcPct val="100000"/>
              </a:lnSpc>
              <a:buClr>
                <a:srgbClr val="000000"/>
              </a:buClr>
              <a:buSzPct val="45000"/>
              <a:buFont typeface="Wingdings" charset="2"/>
              <a:buChar char=""/>
            </a:pPr>
            <a:r>
              <a:rPr lang="es-ES" sz="2400" b="1" strike="noStrike" spc="-1">
                <a:solidFill>
                  <a:srgbClr val="000000"/>
                </a:solidFill>
                <a:uFill>
                  <a:solidFill>
                    <a:srgbClr val="FFFFFF"/>
                  </a:solidFill>
                </a:uFill>
                <a:latin typeface="Liberation Serif;Times New Roman"/>
                <a:ea typeface="Lucida Sans"/>
              </a:rPr>
              <a:t>Sed ad rem redeamus</a:t>
            </a:r>
            <a:endParaRPr lang="es-ES" sz="1800" b="0" strike="noStrike" spc="-1">
              <a:solidFill>
                <a:srgbClr val="000000"/>
              </a:solidFill>
              <a:uFill>
                <a:solidFill>
                  <a:srgbClr val="FFFFFF"/>
                </a:solidFill>
              </a:uFill>
              <a:latin typeface="Arial"/>
            </a:endParaRPr>
          </a:p>
        </p:txBody>
      </p:sp>
      <p:sp>
        <p:nvSpPr>
          <p:cNvPr id="79" name="CustomShape 2"/>
          <p:cNvSpPr/>
          <p:nvPr/>
        </p:nvSpPr>
        <p:spPr>
          <a:xfrm>
            <a:off x="504000" y="1769040"/>
            <a:ext cx="9071280" cy="43840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s-ES" sz="1600" b="0" strike="noStrike" spc="-1">
                <a:solidFill>
                  <a:srgbClr val="000000"/>
                </a:solidFill>
                <a:uFill>
                  <a:solidFill>
                    <a:srgbClr val="FFFFFF"/>
                  </a:solidFill>
                </a:uFill>
                <a:latin typeface="Arial"/>
                <a:ea typeface="Arial Unicode MS"/>
              </a:rPr>
              <a:t>Cum autem usus progrediens familiaritatem effecerit, tum amorem efflorescere tantum, ut, etiamsi nulla sit utilitas ex amicitia, tamen ipsi amici propter se ipsos amentur. </a:t>
            </a:r>
            <a:r>
              <a:rPr lang="es-ES" sz="1600" b="0" i="1" strike="noStrike" spc="-1">
                <a:solidFill>
                  <a:srgbClr val="000000"/>
                </a:solidFill>
                <a:uFill>
                  <a:solidFill>
                    <a:srgbClr val="FFFFFF"/>
                  </a:solidFill>
                </a:uFill>
                <a:latin typeface="Arial"/>
                <a:ea typeface="Arial Unicode MS"/>
              </a:rPr>
              <a:t>Sit sane ista voluptas.</a:t>
            </a:r>
            <a:r>
              <a:rPr lang="es-ES" sz="1600" b="0" strike="noStrike" spc="-1">
                <a:solidFill>
                  <a:srgbClr val="000000"/>
                </a:solidFill>
                <a:uFill>
                  <a:solidFill>
                    <a:srgbClr val="FFFFFF"/>
                  </a:solidFill>
                </a:uFill>
                <a:latin typeface="Arial"/>
                <a:ea typeface="Arial Unicode MS"/>
              </a:rPr>
              <a:t> At vero illa perfecta atque plena eorum, qui cum de hominis summo bono quaererent, nullam in eo neque animi neque corporis partem vacuam tutela reliquerunt. Quis non odit sordidos, vanos, leves, futtiles? </a:t>
            </a:r>
            <a:r>
              <a:rPr lang="es-ES" sz="1600" b="1" strike="noStrike" spc="-1">
                <a:solidFill>
                  <a:srgbClr val="000000"/>
                </a:solidFill>
                <a:uFill>
                  <a:solidFill>
                    <a:srgbClr val="FFFFFF"/>
                  </a:solidFill>
                </a:uFill>
                <a:latin typeface="Arial"/>
                <a:ea typeface="Arial Unicode MS"/>
              </a:rPr>
              <a:t>Memini me adesse P.</a:t>
            </a:r>
            <a:r>
              <a:rPr lang="es-ES" sz="1600" b="0" strike="noStrike" spc="-1">
                <a:solidFill>
                  <a:srgbClr val="000000"/>
                </a:solidFill>
                <a:uFill>
                  <a:solidFill>
                    <a:srgbClr val="FFFFFF"/>
                  </a:solidFill>
                </a:uFill>
                <a:latin typeface="Arial"/>
                <a:ea typeface="Arial Unicode MS"/>
              </a:rPr>
              <a:t> Is ita vivebat, ut nulla tam exquisita posset inveniri voluptas, qua non abundaret. Quasi enim emendum eis sit, quod addant ad virtutem, primum vilissimas res addunt, dein singulas potius, quam omnia, quae prima natura approbavisset, ea cum honestate coniungerent. Nihil enim hoc differt. </a:t>
            </a:r>
            <a:r>
              <a:rPr lang="es-ES" sz="1600" b="0" i="1" strike="noStrike" spc="-1">
                <a:solidFill>
                  <a:srgbClr val="000000"/>
                </a:solidFill>
                <a:uFill>
                  <a:solidFill>
                    <a:srgbClr val="FFFFFF"/>
                  </a:solidFill>
                </a:uFill>
                <a:latin typeface="Arial"/>
                <a:ea typeface="Arial Unicode MS"/>
              </a:rPr>
              <a:t>Sit sane ista voluptas.</a:t>
            </a:r>
            <a:r>
              <a:rPr lang="es-ES" sz="1600" b="0" strike="noStrike" spc="-1">
                <a:solidFill>
                  <a:srgbClr val="000000"/>
                </a:solidFill>
                <a:uFill>
                  <a:solidFill>
                    <a:srgbClr val="FFFFFF"/>
                  </a:solidFill>
                </a:uFill>
                <a:latin typeface="Arial"/>
                <a:ea typeface="Arial Unicode MS"/>
              </a:rPr>
              <a:t> Ne id quidem, nisi multa annorum intercesserint milia, ut omnium siderum eodem, unde profecta sint, fiat ad unum tempus reversio. Sapientia enim et animi magnitudinem complectitur et iustitiam, et ut omnia, quae homini accidant, infra se esse iudicet, quod idem ceteris artibus non contingit. Atque haec contra Aristippum, qui eam voluptatem non modo summam, sed solam etiam ducit, quam omnes unam appellamus voluptatem. Hic dolor populi Romani duce et auctore Bruto causa civitati libertatis fuit, ob eiusque mulieris memoriam primo anno et vir et pater eius consul est factus. Illud autem ipsum qui optineri potest, quod dicitis, omnis animi et voluptates et dolores ad corporis voluptates ac dolores pertinere? </a:t>
            </a:r>
            <a:endParaRPr lang="es-E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823</Words>
  <Application>Microsoft Office PowerPoint</Application>
  <PresentationFormat>Personalizado</PresentationFormat>
  <Paragraphs>18</Paragraphs>
  <Slides>4</Slides>
  <Notes>0</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4</vt:i4>
      </vt:variant>
    </vt:vector>
  </HeadingPairs>
  <TitlesOfParts>
    <vt:vector size="12" baseType="lpstr">
      <vt:lpstr>Arial</vt:lpstr>
      <vt:lpstr>Liberation Mono;Courier New</vt:lpstr>
      <vt:lpstr>Liberation Serif;Times New Roman</vt:lpstr>
      <vt:lpstr>Symbol</vt:lpstr>
      <vt:lpstr>Thorndale;Times New Roman</vt:lpstr>
      <vt:lpstr>Wingdings</vt:lpstr>
      <vt:lpstr>Office Theme</vt:lpstr>
      <vt:lpstr>Office Theme</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 sit amet</dc:title>
  <dc:subject>Lorem ipsum dolor sit amet</dc:subject>
  <dc:creator>David Martínez</dc:creator>
  <cp:keywords>lorem ipsum dolor sit amet</cp:keywords>
  <dc:description>Lorem ipsum dolor sit amet, consectetur adipiscing elit. Quid tibi, Torquate, quid huic Triario litterae, quid historiae cognitioque rerum, quid poetarum evolutio, quid tanta tot versuum memoria voluptatis affert.</dc:description>
  <cp:lastModifiedBy>David Martínez</cp:lastModifiedBy>
  <cp:revision>4</cp:revision>
  <dcterms:created xsi:type="dcterms:W3CDTF">2016-02-28T13:14:27Z</dcterms:created>
  <dcterms:modified xsi:type="dcterms:W3CDTF">2021-05-27T21:30:37Z</dcterms:modified>
  <dc:language>es-ES</dc:language>
</cp:coreProperties>
</file>