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2"/>
  </p:notesMasterIdLst>
  <p:handoutMasterIdLst>
    <p:handoutMasterId r:id="rId23"/>
  </p:handoutMasterIdLst>
  <p:sldIdLst>
    <p:sldId id="529" r:id="rId3"/>
    <p:sldId id="495" r:id="rId4"/>
    <p:sldId id="514" r:id="rId5"/>
    <p:sldId id="515" r:id="rId6"/>
    <p:sldId id="516" r:id="rId7"/>
    <p:sldId id="535" r:id="rId8"/>
    <p:sldId id="536" r:id="rId9"/>
    <p:sldId id="537" r:id="rId10"/>
    <p:sldId id="517" r:id="rId11"/>
    <p:sldId id="520" r:id="rId12"/>
    <p:sldId id="530" r:id="rId13"/>
    <p:sldId id="532" r:id="rId14"/>
    <p:sldId id="531" r:id="rId15"/>
    <p:sldId id="551" r:id="rId16"/>
    <p:sldId id="533" r:id="rId17"/>
    <p:sldId id="541" r:id="rId18"/>
    <p:sldId id="540" r:id="rId19"/>
    <p:sldId id="534" r:id="rId20"/>
    <p:sldId id="528" r:id="rId21"/>
  </p:sldIdLst>
  <p:sldSz cx="9144000" cy="5143500" type="screen16x9"/>
  <p:notesSz cx="6797675" cy="992632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95" d="100"/>
          <a:sy n="95" d="100"/>
        </p:scale>
        <p:origin x="974" y="72"/>
      </p:cViewPr>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CCE09D0-7B72-428D-A444-ABF1380ACEC7}" type="datetimeFigureOut">
              <a:rPr lang="en-US"/>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a:latin typeface="Calibri" panose="020F0502020204030204" pitchFamily="34" charset="0"/>
              </a:defRPr>
            </a:lvl1pPr>
          </a:lstStyle>
          <a:p>
            <a:fld id="{344A0312-3DEF-40D6-8109-801AFDC292F0}"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CCB0CE40-1E82-43F7-9E98-4D8104D1C2ED}" type="datetimeFigureOut">
              <a:rPr lang="en-US"/>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a:latin typeface="Calibri" panose="020F0502020204030204" pitchFamily="34" charset="0"/>
              </a:defRPr>
            </a:lvl1pPr>
          </a:lstStyle>
          <a:p>
            <a:fld id="{441F3989-BD92-44BA-916E-D70D3038EF22}"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904875" y="2735263"/>
            <a:ext cx="7315200" cy="96043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904875" y="2735263"/>
            <a:ext cx="228600" cy="96043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itle 7"/>
          <p:cNvSpPr>
            <a:spLocks noGrp="1"/>
          </p:cNvSpPr>
          <p:nvPr>
            <p:ph type="ctrTitle"/>
          </p:nvPr>
        </p:nvSpPr>
        <p:spPr>
          <a:xfrm>
            <a:off x="1219200" y="2914650"/>
            <a:ext cx="6858000" cy="742950"/>
          </a:xfrm>
        </p:spPr>
        <p:txBody>
          <a:bodyPr anchor="t"/>
          <a:lstStyle>
            <a:lvl1pPr algn="r">
              <a:defRPr sz="3200">
                <a:solidFill>
                  <a:schemeClr val="tx1"/>
                </a:solidFill>
              </a:defRPr>
            </a:lvl1pPr>
          </a:lstStyle>
          <a:p>
            <a:r>
              <a:rPr lang="en-US"/>
              <a:t>Click to edit Master title style</a:t>
            </a:r>
            <a:endParaRPr lang="en-US"/>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10" name="Date Placeholder 27"/>
          <p:cNvSpPr>
            <a:spLocks noGrp="1"/>
          </p:cNvSpPr>
          <p:nvPr>
            <p:ph type="dt" sz="half" idx="10"/>
          </p:nvPr>
        </p:nvSpPr>
        <p:spPr>
          <a:xfrm>
            <a:off x="6400800" y="4765675"/>
            <a:ext cx="2286000" cy="274638"/>
          </a:xfrm>
        </p:spPr>
        <p:txBody>
          <a:bodyPr/>
          <a:lstStyle>
            <a:lvl1pPr>
              <a:defRPr sz="1400"/>
            </a:lvl1pPr>
          </a:lstStyle>
          <a:p>
            <a:pPr>
              <a:defRPr/>
            </a:pPr>
            <a:fld id="{077A4E0B-1800-48D4-A538-370F1183324C}" type="datetime3">
              <a:rPr lang="en-US"/>
            </a:fld>
            <a:endParaRPr lang="en-US" dirty="0"/>
          </a:p>
        </p:txBody>
      </p:sp>
      <p:sp>
        <p:nvSpPr>
          <p:cNvPr id="11" name="Footer Placeholder 16"/>
          <p:cNvSpPr>
            <a:spLocks noGrp="1"/>
          </p:cNvSpPr>
          <p:nvPr>
            <p:ph type="ftr" sz="quarter" idx="11"/>
          </p:nvPr>
        </p:nvSpPr>
        <p:spPr>
          <a:xfrm>
            <a:off x="2898775" y="4765675"/>
            <a:ext cx="3475038" cy="274638"/>
          </a:xfrm>
        </p:spPr>
        <p:txBody>
          <a:bodyPr/>
          <a:lstStyle>
            <a:lvl1pPr>
              <a:defRPr/>
            </a:lvl1pPr>
          </a:lstStyle>
          <a:p>
            <a:pPr>
              <a:defRPr/>
            </a:pPr>
            <a:r>
              <a:rPr lang="en-US"/>
              <a:t>EGB1201 – JAVA PROGRAMMING –PROJECT REVIEW 2 </a:t>
            </a:r>
            <a:endParaRPr lang="en-US" dirty="0"/>
          </a:p>
        </p:txBody>
      </p:sp>
      <p:sp>
        <p:nvSpPr>
          <p:cNvPr id="12" name="Slide Number Placeholder 28"/>
          <p:cNvSpPr>
            <a:spLocks noGrp="1"/>
          </p:cNvSpPr>
          <p:nvPr>
            <p:ph type="sldNum" sz="quarter" idx="12"/>
          </p:nvPr>
        </p:nvSpPr>
        <p:spPr>
          <a:xfrm>
            <a:off x="1216025" y="4765675"/>
            <a:ext cx="1219200" cy="274638"/>
          </a:xfrm>
        </p:spPr>
        <p:txBody>
          <a:bodyPr/>
          <a:lstStyle>
            <a:lvl1pPr>
              <a:defRPr/>
            </a:lvl1pPr>
          </a:lstStyle>
          <a:p>
            <a:fld id="{9CD0AFDC-AF8D-49E9-BA06-820DC84BDF6E}"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13"/>
          <p:cNvSpPr>
            <a:spLocks noGrp="1"/>
          </p:cNvSpPr>
          <p:nvPr>
            <p:ph type="dt" sz="half" idx="10"/>
          </p:nvPr>
        </p:nvSpPr>
        <p:spPr/>
        <p:txBody>
          <a:bodyPr/>
          <a:lstStyle>
            <a:lvl1pPr>
              <a:defRPr/>
            </a:lvl1pPr>
          </a:lstStyle>
          <a:p>
            <a:pPr>
              <a:defRPr/>
            </a:pPr>
            <a:fld id="{5D13DF4B-738B-4317-91D8-E9E408D86E0C}" type="datetime3">
              <a:rPr lang="en-US"/>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6" name="Slide Number Placeholder 22"/>
          <p:cNvSpPr>
            <a:spLocks noGrp="1"/>
          </p:cNvSpPr>
          <p:nvPr>
            <p:ph type="sldNum" sz="quarter" idx="12"/>
          </p:nvPr>
        </p:nvSpPr>
        <p:spPr/>
        <p:txBody>
          <a:bodyPr/>
          <a:lstStyle>
            <a:lvl1pPr>
              <a:defRPr/>
            </a:lvl1pPr>
          </a:lstStyle>
          <a:p>
            <a:fld id="{0BB343C1-1E45-4BBB-B534-021B95484BE5}"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traight Connector 1"/>
          <p:cNvSpPr>
            <a:spLocks noChangeShapeType="1"/>
          </p:cNvSpPr>
          <p:nvPr/>
        </p:nvSpPr>
        <p:spPr bwMode="auto">
          <a:xfrm>
            <a:off x="457200" y="4764088"/>
            <a:ext cx="8229600" cy="0"/>
          </a:xfrm>
          <a:prstGeom prst="line">
            <a:avLst/>
          </a:prstGeom>
          <a:noFill/>
          <a:ln w="9525" algn="ctr">
            <a:solidFill>
              <a:schemeClr val="accent2"/>
            </a:solidFill>
            <a:prstDash val="dash"/>
            <a:round/>
          </a:ln>
          <a:extLst>
            <a:ext uri="{909E8E84-426E-40DD-AFC4-6F175D3DCCD1}">
              <a14:hiddenFill xmlns:a14="http://schemas.microsoft.com/office/drawing/2010/main">
                <a:noFill/>
              </a14:hiddenFill>
            </a:ext>
          </a:extLst>
        </p:spPr>
        <p:txBody>
          <a:bodyPr/>
          <a:lstStyle/>
          <a:p>
            <a:endParaRPr lang="en-US"/>
          </a:p>
        </p:txBody>
      </p:sp>
      <p:sp>
        <p:nvSpPr>
          <p:cNvPr id="5" name="Isosceles Triangle 4"/>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traight Connector 4"/>
          <p:cNvSpPr>
            <a:spLocks noChangeShapeType="1"/>
          </p:cNvSpPr>
          <p:nvPr/>
        </p:nvSpPr>
        <p:spPr bwMode="auto">
          <a:xfrm rot="5400000">
            <a:off x="4361656" y="2401094"/>
            <a:ext cx="4389438" cy="0"/>
          </a:xfrm>
          <a:prstGeom prst="line">
            <a:avLst/>
          </a:prstGeom>
          <a:noFill/>
          <a:ln w="9525" algn="ctr">
            <a:solidFill>
              <a:schemeClr val="accent2"/>
            </a:solidFill>
            <a:prstDash val="dash"/>
            <a:rou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A5BA0EE2-A5BF-4BE7-AA87-276C10A58CF0}" type="datetime3">
              <a:rPr lang="en-US"/>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9" name="Slide Number Placeholder 5"/>
          <p:cNvSpPr>
            <a:spLocks noGrp="1"/>
          </p:cNvSpPr>
          <p:nvPr>
            <p:ph type="sldNum" sz="quarter" idx="12"/>
          </p:nvPr>
        </p:nvSpPr>
        <p:spPr/>
        <p:txBody>
          <a:bodyPr/>
          <a:lstStyle>
            <a:lvl1pPr>
              <a:defRPr/>
            </a:lvl1pPr>
          </a:lstStyle>
          <a:p>
            <a:fld id="{B4CC0932-C536-4643-A29A-2E5B772570CA}"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8" name="Content Placeholder 7"/>
          <p:cNvSpPr>
            <a:spLocks noGrp="1"/>
          </p:cNvSpPr>
          <p:nvPr>
            <p:ph sz="quarter" idx="1"/>
          </p:nvPr>
        </p:nvSpPr>
        <p:spPr>
          <a:xfrm>
            <a:off x="457200" y="914400"/>
            <a:ext cx="8229600" cy="37033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13"/>
          <p:cNvSpPr>
            <a:spLocks noGrp="1"/>
          </p:cNvSpPr>
          <p:nvPr>
            <p:ph type="dt" sz="half" idx="10"/>
          </p:nvPr>
        </p:nvSpPr>
        <p:spPr/>
        <p:txBody>
          <a:bodyPr/>
          <a:lstStyle>
            <a:lvl1pPr>
              <a:defRPr/>
            </a:lvl1pPr>
          </a:lstStyle>
          <a:p>
            <a:pPr>
              <a:defRPr/>
            </a:pPr>
            <a:fld id="{4F9B4141-7618-4552-84AD-C43EC53DDC89}" type="datetime3">
              <a:rPr lang="en-US"/>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6" name="Slide Number Placeholder 22"/>
          <p:cNvSpPr>
            <a:spLocks noGrp="1"/>
          </p:cNvSpPr>
          <p:nvPr>
            <p:ph type="sldNum" sz="quarter" idx="12"/>
          </p:nvPr>
        </p:nvSpPr>
        <p:spPr/>
        <p:txBody>
          <a:bodyPr/>
          <a:lstStyle>
            <a:lvl1pPr>
              <a:defRPr/>
            </a:lvl1pPr>
          </a:lstStyle>
          <a:p>
            <a:fld id="{69B5F6DF-6E57-47F7-BCF2-3265126D406F}"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914400" y="2114550"/>
            <a:ext cx="7315200" cy="960438"/>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914400" y="2114550"/>
            <a:ext cx="228600" cy="960438"/>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1219200" y="2228850"/>
            <a:ext cx="6858000" cy="800100"/>
          </a:xfrm>
        </p:spPr>
        <p:txBody>
          <a:bodyPr anchor="t"/>
          <a:lstStyle>
            <a:lvl1pPr algn="r">
              <a:buNone/>
              <a:defRPr sz="3200" b="0" cap="none" baseline="0"/>
            </a:lvl1pPr>
          </a:lstStyle>
          <a:p>
            <a:r>
              <a:rPr lang="en-US"/>
              <a:t>Click to edit Master title style</a:t>
            </a:r>
            <a:endParaRPr lang="en-US"/>
          </a:p>
        </p:txBody>
      </p:sp>
      <p:sp>
        <p:nvSpPr>
          <p:cNvPr id="3" name="Text Placeholder 2"/>
          <p:cNvSpPr>
            <a:spLocks noGrp="1"/>
          </p:cNvSpPr>
          <p:nvPr>
            <p:ph type="body" idx="1"/>
          </p:nvPr>
        </p:nvSpPr>
        <p:spPr>
          <a:xfrm>
            <a:off x="1295400" y="3200400"/>
            <a:ext cx="6781800" cy="85725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endParaRPr lang="en-US"/>
          </a:p>
        </p:txBody>
      </p:sp>
      <p:sp>
        <p:nvSpPr>
          <p:cNvPr id="6" name="Date Placeholder 3"/>
          <p:cNvSpPr>
            <a:spLocks noGrp="1"/>
          </p:cNvSpPr>
          <p:nvPr>
            <p:ph type="dt" sz="half" idx="10"/>
          </p:nvPr>
        </p:nvSpPr>
        <p:spPr>
          <a:xfrm>
            <a:off x="6400800" y="4765675"/>
            <a:ext cx="2286000" cy="274638"/>
          </a:xfrm>
        </p:spPr>
        <p:txBody>
          <a:bodyPr/>
          <a:lstStyle>
            <a:lvl1pPr>
              <a:defRPr/>
            </a:lvl1pPr>
          </a:lstStyle>
          <a:p>
            <a:pPr>
              <a:defRPr/>
            </a:pPr>
            <a:fld id="{6A77F93B-BBB3-4E83-AD59-E5944BE117E3}" type="datetime3">
              <a:rPr lang="en-US"/>
            </a:fld>
            <a:endParaRPr lang="en-US" dirty="0"/>
          </a:p>
        </p:txBody>
      </p:sp>
      <p:sp>
        <p:nvSpPr>
          <p:cNvPr id="7" name="Footer Placeholder 4"/>
          <p:cNvSpPr>
            <a:spLocks noGrp="1"/>
          </p:cNvSpPr>
          <p:nvPr>
            <p:ph type="ftr" sz="quarter" idx="11"/>
          </p:nvPr>
        </p:nvSpPr>
        <p:spPr>
          <a:xfrm>
            <a:off x="2898775" y="4765675"/>
            <a:ext cx="3475038" cy="274638"/>
          </a:xfrm>
        </p:spPr>
        <p:txBody>
          <a:bodyPr/>
          <a:lstStyle>
            <a:lvl1pPr>
              <a:defRPr/>
            </a:lvl1pPr>
          </a:lstStyle>
          <a:p>
            <a:pPr>
              <a:defRPr/>
            </a:pPr>
            <a:r>
              <a:rPr lang="en-US"/>
              <a:t>EGB1201 – JAVA PROGRAMMING –PROJECT REVIEW 2 </a:t>
            </a:r>
            <a:endParaRPr lang="en-US" dirty="0"/>
          </a:p>
        </p:txBody>
      </p:sp>
      <p:sp>
        <p:nvSpPr>
          <p:cNvPr id="8" name="Slide Number Placeholder 5"/>
          <p:cNvSpPr>
            <a:spLocks noGrp="1"/>
          </p:cNvSpPr>
          <p:nvPr>
            <p:ph type="sldNum" sz="quarter" idx="12"/>
          </p:nvPr>
        </p:nvSpPr>
        <p:spPr>
          <a:xfrm>
            <a:off x="1069975" y="4765675"/>
            <a:ext cx="1520825" cy="274638"/>
          </a:xfrm>
        </p:spPr>
        <p:txBody>
          <a:bodyPr/>
          <a:lstStyle>
            <a:lvl1pPr>
              <a:defRPr/>
            </a:lvl1pPr>
          </a:lstStyle>
          <a:p>
            <a:fld id="{044D7E3C-0231-4203-95F9-0C543FC57457}" type="slidenum">
              <a:rPr lang="en-US" altLang="en-US"/>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lang="en-US"/>
              <a:t>Click to edit Master title style</a:t>
            </a:r>
            <a:endParaRPr lang="en-US"/>
          </a:p>
        </p:txBody>
      </p:sp>
      <p:sp>
        <p:nvSpPr>
          <p:cNvPr id="9" name="Content Placeholder 8"/>
          <p:cNvSpPr>
            <a:spLocks noGrp="1"/>
          </p:cNvSpPr>
          <p:nvPr>
            <p:ph sz="quarter" idx="1"/>
          </p:nvPr>
        </p:nvSpPr>
        <p:spPr>
          <a:xfrm>
            <a:off x="457200" y="914400"/>
            <a:ext cx="4041648" cy="37033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Content Placeholder 10"/>
          <p:cNvSpPr>
            <a:spLocks noGrp="1"/>
          </p:cNvSpPr>
          <p:nvPr>
            <p:ph sz="quarter" idx="2"/>
          </p:nvPr>
        </p:nvSpPr>
        <p:spPr>
          <a:xfrm>
            <a:off x="4632198" y="912114"/>
            <a:ext cx="4041648" cy="37033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p:txBody>
          <a:bodyPr/>
          <a:lstStyle>
            <a:lvl1pPr>
              <a:defRPr/>
            </a:lvl1pPr>
          </a:lstStyle>
          <a:p>
            <a:pPr>
              <a:defRPr/>
            </a:pPr>
            <a:fld id="{57B17916-9F87-433A-B7CC-B031E5E87ABC}" type="datetime3">
              <a:rPr lang="en-US"/>
            </a:fld>
            <a:endParaRPr lang="en-US" dirty="0"/>
          </a:p>
        </p:txBody>
      </p:sp>
      <p:sp>
        <p:nvSpPr>
          <p:cNvPr id="6" name="Footer Placeholder 2"/>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7" name="Slide Number Placeholder 22"/>
          <p:cNvSpPr>
            <a:spLocks noGrp="1"/>
          </p:cNvSpPr>
          <p:nvPr>
            <p:ph type="sldNum" sz="quarter" idx="12"/>
          </p:nvPr>
        </p:nvSpPr>
        <p:spPr/>
        <p:txBody>
          <a:bodyPr/>
          <a:lstStyle>
            <a:lvl1pPr>
              <a:defRPr/>
            </a:lvl1pPr>
          </a:lstStyle>
          <a:p>
            <a:fld id="{1E8E3E21-556E-4CF4-90D1-8A45896B08FC}"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964406"/>
            <a:ext cx="4040188" cy="51435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4" name="Text Placeholder 3"/>
          <p:cNvSpPr>
            <a:spLocks noGrp="1"/>
          </p:cNvSpPr>
          <p:nvPr>
            <p:ph type="body" sz="half" idx="3"/>
          </p:nvPr>
        </p:nvSpPr>
        <p:spPr>
          <a:xfrm>
            <a:off x="4648201" y="971550"/>
            <a:ext cx="4041775" cy="51435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11" name="Content Placeholder 10"/>
          <p:cNvSpPr>
            <a:spLocks noGrp="1"/>
          </p:cNvSpPr>
          <p:nvPr>
            <p:ph sz="quarter" idx="2"/>
          </p:nvPr>
        </p:nvSpPr>
        <p:spPr>
          <a:xfrm>
            <a:off x="457200" y="1600200"/>
            <a:ext cx="4038600" cy="30289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Content Placeholder 12"/>
          <p:cNvSpPr>
            <a:spLocks noGrp="1"/>
          </p:cNvSpPr>
          <p:nvPr>
            <p:ph sz="quarter" idx="4"/>
          </p:nvPr>
        </p:nvSpPr>
        <p:spPr>
          <a:xfrm>
            <a:off x="4648200" y="1600200"/>
            <a:ext cx="4038600" cy="30289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13"/>
          <p:cNvSpPr>
            <a:spLocks noGrp="1"/>
          </p:cNvSpPr>
          <p:nvPr>
            <p:ph type="dt" sz="half" idx="10"/>
          </p:nvPr>
        </p:nvSpPr>
        <p:spPr/>
        <p:txBody>
          <a:bodyPr/>
          <a:lstStyle>
            <a:lvl1pPr>
              <a:defRPr/>
            </a:lvl1pPr>
          </a:lstStyle>
          <a:p>
            <a:pPr>
              <a:defRPr/>
            </a:pPr>
            <a:fld id="{88B0904C-95A0-44B8-B410-4BF9F33082AD}" type="datetime3">
              <a:rPr lang="en-US"/>
            </a:fld>
            <a:endParaRPr lang="en-US" dirty="0"/>
          </a:p>
        </p:txBody>
      </p:sp>
      <p:sp>
        <p:nvSpPr>
          <p:cNvPr id="8" name="Footer Placeholder 2"/>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9" name="Slide Number Placeholder 22"/>
          <p:cNvSpPr>
            <a:spLocks noGrp="1"/>
          </p:cNvSpPr>
          <p:nvPr>
            <p:ph type="sldNum" sz="quarter" idx="12"/>
          </p:nvPr>
        </p:nvSpPr>
        <p:spPr/>
        <p:txBody>
          <a:bodyPr/>
          <a:lstStyle>
            <a:lvl1pPr>
              <a:defRPr/>
            </a:lvl1pPr>
          </a:lstStyle>
          <a:p>
            <a:fld id="{5EDDEB57-5B3D-48D6-A444-FE3C73DDF15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457200" y="171450"/>
            <a:ext cx="8229600" cy="685800"/>
          </a:xfrm>
        </p:spPr>
        <p:txBody>
          <a:bodyPr/>
          <a:lstStyle/>
          <a:p>
            <a:r>
              <a:rPr lang="en-US"/>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DFC437E2-9E1A-42A1-ADDF-0E3869159F48}" type="datetime3">
              <a:rPr lang="en-US"/>
            </a:fld>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6" name="Slide Number Placeholder 4"/>
          <p:cNvSpPr>
            <a:spLocks noGrp="1"/>
          </p:cNvSpPr>
          <p:nvPr>
            <p:ph type="sldNum" sz="quarter" idx="12"/>
          </p:nvPr>
        </p:nvSpPr>
        <p:spPr/>
        <p:txBody>
          <a:bodyPr/>
          <a:lstStyle>
            <a:lvl1pPr>
              <a:defRPr/>
            </a:lvl1pPr>
          </a:lstStyle>
          <a:p>
            <a:fld id="{D09BEC19-7E59-48E5-839E-5A2F59F54A6C}"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traight Connector 1"/>
          <p:cNvSpPr>
            <a:spLocks noChangeShapeType="1"/>
          </p:cNvSpPr>
          <p:nvPr/>
        </p:nvSpPr>
        <p:spPr bwMode="auto">
          <a:xfrm>
            <a:off x="457200" y="4764088"/>
            <a:ext cx="8229600" cy="0"/>
          </a:xfrm>
          <a:prstGeom prst="line">
            <a:avLst/>
          </a:prstGeom>
          <a:noFill/>
          <a:ln w="9525" algn="ctr">
            <a:solidFill>
              <a:schemeClr val="accent2"/>
            </a:solidFill>
            <a:prstDash val="dash"/>
            <a:round/>
          </a:ln>
          <a:extLst>
            <a:ext uri="{909E8E84-426E-40DD-AFC4-6F175D3DCCD1}">
              <a14:hiddenFill xmlns:a14="http://schemas.microsoft.com/office/drawing/2010/main">
                <a:noFill/>
              </a14:hiddenFill>
            </a:ext>
          </a:extLst>
        </p:spPr>
        <p:txBody>
          <a:bodyPr/>
          <a:lstStyle/>
          <a:p>
            <a:endParaRPr lang="en-US"/>
          </a:p>
        </p:txBody>
      </p:sp>
      <p:sp>
        <p:nvSpPr>
          <p:cNvPr id="3" name="Isosceles Triangle 2"/>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fld id="{3B2AE902-D134-418A-8521-07AA3018FBD7}" type="datetime3">
              <a:rPr lang="en-US"/>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6" name="Slide Number Placeholder 3"/>
          <p:cNvSpPr>
            <a:spLocks noGrp="1"/>
          </p:cNvSpPr>
          <p:nvPr>
            <p:ph type="sldNum" sz="quarter" idx="12"/>
          </p:nvPr>
        </p:nvSpPr>
        <p:spPr/>
        <p:txBody>
          <a:bodyPr/>
          <a:lstStyle>
            <a:lvl1pPr>
              <a:defRPr/>
            </a:lvl1pPr>
          </a:lstStyle>
          <a:p>
            <a:fld id="{6C22B0CA-0335-4715-9A4C-4A070D982662}"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traight Connector 1"/>
          <p:cNvSpPr>
            <a:spLocks noChangeShapeType="1"/>
          </p:cNvSpPr>
          <p:nvPr/>
        </p:nvSpPr>
        <p:spPr bwMode="auto">
          <a:xfrm>
            <a:off x="457200" y="4764088"/>
            <a:ext cx="8229600" cy="0"/>
          </a:xfrm>
          <a:prstGeom prst="line">
            <a:avLst/>
          </a:prstGeom>
          <a:noFill/>
          <a:ln w="9525" algn="ctr">
            <a:solidFill>
              <a:schemeClr val="accent2"/>
            </a:solidFill>
            <a:prstDash val="dash"/>
            <a:round/>
          </a:ln>
          <a:extLst>
            <a:ext uri="{909E8E84-426E-40DD-AFC4-6F175D3DCCD1}">
              <a14:hiddenFill xmlns:a14="http://schemas.microsoft.com/office/drawing/2010/main">
                <a:noFill/>
              </a14:hiddenFill>
            </a:ext>
          </a:extLst>
        </p:spPr>
        <p:txBody>
          <a:bodyPr/>
          <a:lstStyle/>
          <a:p>
            <a:endParaRPr lang="en-US"/>
          </a:p>
        </p:txBody>
      </p:sp>
      <p:sp>
        <p:nvSpPr>
          <p:cNvPr id="6" name="Straight Connector 3"/>
          <p:cNvSpPr>
            <a:spLocks noChangeShapeType="1"/>
          </p:cNvSpPr>
          <p:nvPr/>
        </p:nvSpPr>
        <p:spPr bwMode="auto">
          <a:xfrm rot="5400000">
            <a:off x="3915569" y="2493169"/>
            <a:ext cx="4525962" cy="0"/>
          </a:xfrm>
          <a:prstGeom prst="line">
            <a:avLst/>
          </a:prstGeom>
          <a:noFill/>
          <a:ln w="9525" algn="ctr">
            <a:solidFill>
              <a:schemeClr val="accent2"/>
            </a:solidFill>
            <a:prstDash val="dash"/>
            <a:round/>
          </a:ln>
          <a:extLst>
            <a:ext uri="{909E8E84-426E-40DD-AFC4-6F175D3DCCD1}">
              <a14:hiddenFill xmlns:a14="http://schemas.microsoft.com/office/drawing/2010/main">
                <a:noFill/>
              </a14:hiddenFill>
            </a:ext>
          </a:extLst>
        </p:spPr>
        <p:txBody>
          <a:bodyPr/>
          <a:lstStyle/>
          <a:p>
            <a:endParaRPr lang="en-US"/>
          </a:p>
        </p:txBody>
      </p:sp>
      <p:sp>
        <p:nvSpPr>
          <p:cNvPr id="7" name="Isosceles Triangle 6"/>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6324600" y="228600"/>
            <a:ext cx="2514600" cy="62865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endParaRPr lang="en-US"/>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12" name="Content Placeholder 11"/>
          <p:cNvSpPr>
            <a:spLocks noGrp="1"/>
          </p:cNvSpPr>
          <p:nvPr>
            <p:ph sz="quarter" idx="1"/>
          </p:nvPr>
        </p:nvSpPr>
        <p:spPr>
          <a:xfrm>
            <a:off x="304800" y="228600"/>
            <a:ext cx="5715000" cy="42862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4"/>
          <p:cNvSpPr>
            <a:spLocks noGrp="1"/>
          </p:cNvSpPr>
          <p:nvPr>
            <p:ph type="dt" sz="half" idx="10"/>
          </p:nvPr>
        </p:nvSpPr>
        <p:spPr/>
        <p:txBody>
          <a:bodyPr/>
          <a:lstStyle>
            <a:lvl1pPr>
              <a:defRPr/>
            </a:lvl1pPr>
          </a:lstStyle>
          <a:p>
            <a:pPr>
              <a:defRPr/>
            </a:pPr>
            <a:fld id="{D165201E-D0CA-45C5-8000-305D07BA7DCF}" type="datetime3">
              <a:rPr lang="en-US"/>
            </a:fld>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10" name="Slide Number Placeholder 6"/>
          <p:cNvSpPr>
            <a:spLocks noGrp="1"/>
          </p:cNvSpPr>
          <p:nvPr>
            <p:ph type="sldNum" sz="quarter" idx="12"/>
          </p:nvPr>
        </p:nvSpPr>
        <p:spPr/>
        <p:txBody>
          <a:bodyPr/>
          <a:lstStyle>
            <a:lvl1pPr>
              <a:defRPr/>
            </a:lvl1pPr>
          </a:lstStyle>
          <a:p>
            <a:fld id="{DFB12ED9-1333-4B92-8EB9-791B121C41AA}"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traight Connector 1"/>
          <p:cNvSpPr>
            <a:spLocks noChangeShapeType="1"/>
          </p:cNvSpPr>
          <p:nvPr/>
        </p:nvSpPr>
        <p:spPr bwMode="auto">
          <a:xfrm>
            <a:off x="457200" y="4764088"/>
            <a:ext cx="8229600" cy="0"/>
          </a:xfrm>
          <a:prstGeom prst="line">
            <a:avLst/>
          </a:prstGeom>
          <a:noFill/>
          <a:ln w="9525" algn="ctr">
            <a:solidFill>
              <a:schemeClr val="accent2"/>
            </a:solidFill>
            <a:prstDash val="dash"/>
            <a:round/>
          </a:ln>
          <a:extLst>
            <a:ext uri="{909E8E84-426E-40DD-AFC4-6F175D3DCCD1}">
              <a14:hiddenFill xmlns:a14="http://schemas.microsoft.com/office/drawing/2010/main">
                <a:noFill/>
              </a14:hiddenFill>
            </a:ext>
          </a:extLst>
        </p:spPr>
        <p:txBody>
          <a:bodyPr/>
          <a:lstStyle/>
          <a:p>
            <a:endParaRPr lang="en-US"/>
          </a:p>
        </p:txBody>
      </p:sp>
      <p:sp>
        <p:nvSpPr>
          <p:cNvPr id="6" name="Isosceles Triangle 5"/>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457200" y="376238"/>
            <a:ext cx="182563"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endParaRPr lang="en-US"/>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914400"/>
            <a:ext cx="8229600" cy="40005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endParaRPr lang="en-US"/>
          </a:p>
        </p:txBody>
      </p:sp>
      <p:sp>
        <p:nvSpPr>
          <p:cNvPr id="8" name="Date Placeholder 4"/>
          <p:cNvSpPr>
            <a:spLocks noGrp="1"/>
          </p:cNvSpPr>
          <p:nvPr>
            <p:ph type="dt" sz="half" idx="10"/>
          </p:nvPr>
        </p:nvSpPr>
        <p:spPr/>
        <p:txBody>
          <a:bodyPr/>
          <a:lstStyle>
            <a:lvl1pPr>
              <a:defRPr/>
            </a:lvl1pPr>
          </a:lstStyle>
          <a:p>
            <a:pPr>
              <a:defRPr/>
            </a:pPr>
            <a:fld id="{959125D8-E791-4DB2-B33E-2B3660CACDDB}" type="datetime3">
              <a:rPr lang="en-US"/>
            </a:fld>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10" name="Slide Number Placeholder 6"/>
          <p:cNvSpPr>
            <a:spLocks noGrp="1"/>
          </p:cNvSpPr>
          <p:nvPr>
            <p:ph type="sldNum" sz="quarter" idx="12"/>
          </p:nvPr>
        </p:nvSpPr>
        <p:spPr/>
        <p:txBody>
          <a:bodyPr/>
          <a:lstStyle>
            <a:lvl1pPr>
              <a:defRPr/>
            </a:lvl1pPr>
          </a:lstStyle>
          <a:p>
            <a:fld id="{D733CD00-8F98-4707-BF42-43D47ED5049F}" type="slidenum">
              <a:rPr lang="en-US" altLang="en-US"/>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Title Placeholder 21"/>
          <p:cNvSpPr>
            <a:spLocks noGrp="1" noChangeArrowheads="1"/>
          </p:cNvSpPr>
          <p:nvPr>
            <p:ph type="title"/>
          </p:nvPr>
        </p:nvSpPr>
        <p:spPr bwMode="auto">
          <a:xfrm>
            <a:off x="457200" y="114300"/>
            <a:ext cx="8229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Text Placeholder 12"/>
          <p:cNvSpPr>
            <a:spLocks noGrp="1" noChangeArrowheads="1"/>
          </p:cNvSpPr>
          <p:nvPr>
            <p:ph type="body" idx="1"/>
          </p:nvPr>
        </p:nvSpPr>
        <p:spPr bwMode="auto">
          <a:xfrm>
            <a:off x="457200" y="914400"/>
            <a:ext cx="82296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4" name="Date Placeholder 13"/>
          <p:cNvSpPr>
            <a:spLocks noGrp="1"/>
          </p:cNvSpPr>
          <p:nvPr>
            <p:ph type="dt" sz="half" idx="2"/>
          </p:nvPr>
        </p:nvSpPr>
        <p:spPr>
          <a:xfrm>
            <a:off x="6400800" y="4767263"/>
            <a:ext cx="2289175" cy="274637"/>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defRPr>
            </a:lvl1pPr>
          </a:lstStyle>
          <a:p>
            <a:pPr>
              <a:defRPr/>
            </a:pPr>
            <a:fld id="{25B044E2-E031-46C7-B9BD-930632D0DFEB}" type="datetime3">
              <a:rPr lang="en-US"/>
            </a:fld>
            <a:endParaRPr lang="en-US" dirty="0"/>
          </a:p>
        </p:txBody>
      </p:sp>
      <p:sp>
        <p:nvSpPr>
          <p:cNvPr id="3" name="Footer Placeholder 2"/>
          <p:cNvSpPr>
            <a:spLocks noGrp="1"/>
          </p:cNvSpPr>
          <p:nvPr>
            <p:ph type="ftr" sz="quarter" idx="3"/>
          </p:nvPr>
        </p:nvSpPr>
        <p:spPr>
          <a:xfrm>
            <a:off x="2898775" y="4767263"/>
            <a:ext cx="3505200" cy="274637"/>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775" y="4767263"/>
            <a:ext cx="1981200" cy="274637"/>
          </a:xfrm>
          <a:prstGeom prst="rect">
            <a:avLst/>
          </a:prstGeom>
        </p:spPr>
        <p:txBody>
          <a:bodyPr vert="horz" wrap="square" lIns="91440" tIns="45720" rIns="91440" bIns="45720" numCol="1" anchor="t" anchorCtr="0" compatLnSpc="1"/>
          <a:lstStyle>
            <a:lvl1pPr eaLnBrk="1" hangingPunct="1">
              <a:defRPr sz="1400">
                <a:solidFill>
                  <a:schemeClr val="tx2"/>
                </a:solidFill>
              </a:defRPr>
            </a:lvl1pPr>
          </a:lstStyle>
          <a:p>
            <a:fld id="{0CF54896-BA20-414B-9AF8-2AE6649BA261}" type="slidenum">
              <a:rPr lang="en-US" altLang="en-US"/>
            </a:fld>
            <a:endParaRPr lang="en-US" altLang="en-US"/>
          </a:p>
        </p:txBody>
      </p:sp>
      <p:sp>
        <p:nvSpPr>
          <p:cNvPr id="1031" name="Straight Connector 27"/>
          <p:cNvSpPr>
            <a:spLocks noChangeShapeType="1"/>
          </p:cNvSpPr>
          <p:nvPr/>
        </p:nvSpPr>
        <p:spPr bwMode="auto">
          <a:xfrm>
            <a:off x="457200" y="4764088"/>
            <a:ext cx="8229600" cy="0"/>
          </a:xfrm>
          <a:prstGeom prst="line">
            <a:avLst/>
          </a:prstGeom>
          <a:noFill/>
          <a:ln w="9525" algn="ctr">
            <a:solidFill>
              <a:schemeClr val="accent2"/>
            </a:solidFill>
            <a:prstDash val="dash"/>
            <a:rou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p:cNvSpPr>
            <a:spLocks noChangeShapeType="1"/>
          </p:cNvSpPr>
          <p:nvPr/>
        </p:nvSpPr>
        <p:spPr bwMode="auto">
          <a:xfrm>
            <a:off x="457200" y="857250"/>
            <a:ext cx="8229600" cy="0"/>
          </a:xfrm>
          <a:prstGeom prst="line">
            <a:avLst/>
          </a:prstGeom>
          <a:noFill/>
          <a:ln w="9525" algn="ctr">
            <a:solidFill>
              <a:schemeClr val="accent2"/>
            </a:solidFill>
            <a:prstDash val="dash"/>
            <a:round/>
          </a:ln>
          <a:extLst>
            <a:ext uri="{909E8E84-426E-40DD-AFC4-6F175D3DCCD1}">
              <a14:hiddenFill xmlns:a14="http://schemas.microsoft.com/office/drawing/2010/main">
                <a:noFill/>
              </a14:hiddenFill>
            </a:ext>
          </a:extLst>
        </p:spPr>
        <p:txBody>
          <a:bodyPr/>
          <a:lstStyle/>
          <a:p>
            <a:endParaRPr lang="en-US"/>
          </a:p>
        </p:txBody>
      </p:sp>
      <p:sp>
        <p:nvSpPr>
          <p:cNvPr id="10" name="Isosceles Triangle 9"/>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anose="02050604050505020204" pitchFamily="18" charset="0"/>
        </a:defRPr>
      </a:lvl2pPr>
      <a:lvl3pPr algn="l" rtl="0" eaLnBrk="0" fontAlgn="base" hangingPunct="0">
        <a:spcBef>
          <a:spcPct val="0"/>
        </a:spcBef>
        <a:spcAft>
          <a:spcPct val="0"/>
        </a:spcAft>
        <a:defRPr sz="3200">
          <a:solidFill>
            <a:schemeClr val="tx2"/>
          </a:solidFill>
          <a:latin typeface="Bookman Old Style" panose="02050604050505020204" pitchFamily="18" charset="0"/>
        </a:defRPr>
      </a:lvl3pPr>
      <a:lvl4pPr algn="l" rtl="0" eaLnBrk="0" fontAlgn="base" hangingPunct="0">
        <a:spcBef>
          <a:spcPct val="0"/>
        </a:spcBef>
        <a:spcAft>
          <a:spcPct val="0"/>
        </a:spcAft>
        <a:defRPr sz="3200">
          <a:solidFill>
            <a:schemeClr val="tx2"/>
          </a:solidFill>
          <a:latin typeface="Bookman Old Style" panose="02050604050505020204" pitchFamily="18" charset="0"/>
        </a:defRPr>
      </a:lvl4pPr>
      <a:lvl5pPr algn="l" rtl="0" eaLnBrk="0" fontAlgn="base" hangingPunct="0">
        <a:spcBef>
          <a:spcPct val="0"/>
        </a:spcBef>
        <a:spcAft>
          <a:spcPct val="0"/>
        </a:spcAft>
        <a:defRPr sz="3200">
          <a:solidFill>
            <a:schemeClr val="tx2"/>
          </a:solidFill>
          <a:latin typeface="Bookman Old Style" panose="02050604050505020204" pitchFamily="18" charset="0"/>
        </a:defRPr>
      </a:lvl5pPr>
      <a:lvl6pPr marL="457200" algn="l" rtl="0" fontAlgn="base">
        <a:spcBef>
          <a:spcPct val="0"/>
        </a:spcBef>
        <a:spcAft>
          <a:spcPct val="0"/>
        </a:spcAft>
        <a:defRPr sz="3200">
          <a:solidFill>
            <a:schemeClr val="tx2"/>
          </a:solidFill>
          <a:latin typeface="Bookman Old Style" panose="02050604050505020204" pitchFamily="18" charset="0"/>
        </a:defRPr>
      </a:lvl6pPr>
      <a:lvl7pPr marL="914400" algn="l" rtl="0" fontAlgn="base">
        <a:spcBef>
          <a:spcPct val="0"/>
        </a:spcBef>
        <a:spcAft>
          <a:spcPct val="0"/>
        </a:spcAft>
        <a:defRPr sz="3200">
          <a:solidFill>
            <a:schemeClr val="tx2"/>
          </a:solidFill>
          <a:latin typeface="Bookman Old Style" panose="02050604050505020204" pitchFamily="18" charset="0"/>
        </a:defRPr>
      </a:lvl7pPr>
      <a:lvl8pPr marL="1371600" algn="l" rtl="0" fontAlgn="base">
        <a:spcBef>
          <a:spcPct val="0"/>
        </a:spcBef>
        <a:spcAft>
          <a:spcPct val="0"/>
        </a:spcAft>
        <a:defRPr sz="3200">
          <a:solidFill>
            <a:schemeClr val="tx2"/>
          </a:solidFill>
          <a:latin typeface="Bookman Old Style" panose="02050604050505020204" pitchFamily="18" charset="0"/>
        </a:defRPr>
      </a:lvl8pPr>
      <a:lvl9pPr marL="1828800" algn="l" rtl="0" fontAlgn="base">
        <a:spcBef>
          <a:spcPct val="0"/>
        </a:spcBef>
        <a:spcAft>
          <a:spcPct val="0"/>
        </a:spcAft>
        <a:defRPr sz="3200">
          <a:solidFill>
            <a:schemeClr val="tx2"/>
          </a:solidFill>
          <a:latin typeface="Bookman Old Style" panose="02050604050505020204"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jpe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2513"/>
          </a:xfrm>
          <a:solidFill>
            <a:schemeClr val="accent4">
              <a:lumMod val="40000"/>
              <a:lumOff val="60000"/>
            </a:schemeClr>
          </a:solidFill>
          <a:ln>
            <a:solidFill>
              <a:schemeClr val="tx1"/>
            </a:solidFill>
          </a:ln>
        </p:spPr>
        <p:txBody>
          <a:bodyPr>
            <a:normAutofit/>
          </a:bodyPr>
          <a:lstStyle/>
          <a:p>
            <a:pPr algn="ctr" eaLnBrk="1" fontAlgn="auto" hangingPunct="1">
              <a:lnSpc>
                <a:spcPct val="100000"/>
              </a:lnSpc>
              <a:spcAft>
                <a:spcPts val="0"/>
              </a:spcAft>
              <a:defRPr/>
            </a:pPr>
            <a:r>
              <a:rPr lang="en-IN" sz="2800" b="1" dirty="0">
                <a:solidFill>
                  <a:schemeClr val="tx1"/>
                </a:solidFill>
                <a:latin typeface="Times New Roman" panose="02020603050405020304" pitchFamily="18" charset="0"/>
                <a:cs typeface="Times New Roman" panose="02020603050405020304" pitchFamily="18" charset="0"/>
              </a:rPr>
              <a:t>AGB1211 – DESIGN THINKING</a:t>
            </a:r>
            <a:br>
              <a:rPr lang="en-IN" sz="2800" b="1" dirty="0">
                <a:solidFill>
                  <a:schemeClr val="tx1"/>
                </a:solidFill>
                <a:latin typeface="Times New Roman" panose="02020603050405020304" pitchFamily="18" charset="0"/>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1267" name="Footer Placeholder 4"/>
          <p:cNvSpPr txBox="1">
            <a:spLocks noChangeArrowheads="1"/>
          </p:cNvSpPr>
          <p:nvPr/>
        </p:nvSpPr>
        <p:spPr bwMode="auto">
          <a:xfrm>
            <a:off x="0" y="527685"/>
            <a:ext cx="9144000" cy="446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bIns="0" anchor="b"/>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548005" indent="-2730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822325"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09728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13716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18288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2860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27432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2004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endParaRPr lang="en-US" altLang="en-US" sz="2500" b="1" dirty="0">
              <a:solidFill>
                <a:srgbClr val="3F3F3F"/>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Department of Artificial Intelligence and Data Science</a:t>
            </a:r>
            <a:endParaRPr lang="en-US" altLang="en-US" sz="2400" b="1" dirty="0">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Academic Year: 2024 – 2025 (Odd Semester)</a:t>
            </a:r>
            <a:endParaRPr lang="en-US" altLang="en-US" sz="2400" b="1" dirty="0">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endParaRPr lang="en-US" altLang="en-US" sz="24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Year					:II</a:t>
            </a:r>
            <a:endParaRPr lang="en-US" altLang="en-US" sz="20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Semester				:III</a:t>
            </a:r>
            <a:endParaRPr lang="en-US" altLang="en-US" sz="20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Section					:</a:t>
            </a:r>
            <a:r>
              <a:rPr lang="en-IN" altLang="en-US" sz="2000" b="1" dirty="0">
                <a:latin typeface="Times New Roman" panose="02020603050405020304" pitchFamily="18" charset="0"/>
                <a:cs typeface="Times New Roman" panose="02020603050405020304" pitchFamily="18" charset="0"/>
              </a:rPr>
              <a:t>B</a:t>
            </a:r>
            <a:endParaRPr lang="en-US" altLang="en-US" sz="20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Date					:</a:t>
            </a:r>
            <a:r>
              <a:rPr lang="en-IN" altLang="en-US" sz="2000" b="1" dirty="0">
                <a:latin typeface="Times New Roman" panose="02020603050405020304" pitchFamily="18" charset="0"/>
                <a:cs typeface="Times New Roman" panose="02020603050405020304" pitchFamily="18" charset="0"/>
              </a:rPr>
              <a:t>06/12/12</a:t>
            </a:r>
            <a:endParaRPr lang="en-US" altLang="en-US" sz="20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endParaRPr lang="en-US" altLang="en-US" sz="28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1600" b="1" dirty="0">
                <a:solidFill>
                  <a:srgbClr val="3F3F3F"/>
                </a:solidFill>
                <a:latin typeface="Times New Roman" panose="02020603050405020304" pitchFamily="18" charset="0"/>
                <a:cs typeface="Times New Roman" panose="02020603050405020304" pitchFamily="18" charset="0"/>
              </a:rPr>
              <a:t>PRESENTED BY                                                                          </a:t>
            </a:r>
            <a:r>
              <a:rPr lang="en-US" altLang="en-US" sz="1600" b="1" dirty="0">
                <a:solidFill>
                  <a:srgbClr val="3F3F3F"/>
                </a:solidFill>
                <a:latin typeface="Times New Roman" panose="02020603050405020304" pitchFamily="18" charset="0"/>
                <a:cs typeface="Times New Roman" panose="02020603050405020304" pitchFamily="18" charset="0"/>
              </a:rPr>
              <a:t>GUIDED BY </a:t>
            </a:r>
            <a:endParaRPr lang="en-US" altLang="en-US" sz="1600" b="1" dirty="0">
              <a:solidFill>
                <a:srgbClr val="3F3F3F"/>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1600" b="1" dirty="0">
                <a:solidFill>
                  <a:srgbClr val="3F3F3F"/>
                </a:solidFill>
                <a:latin typeface="Times New Roman" panose="02020603050405020304" pitchFamily="18" charset="0"/>
                <a:cs typeface="Times New Roman" panose="02020603050405020304" pitchFamily="18" charset="0"/>
              </a:rPr>
              <a:t>1. SURYA S (2303811724321115)                        				JOANY FRANKLIN M.E.,</a:t>
            </a:r>
            <a:endParaRPr lang="en-US" altLang="en-US" sz="1600" b="1" dirty="0">
              <a:solidFill>
                <a:srgbClr val="3F3F3F"/>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1600" b="1" dirty="0">
                <a:solidFill>
                  <a:srgbClr val="3F3F3F"/>
                </a:solidFill>
                <a:latin typeface="Times New Roman" panose="02020603050405020304" pitchFamily="18" charset="0"/>
                <a:cs typeface="Times New Roman" panose="02020603050405020304" pitchFamily="18" charset="0"/>
              </a:rPr>
              <a:t>2.THILIP KUMAR S (2303811724321117)                                     Assistant Professor,</a:t>
            </a:r>
            <a:endParaRPr lang="en-US" altLang="en-US" sz="1600" b="1" dirty="0">
              <a:solidFill>
                <a:srgbClr val="3F3F3F"/>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1600" b="1" dirty="0">
                <a:solidFill>
                  <a:srgbClr val="3F3F3F"/>
                </a:solidFill>
                <a:latin typeface="Times New Roman" panose="02020603050405020304" pitchFamily="18" charset="0"/>
                <a:cs typeface="Times New Roman" panose="02020603050405020304" pitchFamily="18" charset="0"/>
              </a:rPr>
              <a:t>3.VAITHYANADHAN S G (2303811724321119)                            Department of AI,</a:t>
            </a:r>
            <a:endParaRPr lang="en-US" altLang="en-US" sz="1600" b="1" dirty="0">
              <a:solidFill>
                <a:srgbClr val="3F3F3F"/>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1600" b="1" dirty="0">
                <a:solidFill>
                  <a:srgbClr val="3F3F3F"/>
                </a:solidFill>
                <a:latin typeface="Times New Roman" panose="02020603050405020304" pitchFamily="18" charset="0"/>
                <a:cs typeface="Times New Roman" panose="02020603050405020304" pitchFamily="18" charset="0"/>
              </a:rPr>
              <a:t>                                                                                                             K.Ramakrishnan College of Technology												</a:t>
            </a:r>
            <a:endParaRPr lang="en-US" altLang="en-US" sz="2400" b="1" dirty="0">
              <a:latin typeface="Times New Roman" panose="02020603050405020304" pitchFamily="18" charset="0"/>
              <a:cs typeface="Times New Roman" panose="02020603050405020304" pitchFamily="18" charset="0"/>
            </a:endParaRPr>
          </a:p>
        </p:txBody>
      </p:sp>
      <p:sp>
        <p:nvSpPr>
          <p:cNvPr id="11268"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C5446174-273D-44EC-B7DE-BE398E9B8A4B}" type="slidenum">
              <a:rPr lang="en-US" altLang="en-US">
                <a:solidFill>
                  <a:schemeClr val="tx2"/>
                </a:solidFill>
              </a:rPr>
            </a:fld>
            <a:endParaRPr lang="en-US" altLang="en-US">
              <a:solidFill>
                <a:schemeClr val="tx2"/>
              </a:solidFill>
            </a:endParaRPr>
          </a:p>
        </p:txBody>
      </p:sp>
      <p:sp>
        <p:nvSpPr>
          <p:cNvPr id="11269"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11270"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12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anose="02020603050405020304" pitchFamily="18" charset="0"/>
                <a:cs typeface="Times New Roman" panose="02020603050405020304" pitchFamily="18" charset="0"/>
              </a:rPr>
              <a:t>List of Modules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20483"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2048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554FE5E5-F74D-4FDF-BF42-403A5DB88F43}" type="slidenum">
              <a:rPr lang="en-US" altLang="en-US">
                <a:solidFill>
                  <a:schemeClr val="tx2"/>
                </a:solidFill>
              </a:rPr>
            </a:fld>
            <a:endParaRPr lang="en-US" altLang="en-US">
              <a:solidFill>
                <a:schemeClr val="tx2"/>
              </a:solidFill>
            </a:endParaRPr>
          </a:p>
        </p:txBody>
      </p:sp>
      <p:sp>
        <p:nvSpPr>
          <p:cNvPr id="20485" name="Content Placeholder 2"/>
          <p:cNvSpPr>
            <a:spLocks noGrp="1" noChangeArrowheads="1"/>
          </p:cNvSpPr>
          <p:nvPr>
            <p:ph sz="quarter" idx="1"/>
          </p:nvPr>
        </p:nvSpPr>
        <p:spPr>
          <a:xfrm>
            <a:off x="457200" y="1151255"/>
            <a:ext cx="8229600" cy="3110230"/>
          </a:xfrm>
        </p:spPr>
        <p:txBody>
          <a:bodyPr/>
          <a:lstStyle/>
          <a:p>
            <a:pPr marL="0" indent="0" eaLnBrk="1" hangingPunct="1">
              <a:lnSpc>
                <a:spcPct val="150000"/>
              </a:lnSpc>
              <a:buFont typeface="Wingdings" panose="05000000000000000000" pitchFamily="2" charset="2"/>
              <a:buNone/>
            </a:pPr>
            <a:endParaRPr lang="en-US" sz="22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COLLECTION </a:t>
            </a:r>
            <a:r>
              <a:rPr lang="en-IN" altLang="en-US" sz="2200" b="1" dirty="0">
                <a:latin typeface="Times New Roman" panose="02020603050405020304" pitchFamily="18" charset="0"/>
                <a:cs typeface="Times New Roman" panose="02020603050405020304" pitchFamily="18" charset="0"/>
              </a:rPr>
              <a:t>OF DATA</a:t>
            </a:r>
            <a:r>
              <a:rPr lang="en-US" sz="2200" b="1" dirty="0">
                <a:latin typeface="Times New Roman" panose="02020603050405020304" pitchFamily="18" charset="0"/>
                <a:cs typeface="Times New Roman" panose="02020603050405020304" pitchFamily="18" charset="0"/>
              </a:rPr>
              <a:t> MODULE </a:t>
            </a:r>
            <a:endParaRPr lang="en-US" sz="22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WASTE PROCESSING AND </a:t>
            </a:r>
            <a:r>
              <a:rPr lang="en-IN" altLang="en-US" sz="2200" b="1" dirty="0">
                <a:latin typeface="Times New Roman" panose="02020603050405020304" pitchFamily="18" charset="0"/>
                <a:cs typeface="Times New Roman" panose="02020603050405020304" pitchFamily="18" charset="0"/>
              </a:rPr>
              <a:t>PREVENTION</a:t>
            </a:r>
            <a:r>
              <a:rPr lang="en-US" sz="2200" b="1" dirty="0">
                <a:latin typeface="Times New Roman" panose="02020603050405020304" pitchFamily="18" charset="0"/>
                <a:cs typeface="Times New Roman" panose="02020603050405020304" pitchFamily="18" charset="0"/>
              </a:rPr>
              <a:t> MODULE</a:t>
            </a:r>
            <a:endParaRPr lang="en-US" sz="22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Ø"/>
            </a:pPr>
            <a:r>
              <a:rPr lang="en-IN" altLang="en-US" sz="2200" b="1" dirty="0">
                <a:latin typeface="Times New Roman" panose="02020603050405020304" pitchFamily="18" charset="0"/>
                <a:cs typeface="Times New Roman" panose="02020603050405020304" pitchFamily="18" charset="0"/>
              </a:rPr>
              <a:t>DASHBOARD</a:t>
            </a:r>
            <a:r>
              <a:rPr lang="en-US" sz="2200" b="1" dirty="0">
                <a:latin typeface="Times New Roman" panose="02020603050405020304" pitchFamily="18" charset="0"/>
                <a:cs typeface="Times New Roman" panose="02020603050405020304" pitchFamily="18" charset="0"/>
              </a:rPr>
              <a:t> MODULE</a:t>
            </a:r>
            <a:endParaRPr lang="en-US" sz="22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DISPOSAL AND FEEDBACK MODULE</a:t>
            </a:r>
            <a:endParaRPr lang="en-US" sz="2200" b="1" dirty="0">
              <a:latin typeface="Times New Roman" panose="02020603050405020304" pitchFamily="18" charset="0"/>
              <a:cs typeface="Times New Roman" panose="02020603050405020304" pitchFamily="18" charset="0"/>
            </a:endParaRPr>
          </a:p>
          <a:p>
            <a:pPr marL="0" indent="0" eaLnBrk="1" hangingPunct="1">
              <a:buNone/>
            </a:pPr>
            <a:endParaRPr lang="en-US" sz="2200" b="1" u="sng" dirty="0">
              <a:latin typeface="Times New Roman" panose="02020603050405020304" pitchFamily="18" charset="0"/>
              <a:cs typeface="Times New Roman" panose="02020603050405020304" pitchFamily="18" charset="0"/>
            </a:endParaRPr>
          </a:p>
          <a:p>
            <a:pPr marL="0" indent="0" eaLnBrk="1" hangingPunct="1">
              <a:buNone/>
            </a:pPr>
            <a:endParaRPr lang="en-US" b="1" u="sng" dirty="0">
              <a:latin typeface="Times New Roman" panose="02020603050405020304" pitchFamily="18" charset="0"/>
              <a:cs typeface="Times New Roman" panose="02020603050405020304" pitchFamily="18" charset="0"/>
            </a:endParaRPr>
          </a:p>
          <a:p>
            <a:pPr marL="0" indent="0" eaLnBrk="1" hangingPunct="1">
              <a:buFont typeface="Wingdings 3" panose="05040102010807070707" pitchFamily="18" charset="2"/>
              <a:buNone/>
            </a:pPr>
            <a:endParaRPr lang="en-IN" altLang="en-US" dirty="0">
              <a:latin typeface="Times New Roman" panose="02020603050405020304" pitchFamily="18" charset="0"/>
              <a:cs typeface="Times New Roman" panose="02020603050405020304" pitchFamily="18" charset="0"/>
            </a:endParaRPr>
          </a:p>
        </p:txBody>
      </p:sp>
      <p:pic>
        <p:nvPicPr>
          <p:cNvPr id="2048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anose="02020603050405020304" pitchFamily="18" charset="0"/>
                <a:cs typeface="Times New Roman" panose="02020603050405020304" pitchFamily="18" charset="0"/>
              </a:rPr>
              <a:t>Module 1 Description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1507"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FE45DEC2-3E21-476C-97D3-0D08AD9989FF}" type="slidenum">
              <a:rPr lang="en-US" altLang="en-US">
                <a:solidFill>
                  <a:schemeClr val="tx2"/>
                </a:solidFill>
              </a:rPr>
            </a:fld>
            <a:endParaRPr lang="en-US" altLang="en-US">
              <a:solidFill>
                <a:schemeClr val="tx2"/>
              </a:solidFill>
            </a:endParaRPr>
          </a:p>
        </p:txBody>
      </p:sp>
      <p:sp>
        <p:nvSpPr>
          <p:cNvPr id="21508" name="Content Placeholder 4"/>
          <p:cNvSpPr>
            <a:spLocks noGrp="1" noChangeArrowheads="1"/>
          </p:cNvSpPr>
          <p:nvPr>
            <p:ph sz="quarter" idx="1"/>
          </p:nvPr>
        </p:nvSpPr>
        <p:spPr>
          <a:xfrm>
            <a:off x="457200" y="914400"/>
            <a:ext cx="8229600" cy="3703638"/>
          </a:xfrm>
        </p:spPr>
        <p:txBody>
          <a:bodyPr/>
          <a:lstStyle/>
          <a:p>
            <a:pPr marL="0" indent="0" algn="ctr" eaLnBrk="1" hangingPunct="1">
              <a:buNone/>
            </a:pPr>
            <a:r>
              <a:rPr lang="en-US" sz="2400" b="1" dirty="0">
                <a:latin typeface="Times New Roman" panose="02020603050405020304" pitchFamily="18" charset="0"/>
                <a:cs typeface="Times New Roman" panose="02020603050405020304" pitchFamily="18" charset="0"/>
                <a:sym typeface="+mn-ea"/>
              </a:rPr>
              <a:t>COLLECTION </a:t>
            </a:r>
            <a:r>
              <a:rPr lang="en-IN" altLang="en-US" sz="2400" b="1" dirty="0">
                <a:latin typeface="Times New Roman" panose="02020603050405020304" pitchFamily="18" charset="0"/>
                <a:cs typeface="Times New Roman" panose="02020603050405020304" pitchFamily="18" charset="0"/>
                <a:sym typeface="+mn-ea"/>
              </a:rPr>
              <a:t>OF DATA</a:t>
            </a:r>
            <a:r>
              <a:rPr lang="en-US" sz="2400" b="1" dirty="0">
                <a:latin typeface="Times New Roman" panose="02020603050405020304" pitchFamily="18" charset="0"/>
                <a:cs typeface="Times New Roman" panose="02020603050405020304" pitchFamily="18" charset="0"/>
                <a:sym typeface="+mn-ea"/>
              </a:rPr>
              <a:t> MODULE </a:t>
            </a:r>
            <a:endParaRPr lang="en-US" sz="2400" b="1" dirty="0">
              <a:latin typeface="Times New Roman" panose="02020603050405020304" pitchFamily="18" charset="0"/>
              <a:cs typeface="Times New Roman" panose="02020603050405020304" pitchFamily="18" charset="0"/>
            </a:endParaRPr>
          </a:p>
          <a:p>
            <a:pPr marL="0" indent="0" eaLnBrk="1" hangingPunct="1">
              <a:buNone/>
            </a:pPr>
            <a:endParaRPr lang="en-US" sz="2400" b="1" u="sng" dirty="0"/>
          </a:p>
          <a:p>
            <a:pPr marL="0" indent="0" algn="just" eaLnBrk="1" hangingPunct="1">
              <a:buNone/>
            </a:pPr>
            <a:r>
              <a:rPr lang="en-US" sz="2400" dirty="0"/>
              <a:t> </a:t>
            </a:r>
            <a:r>
              <a:rPr lang="en-US" sz="2200" dirty="0">
                <a:latin typeface="Times New Roman" panose="02020603050405020304" pitchFamily="18" charset="0"/>
                <a:cs typeface="Times New Roman" panose="02020603050405020304" pitchFamily="18" charset="0"/>
              </a:rPr>
              <a:t>This module focuses on waste </a:t>
            </a:r>
            <a:r>
              <a:rPr lang="en-IN" altLang="en-US" sz="2200" dirty="0">
                <a:latin typeface="Times New Roman" panose="02020603050405020304" pitchFamily="18" charset="0"/>
                <a:cs typeface="Times New Roman" panose="02020603050405020304" pitchFamily="18" charset="0"/>
              </a:rPr>
              <a:t>collecting data from</a:t>
            </a:r>
            <a:r>
              <a:rPr lang="en-US" sz="2200" dirty="0">
                <a:latin typeface="Times New Roman" panose="02020603050405020304" pitchFamily="18" charset="0"/>
                <a:cs typeface="Times New Roman" panose="02020603050405020304" pitchFamily="18" charset="0"/>
              </a:rPr>
              <a:t> the household level and encourages proper segregation of waste into categories such as </a:t>
            </a:r>
            <a:r>
              <a:rPr lang="en-IN" altLang="en-US" sz="2200" dirty="0">
                <a:latin typeface="Times New Roman" panose="02020603050405020304" pitchFamily="18" charset="0"/>
                <a:cs typeface="Times New Roman" panose="02020603050405020304" pitchFamily="18" charset="0"/>
              </a:rPr>
              <a:t>Organic</a:t>
            </a:r>
            <a:r>
              <a:rPr lang="en-US" sz="2200" dirty="0">
                <a:latin typeface="Times New Roman" panose="02020603050405020304" pitchFamily="18" charset="0"/>
                <a:cs typeface="Times New Roman" panose="02020603050405020304" pitchFamily="18" charset="0"/>
              </a:rPr>
              <a:t>, </a:t>
            </a:r>
            <a:r>
              <a:rPr lang="en-IN" altLang="en-US" sz="2200" dirty="0">
                <a:latin typeface="Times New Roman" panose="02020603050405020304" pitchFamily="18" charset="0"/>
                <a:cs typeface="Times New Roman" panose="02020603050405020304" pitchFamily="18" charset="0"/>
              </a:rPr>
              <a:t>Inorganic</a:t>
            </a:r>
            <a:r>
              <a:rPr lang="en-US" sz="2200" dirty="0">
                <a:latin typeface="Times New Roman" panose="02020603050405020304" pitchFamily="18" charset="0"/>
                <a:cs typeface="Times New Roman" panose="02020603050405020304" pitchFamily="18" charset="0"/>
              </a:rPr>
              <a:t>, and </a:t>
            </a:r>
            <a:r>
              <a:rPr lang="en-IN" altLang="en-US" sz="2200" dirty="0">
                <a:latin typeface="Times New Roman" panose="02020603050405020304" pitchFamily="18" charset="0"/>
                <a:cs typeface="Times New Roman" panose="02020603050405020304" pitchFamily="18" charset="0"/>
              </a:rPr>
              <a:t>H</a:t>
            </a:r>
            <a:r>
              <a:rPr lang="en-US" sz="2200" dirty="0">
                <a:latin typeface="Times New Roman" panose="02020603050405020304" pitchFamily="18" charset="0"/>
                <a:cs typeface="Times New Roman" panose="02020603050405020304" pitchFamily="18" charset="0"/>
              </a:rPr>
              <a:t>azardous </a:t>
            </a:r>
            <a:r>
              <a:rPr lang="en-IN" altLang="en-US" sz="2200" dirty="0">
                <a:latin typeface="Times New Roman" panose="02020603050405020304" pitchFamily="18" charset="0"/>
                <a:cs typeface="Times New Roman" panose="02020603050405020304" pitchFamily="18" charset="0"/>
              </a:rPr>
              <a:t>waste</a:t>
            </a:r>
            <a:r>
              <a:rPr lang="en-US" sz="2200" dirty="0">
                <a:latin typeface="Times New Roman" panose="02020603050405020304" pitchFamily="18" charset="0"/>
                <a:cs typeface="Times New Roman" panose="02020603050405020304" pitchFamily="18" charset="0"/>
              </a:rPr>
              <a:t>. It may include the use of separate bins to guide households in segregating their waste correctly. </a:t>
            </a:r>
            <a:r>
              <a:rPr lang="en-US" altLang="en-US" sz="2200" dirty="0">
                <a:latin typeface="Times New Roman" panose="02020603050405020304" pitchFamily="18" charset="0"/>
                <a:cs typeface="Times New Roman" panose="02020603050405020304" pitchFamily="18" charset="0"/>
              </a:rPr>
              <a:t>dule one slide</a:t>
            </a:r>
            <a:endParaRPr lang="en-US" altLang="en-US" sz="2200" dirty="0">
              <a:latin typeface="Times New Roman" panose="02020603050405020304" pitchFamily="18" charset="0"/>
              <a:cs typeface="Times New Roman" panose="02020603050405020304" pitchFamily="18" charset="0"/>
            </a:endParaRPr>
          </a:p>
        </p:txBody>
      </p:sp>
      <p:sp>
        <p:nvSpPr>
          <p:cNvPr id="21509"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151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anose="02020603050405020304" pitchFamily="18" charset="0"/>
                <a:cs typeface="Times New Roman" panose="02020603050405020304" pitchFamily="18" charset="0"/>
              </a:rPr>
              <a:t>Module 2 Description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3555"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57314F6A-50B2-40AD-B257-52864ED966A5}" type="slidenum">
              <a:rPr lang="en-US" altLang="en-US">
                <a:solidFill>
                  <a:schemeClr val="tx2"/>
                </a:solidFill>
              </a:rPr>
            </a:fld>
            <a:endParaRPr lang="en-US" altLang="en-US">
              <a:solidFill>
                <a:schemeClr val="tx2"/>
              </a:solidFill>
            </a:endParaRPr>
          </a:p>
        </p:txBody>
      </p:sp>
      <p:sp>
        <p:nvSpPr>
          <p:cNvPr id="23556" name="Content Placeholder 4"/>
          <p:cNvSpPr>
            <a:spLocks noGrp="1" noChangeArrowheads="1"/>
          </p:cNvSpPr>
          <p:nvPr>
            <p:ph sz="quarter" idx="1"/>
          </p:nvPr>
        </p:nvSpPr>
        <p:spPr>
          <a:xfrm>
            <a:off x="457200" y="914400"/>
            <a:ext cx="8229600" cy="3703638"/>
          </a:xfrm>
        </p:spPr>
        <p:txBody>
          <a:bodyPr/>
          <a:lstStyle/>
          <a:p>
            <a:pPr marL="0" indent="0" algn="ctr" eaLnBrk="1" hangingPunct="1">
              <a:buNone/>
            </a:pPr>
            <a:r>
              <a:rPr lang="en-US" sz="2400" b="1" dirty="0">
                <a:latin typeface="Times New Roman" panose="02020603050405020304" pitchFamily="18" charset="0"/>
                <a:cs typeface="Times New Roman" panose="02020603050405020304" pitchFamily="18" charset="0"/>
              </a:rPr>
              <a:t>WASTE PROCESSING AND </a:t>
            </a:r>
            <a:r>
              <a:rPr lang="en-IN" altLang="en-US" sz="2400" b="1" dirty="0">
                <a:latin typeface="Times New Roman" panose="02020603050405020304" pitchFamily="18" charset="0"/>
                <a:cs typeface="Times New Roman" panose="02020603050405020304" pitchFamily="18" charset="0"/>
                <a:sym typeface="+mn-ea"/>
              </a:rPr>
              <a:t>PREVENTION</a:t>
            </a:r>
            <a:r>
              <a:rPr lang="en-US" sz="2400" b="1" dirty="0">
                <a:latin typeface="Times New Roman" panose="02020603050405020304" pitchFamily="18" charset="0"/>
                <a:cs typeface="Times New Roman" panose="02020603050405020304" pitchFamily="18" charset="0"/>
                <a:sym typeface="+mn-ea"/>
              </a:rPr>
              <a:t> </a:t>
            </a:r>
            <a:r>
              <a:rPr lang="en-US" sz="2400" b="1" dirty="0">
                <a:latin typeface="Times New Roman" panose="02020603050405020304" pitchFamily="18" charset="0"/>
                <a:cs typeface="Times New Roman" panose="02020603050405020304" pitchFamily="18" charset="0"/>
              </a:rPr>
              <a:t>MODULE </a:t>
            </a:r>
            <a:endParaRPr lang="en-US" sz="2400" b="1" dirty="0">
              <a:latin typeface="Times New Roman" panose="02020603050405020304" pitchFamily="18" charset="0"/>
              <a:cs typeface="Times New Roman" panose="02020603050405020304" pitchFamily="18" charset="0"/>
            </a:endParaRPr>
          </a:p>
          <a:p>
            <a:pPr eaLnBrk="1" hangingPunct="1"/>
            <a:endParaRPr lang="en-US" sz="2200" b="1" dirty="0">
              <a:latin typeface="Times New Roman" panose="02020603050405020304" pitchFamily="18" charset="0"/>
              <a:cs typeface="Times New Roman" panose="02020603050405020304" pitchFamily="18" charset="0"/>
              <a:sym typeface="+mn-ea"/>
            </a:endParaRPr>
          </a:p>
          <a:p>
            <a:pPr marL="0" indent="0" algn="just" eaLnBrk="1" hangingPunct="1">
              <a:buNone/>
            </a:pPr>
            <a:r>
              <a:rPr lang="en-US" sz="2400" dirty="0">
                <a:latin typeface="Times New Roman" panose="02020603050405020304" pitchFamily="18" charset="0"/>
                <a:cs typeface="Times New Roman" panose="02020603050405020304" pitchFamily="18" charset="0"/>
                <a:sym typeface="+mn-ea"/>
              </a:rPr>
              <a:t>This module focuses on preventing environmental harm by efficiently processing waste at central facilities. It includes measures for composting organic waste, inorganic waste, and hazardous waste. The use of advanced technologies such as biogas plants or waste-to-energy systems helps reduce the volume of waste and prevent pollution, promoting a cleaner, more sustainable environment.</a:t>
            </a:r>
            <a:endParaRPr lang="en-US" sz="2400" dirty="0">
              <a:latin typeface="Times New Roman" panose="02020603050405020304" pitchFamily="18" charset="0"/>
              <a:cs typeface="Times New Roman" panose="02020603050405020304" pitchFamily="18" charset="0"/>
              <a:sym typeface="+mn-ea"/>
            </a:endParaRPr>
          </a:p>
        </p:txBody>
      </p:sp>
      <p:sp>
        <p:nvSpPr>
          <p:cNvPr id="23557"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355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anose="02020603050405020304" pitchFamily="18" charset="0"/>
                <a:cs typeface="Times New Roman" panose="02020603050405020304" pitchFamily="18" charset="0"/>
              </a:rPr>
              <a:t>Module 3 Description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2531"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1E06712F-C636-4B66-87A0-2050997F78BB}" type="slidenum">
              <a:rPr lang="en-US" altLang="en-US">
                <a:solidFill>
                  <a:schemeClr val="tx2"/>
                </a:solidFill>
              </a:rPr>
            </a:fld>
            <a:endParaRPr lang="en-US" altLang="en-US">
              <a:solidFill>
                <a:schemeClr val="tx2"/>
              </a:solidFill>
            </a:endParaRPr>
          </a:p>
        </p:txBody>
      </p:sp>
      <p:sp>
        <p:nvSpPr>
          <p:cNvPr id="22532" name="Content Placeholder 4"/>
          <p:cNvSpPr>
            <a:spLocks noGrp="1" noChangeArrowheads="1"/>
          </p:cNvSpPr>
          <p:nvPr>
            <p:ph sz="quarter" idx="1"/>
          </p:nvPr>
        </p:nvSpPr>
        <p:spPr>
          <a:xfrm>
            <a:off x="240030" y="914400"/>
            <a:ext cx="8343265" cy="3703955"/>
          </a:xfrm>
        </p:spPr>
        <p:txBody>
          <a:bodyPr/>
          <a:lstStyle/>
          <a:p>
            <a:pPr marL="457200" lvl="1" indent="457200" algn="ctr" eaLnBrk="1" hangingPunct="1">
              <a:buNone/>
            </a:pPr>
            <a:r>
              <a:rPr lang="en-IN" altLang="en-US" sz="2400" b="1" dirty="0">
                <a:latin typeface="Times New Roman" panose="02020603050405020304" pitchFamily="18" charset="0"/>
                <a:cs typeface="Times New Roman" panose="02020603050405020304" pitchFamily="18" charset="0"/>
                <a:sym typeface="+mn-ea"/>
              </a:rPr>
              <a:t>DASHBOARD</a:t>
            </a:r>
            <a:r>
              <a:rPr lang="en-US" sz="2400" b="1" dirty="0">
                <a:latin typeface="Times New Roman" panose="02020603050405020304" pitchFamily="18" charset="0"/>
                <a:cs typeface="Times New Roman" panose="02020603050405020304" pitchFamily="18" charset="0"/>
                <a:sym typeface="+mn-ea"/>
              </a:rPr>
              <a:t> MODULE</a:t>
            </a:r>
            <a:endParaRPr lang="en-US" sz="2400" b="1" dirty="0">
              <a:latin typeface="Times New Roman" panose="02020603050405020304" pitchFamily="18" charset="0"/>
              <a:cs typeface="Times New Roman" panose="02020603050405020304" pitchFamily="18" charset="0"/>
            </a:endParaRPr>
          </a:p>
          <a:p>
            <a:pPr eaLnBrk="1" hangingPunct="1"/>
            <a:endParaRPr lang="en-US" sz="2200" b="1" u="sng" dirty="0">
              <a:latin typeface="Times New Roman" panose="02020603050405020304" pitchFamily="18" charset="0"/>
              <a:cs typeface="Times New Roman" panose="02020603050405020304" pitchFamily="18" charset="0"/>
            </a:endParaRPr>
          </a:p>
          <a:p>
            <a:pPr marL="203835" indent="7620" algn="just" defTabSz="792480" eaLnBrk="1" hangingPunct="1">
              <a:buNone/>
              <a:tabLst>
                <a:tab pos="8058150" algn="l"/>
              </a:tabLst>
            </a:pPr>
            <a:r>
              <a:rPr lang="en-US" sz="2200" dirty="0">
                <a:latin typeface="Times New Roman" panose="02020603050405020304" pitchFamily="18" charset="0"/>
                <a:cs typeface="Times New Roman" panose="02020603050405020304" pitchFamily="18" charset="0"/>
              </a:rPr>
              <a:t>The dashboard module provides an overview of the entire system, giving users access to key features and insights. It includes sections for tracking waste collection schedules, monitoring recycling progress, receiving notifications, and viewing feedback or reports. Users can also access waste segregation tips and track their activity. For administrators, the dashboard offers analytics to assess system performance and tools to manage user engagement and education progress efficiently.</a:t>
            </a:r>
            <a:endParaRPr lang="en-US" sz="2200" dirty="0">
              <a:latin typeface="Times New Roman" panose="02020603050405020304" pitchFamily="18" charset="0"/>
              <a:cs typeface="Times New Roman" panose="02020603050405020304" pitchFamily="18" charset="0"/>
            </a:endParaRPr>
          </a:p>
        </p:txBody>
      </p:sp>
      <p:sp>
        <p:nvSpPr>
          <p:cNvPr id="22533"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253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anose="02020603050405020304" pitchFamily="18" charset="0"/>
                <a:cs typeface="Times New Roman" panose="02020603050405020304" pitchFamily="18" charset="0"/>
              </a:rPr>
              <a:t>Module </a:t>
            </a:r>
            <a:r>
              <a:rPr lang="en-US" altLang="en-IN" b="1" dirty="0">
                <a:solidFill>
                  <a:schemeClr val="tx1"/>
                </a:solidFill>
                <a:latin typeface="Times New Roman" panose="02020603050405020304" pitchFamily="18" charset="0"/>
                <a:cs typeface="Times New Roman" panose="02020603050405020304" pitchFamily="18" charset="0"/>
              </a:rPr>
              <a:t>4</a:t>
            </a:r>
            <a:r>
              <a:rPr lang="en-IN" b="1" dirty="0">
                <a:solidFill>
                  <a:schemeClr val="tx1"/>
                </a:solidFill>
                <a:latin typeface="Times New Roman" panose="02020603050405020304" pitchFamily="18" charset="0"/>
                <a:cs typeface="Times New Roman" panose="02020603050405020304" pitchFamily="18" charset="0"/>
              </a:rPr>
              <a:t> Description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3555"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57314F6A-50B2-40AD-B257-52864ED966A5}" type="slidenum">
              <a:rPr lang="en-US" altLang="en-US">
                <a:solidFill>
                  <a:schemeClr val="tx2"/>
                </a:solidFill>
              </a:rPr>
            </a:fld>
            <a:endParaRPr lang="en-US" altLang="en-US">
              <a:solidFill>
                <a:schemeClr val="tx2"/>
              </a:solidFill>
            </a:endParaRPr>
          </a:p>
        </p:txBody>
      </p:sp>
      <p:sp>
        <p:nvSpPr>
          <p:cNvPr id="23556" name="Content Placeholder 4"/>
          <p:cNvSpPr>
            <a:spLocks noGrp="1" noChangeArrowheads="1"/>
          </p:cNvSpPr>
          <p:nvPr>
            <p:ph sz="quarter" idx="1"/>
          </p:nvPr>
        </p:nvSpPr>
        <p:spPr>
          <a:xfrm>
            <a:off x="457200" y="914400"/>
            <a:ext cx="8229600" cy="3703638"/>
          </a:xfrm>
        </p:spPr>
        <p:txBody>
          <a:bodyPr/>
          <a:lstStyle/>
          <a:p>
            <a:pPr marL="0" indent="0" algn="ctr" eaLnBrk="1" hangingPunct="1">
              <a:buNone/>
            </a:pPr>
            <a:r>
              <a:rPr lang="en-US" b="1" dirty="0">
                <a:latin typeface="Times New Roman" panose="02020603050405020304" pitchFamily="18" charset="0"/>
                <a:cs typeface="Times New Roman" panose="02020603050405020304" pitchFamily="18" charset="0"/>
                <a:sym typeface="+mn-ea"/>
              </a:rPr>
              <a:t>DISPOSAL AND FEEDBACK MODULE</a:t>
            </a:r>
            <a:endParaRPr lang="en-US" b="1" dirty="0">
              <a:latin typeface="Times New Roman" panose="02020603050405020304" pitchFamily="18" charset="0"/>
              <a:cs typeface="Times New Roman" panose="02020603050405020304" pitchFamily="18" charset="0"/>
            </a:endParaRPr>
          </a:p>
          <a:p>
            <a:pPr eaLnBrk="1" hangingPunct="1"/>
            <a:endParaRPr lang="en-US" b="1" u="sng" dirty="0">
              <a:latin typeface="Times New Roman" panose="02020603050405020304" pitchFamily="18" charset="0"/>
              <a:cs typeface="Times New Roman" panose="02020603050405020304" pitchFamily="18" charset="0"/>
            </a:endParaRPr>
          </a:p>
          <a:p>
            <a:pPr marL="0" indent="0" algn="just" eaLnBrk="1" hangingPunct="1">
              <a:buNone/>
            </a:pPr>
            <a:r>
              <a:rPr lang="en-US" sz="2200" dirty="0">
                <a:latin typeface="Times New Roman" panose="02020603050405020304" pitchFamily="18" charset="0"/>
                <a:cs typeface="Times New Roman" panose="02020603050405020304" pitchFamily="18" charset="0"/>
              </a:rPr>
              <a:t>This module handles to  helps users manage waste effectively by providing disposal guidelines for biodegradable, recyclable, and hazardous materials while tracking activities. It also allows users to report issues, give ratings, and suggest improvements, ensuring better waste management and continuous system improvement.</a:t>
            </a:r>
            <a:endParaRPr lang="en-US" sz="2200" dirty="0">
              <a:latin typeface="Times New Roman" panose="02020603050405020304" pitchFamily="18" charset="0"/>
              <a:cs typeface="Times New Roman" panose="02020603050405020304" pitchFamily="18" charset="0"/>
            </a:endParaRPr>
          </a:p>
        </p:txBody>
      </p:sp>
      <p:sp>
        <p:nvSpPr>
          <p:cNvPr id="23557"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355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anose="02020603050405020304" pitchFamily="18" charset="0"/>
                <a:cs typeface="Times New Roman" panose="02020603050405020304" pitchFamily="18" charset="0"/>
              </a:rPr>
              <a:t>Results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4579"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15B06398-6474-42A6-A828-EC93A07FC503}" type="slidenum">
              <a:rPr lang="en-US" altLang="en-US">
                <a:solidFill>
                  <a:schemeClr val="tx2"/>
                </a:solidFill>
              </a:rPr>
            </a:fld>
            <a:endParaRPr lang="en-US" altLang="en-US">
              <a:solidFill>
                <a:schemeClr val="tx2"/>
              </a:solidFill>
            </a:endParaRPr>
          </a:p>
        </p:txBody>
      </p:sp>
      <p:sp>
        <p:nvSpPr>
          <p:cNvPr id="24581"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458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p:cNvPicPr>
            <a:picLocks noChangeAspect="1"/>
          </p:cNvPicPr>
          <p:nvPr/>
        </p:nvPicPr>
        <p:blipFill>
          <a:blip r:embed="rId3"/>
          <a:stretch>
            <a:fillRect/>
          </a:stretch>
        </p:blipFill>
        <p:spPr>
          <a:xfrm>
            <a:off x="533400" y="1123950"/>
            <a:ext cx="2409825" cy="3235325"/>
          </a:xfrm>
          <a:prstGeom prst="rect">
            <a:avLst/>
          </a:prstGeom>
          <a:noFill/>
          <a:ln>
            <a:noFill/>
          </a:ln>
        </p:spPr>
      </p:pic>
      <p:pic>
        <p:nvPicPr>
          <p:cNvPr id="5" name="Picture 2"/>
          <p:cNvPicPr>
            <a:picLocks noChangeAspect="1"/>
          </p:cNvPicPr>
          <p:nvPr/>
        </p:nvPicPr>
        <p:blipFill>
          <a:blip r:embed="rId4"/>
          <a:srcRect l="1522"/>
          <a:stretch>
            <a:fillRect/>
          </a:stretch>
        </p:blipFill>
        <p:spPr>
          <a:xfrm>
            <a:off x="3581400" y="1123950"/>
            <a:ext cx="2219325" cy="3236595"/>
          </a:xfrm>
          <a:prstGeom prst="rect">
            <a:avLst/>
          </a:prstGeom>
          <a:noFill/>
          <a:ln>
            <a:noFill/>
          </a:ln>
        </p:spPr>
      </p:pic>
      <p:pic>
        <p:nvPicPr>
          <p:cNvPr id="9" name="Picture 3"/>
          <p:cNvPicPr>
            <a:picLocks noChangeAspect="1"/>
          </p:cNvPicPr>
          <p:nvPr/>
        </p:nvPicPr>
        <p:blipFill>
          <a:blip r:embed="rId5"/>
          <a:stretch>
            <a:fillRect/>
          </a:stretch>
        </p:blipFill>
        <p:spPr>
          <a:xfrm>
            <a:off x="6304280" y="1122045"/>
            <a:ext cx="2382520" cy="32372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anose="02020603050405020304" pitchFamily="18" charset="0"/>
                <a:cs typeface="Times New Roman" panose="02020603050405020304" pitchFamily="18" charset="0"/>
              </a:rPr>
              <a:t>Results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4579"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15B06398-6474-42A6-A828-EC93A07FC503}" type="slidenum">
              <a:rPr lang="en-US" altLang="en-US">
                <a:solidFill>
                  <a:schemeClr val="tx2"/>
                </a:solidFill>
              </a:rPr>
            </a:fld>
            <a:endParaRPr lang="en-US" altLang="en-US">
              <a:solidFill>
                <a:schemeClr val="tx2"/>
              </a:solidFill>
            </a:endParaRPr>
          </a:p>
        </p:txBody>
      </p:sp>
      <p:sp>
        <p:nvSpPr>
          <p:cNvPr id="24581"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458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3"/>
          <a:stretch>
            <a:fillRect/>
          </a:stretch>
        </p:blipFill>
        <p:spPr>
          <a:xfrm>
            <a:off x="1676400" y="1047115"/>
            <a:ext cx="2127250" cy="3484880"/>
          </a:xfrm>
          <a:prstGeom prst="rect">
            <a:avLst/>
          </a:prstGeom>
          <a:noFill/>
          <a:ln>
            <a:noFill/>
          </a:ln>
        </p:spPr>
      </p:pic>
      <p:pic>
        <p:nvPicPr>
          <p:cNvPr id="11" name="Picture 5"/>
          <p:cNvPicPr>
            <a:picLocks noChangeAspect="1"/>
          </p:cNvPicPr>
          <p:nvPr/>
        </p:nvPicPr>
        <p:blipFill>
          <a:blip r:embed="rId4"/>
          <a:srcRect r="1662"/>
          <a:stretch>
            <a:fillRect/>
          </a:stretch>
        </p:blipFill>
        <p:spPr>
          <a:xfrm>
            <a:off x="4724400" y="1047115"/>
            <a:ext cx="2110105" cy="34848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anose="02020603050405020304" pitchFamily="18" charset="0"/>
                <a:cs typeface="Times New Roman" panose="02020603050405020304" pitchFamily="18" charset="0"/>
              </a:rPr>
              <a:t>Results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4579"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15B06398-6474-42A6-A828-EC93A07FC503}" type="slidenum">
              <a:rPr lang="en-US" altLang="en-US">
                <a:solidFill>
                  <a:schemeClr val="tx2"/>
                </a:solidFill>
              </a:rPr>
            </a:fld>
            <a:endParaRPr lang="en-US" altLang="en-US">
              <a:solidFill>
                <a:schemeClr val="tx2"/>
              </a:solidFill>
            </a:endParaRPr>
          </a:p>
        </p:txBody>
      </p:sp>
      <p:sp>
        <p:nvSpPr>
          <p:cNvPr id="24581"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458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1981200" y="1352550"/>
            <a:ext cx="1725295" cy="2961640"/>
          </a:xfrm>
          <a:prstGeom prst="rect">
            <a:avLst/>
          </a:prstGeom>
        </p:spPr>
      </p:pic>
      <p:pic>
        <p:nvPicPr>
          <p:cNvPr id="6" name="Picture 5"/>
          <p:cNvPicPr>
            <a:picLocks noChangeAspect="1"/>
          </p:cNvPicPr>
          <p:nvPr/>
        </p:nvPicPr>
        <p:blipFill>
          <a:blip r:embed="rId4"/>
          <a:stretch>
            <a:fillRect/>
          </a:stretch>
        </p:blipFill>
        <p:spPr>
          <a:xfrm>
            <a:off x="4648200" y="1334135"/>
            <a:ext cx="1490980" cy="29889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5603"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2215F910-202A-4378-9711-E20267DDDABA}" type="slidenum">
              <a:rPr lang="en-US" altLang="en-US">
                <a:solidFill>
                  <a:schemeClr val="tx2"/>
                </a:solidFill>
              </a:rPr>
            </a:fld>
            <a:endParaRPr lang="en-US" altLang="en-US">
              <a:solidFill>
                <a:schemeClr val="tx2"/>
              </a:solidFill>
            </a:endParaRPr>
          </a:p>
        </p:txBody>
      </p:sp>
      <p:sp>
        <p:nvSpPr>
          <p:cNvPr id="25604" name="Content Placeholder 4"/>
          <p:cNvSpPr>
            <a:spLocks noGrp="1" noChangeArrowheads="1"/>
          </p:cNvSpPr>
          <p:nvPr>
            <p:ph sz="quarter" idx="1"/>
          </p:nvPr>
        </p:nvSpPr>
        <p:spPr>
          <a:xfrm>
            <a:off x="109220" y="1276350"/>
            <a:ext cx="9187180" cy="3211830"/>
          </a:xfrm>
        </p:spPr>
        <p:txBody>
          <a:bodyPr/>
          <a:lstStyle/>
          <a:p>
            <a:pPr marL="0" indent="0" algn="just" eaLnBrk="1" hangingPunct="1">
              <a:buNone/>
            </a:pPr>
            <a:r>
              <a:rPr lang="en-US" sz="2100">
                <a:latin typeface="Times New Roman" panose="02020603050405020304" pitchFamily="18" charset="0"/>
                <a:cs typeface="Times New Roman" panose="02020603050405020304" pitchFamily="18" charset="0"/>
              </a:rPr>
              <a:t>The household waste management system aims to provide an efficient and user-friendly solution to address waste collection, segregation, recycling, and disposal challenges. By integrating features like scheduling, tracking, and public awareness, the system promotes sustainable practices and reduces environmental impact. This project emphasizes the importance of proper waste management while ensuring user convenience and encouraging active participation for a cleaner and healthier environment.</a:t>
            </a:r>
            <a:endParaRPr lang="en-US" sz="2100">
              <a:latin typeface="Times New Roman" panose="02020603050405020304" pitchFamily="18" charset="0"/>
              <a:cs typeface="Times New Roman" panose="02020603050405020304" pitchFamily="18" charset="0"/>
            </a:endParaRPr>
          </a:p>
        </p:txBody>
      </p:sp>
      <p:sp>
        <p:nvSpPr>
          <p:cNvPr id="25605"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560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49225"/>
            <a:ext cx="8229600" cy="685800"/>
          </a:xfrm>
          <a:solidFill>
            <a:schemeClr val="accent4">
              <a:lumMod val="40000"/>
              <a:lumOff val="60000"/>
            </a:schemeClr>
          </a:solidFill>
        </p:spPr>
        <p:txBody>
          <a:bodyPr>
            <a:normAutofit fontScale="90000"/>
          </a:bodyPr>
          <a:lstStyle/>
          <a:p>
            <a:pPr algn="ctr" eaLnBrk="1" fontAlgn="auto" hangingPunct="1">
              <a:spcAft>
                <a:spcPts val="0"/>
              </a:spcAft>
              <a:defRPr/>
            </a:pPr>
            <a:r>
              <a:rPr lang="en-IN" sz="4400" b="1" dirty="0">
                <a:solidFill>
                  <a:schemeClr val="tx1"/>
                </a:solidFill>
                <a:latin typeface="Times New Roman" panose="02020603050405020304" pitchFamily="18" charset="0"/>
                <a:cs typeface="Times New Roman" panose="02020603050405020304" pitchFamily="18" charset="0"/>
              </a:rPr>
              <a:t>Thank  You</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26627"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DCDC87DD-639B-48F9-827C-F88747F0990B}" type="slidenum">
              <a:rPr lang="en-US" altLang="en-US">
                <a:solidFill>
                  <a:schemeClr val="tx2"/>
                </a:solidFill>
              </a:rPr>
            </a:fld>
            <a:endParaRPr lang="en-US" altLang="en-US">
              <a:solidFill>
                <a:schemeClr val="tx2"/>
              </a:solidFill>
            </a:endParaRPr>
          </a:p>
        </p:txBody>
      </p:sp>
      <p:sp>
        <p:nvSpPr>
          <p:cNvPr id="6" name="Title 1"/>
          <p:cNvSpPr txBox="1"/>
          <p:nvPr/>
        </p:nvSpPr>
        <p:spPr>
          <a:xfrm>
            <a:off x="0" y="2100263"/>
            <a:ext cx="9144000" cy="1663700"/>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endParaRPr lang="en-IN" sz="3600" dirty="0"/>
          </a:p>
          <a:p>
            <a:pPr algn="ctr" fontAlgn="auto">
              <a:spcAft>
                <a:spcPts val="0"/>
              </a:spcAft>
              <a:defRPr/>
            </a:pPr>
            <a:r>
              <a:rPr lang="en-IN" sz="3600" b="1" dirty="0">
                <a:solidFill>
                  <a:schemeClr val="tx1"/>
                </a:solidFill>
                <a:latin typeface="Times New Roman" panose="02020603050405020304" pitchFamily="18" charset="0"/>
                <a:cs typeface="Times New Roman" panose="02020603050405020304" pitchFamily="18" charset="0"/>
              </a:rPr>
              <a:t>Any queries??? </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26629"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66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149225"/>
            <a:ext cx="8229600" cy="68580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anose="02020603050405020304" pitchFamily="18" charset="0"/>
                <a:cs typeface="Times New Roman" panose="02020603050405020304" pitchFamily="18" charset="0"/>
              </a:rPr>
              <a:t>Title of the Project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12291" name="Footer Placeholder 3"/>
          <p:cNvSpPr>
            <a:spLocks noGrp="1" noChangeArrowheads="1"/>
          </p:cNvSpPr>
          <p:nvPr>
            <p:ph type="ftr" sz="quarter" idx="11"/>
          </p:nvPr>
        </p:nvSpPr>
        <p:spPr bwMode="auto">
          <a:xfrm>
            <a:off x="2438400" y="4767263"/>
            <a:ext cx="4340225"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229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A40B55AE-2F77-4B2D-B179-04E799D04FC9}" type="slidenum">
              <a:rPr lang="en-US" altLang="en-US">
                <a:solidFill>
                  <a:schemeClr val="tx2"/>
                </a:solidFill>
              </a:rPr>
            </a:fld>
            <a:endParaRPr lang="en-US" altLang="en-US">
              <a:solidFill>
                <a:schemeClr val="tx2"/>
              </a:solidFill>
            </a:endParaRPr>
          </a:p>
        </p:txBody>
      </p:sp>
      <p:sp>
        <p:nvSpPr>
          <p:cNvPr id="12293" name="Footer Placeholder 4"/>
          <p:cNvSpPr txBox="1">
            <a:spLocks noChangeArrowheads="1"/>
          </p:cNvSpPr>
          <p:nvPr/>
        </p:nvSpPr>
        <p:spPr bwMode="auto">
          <a:xfrm>
            <a:off x="800100" y="1271588"/>
            <a:ext cx="77724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bIns="0" anchor="b"/>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548005" indent="-2730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822325"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09728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13716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18288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2860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27432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2004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endParaRPr lang="en-US" altLang="en-US" sz="2500" b="1">
              <a:solidFill>
                <a:srgbClr val="3F3F3F"/>
              </a:solidFill>
              <a:latin typeface="Arial" panose="020B0604020202020204" pitchFamily="34" charset="0"/>
              <a:cs typeface="Arial" panose="020B0604020202020204" pitchFamily="34" charset="0"/>
            </a:endParaRPr>
          </a:p>
        </p:txBody>
      </p:sp>
      <p:sp>
        <p:nvSpPr>
          <p:cNvPr id="12294" name="Content Placeholder 2"/>
          <p:cNvSpPr>
            <a:spLocks noGrp="1" noChangeArrowheads="1"/>
          </p:cNvSpPr>
          <p:nvPr>
            <p:ph sz="quarter" idx="1"/>
          </p:nvPr>
        </p:nvSpPr>
        <p:spPr>
          <a:xfrm>
            <a:off x="457200" y="2495550"/>
            <a:ext cx="8229600" cy="611188"/>
          </a:xfrm>
        </p:spPr>
        <p:txBody>
          <a:bodyPr/>
          <a:lstStyle/>
          <a:p>
            <a:pPr marL="0" indent="0" eaLnBrk="1" hangingPunct="1">
              <a:buNone/>
            </a:pPr>
            <a:r>
              <a:rPr lang="en-IN" altLang="en-US" sz="2800" b="1" dirty="0">
                <a:latin typeface="Corbel" panose="020B0503020204020204" pitchFamily="34" charset="0"/>
                <a:cs typeface="Times New Roman" panose="02020603050405020304" pitchFamily="18" charset="0"/>
              </a:rPr>
              <a:t>        HOUSEHOLD WASTE MANAGEMENT                                                </a:t>
            </a:r>
            <a:endParaRPr lang="en-IN" altLang="en-US" sz="2800" b="1" dirty="0">
              <a:latin typeface="Corbel" panose="020B0503020204020204" pitchFamily="34" charset="0"/>
              <a:cs typeface="Times New Roman" panose="02020603050405020304" pitchFamily="18" charset="0"/>
            </a:endParaRPr>
          </a:p>
          <a:p>
            <a:pPr marL="0" indent="0" eaLnBrk="1" hangingPunct="1">
              <a:buNone/>
            </a:pPr>
            <a:r>
              <a:rPr lang="en-IN" altLang="en-US" sz="2800" b="1" dirty="0">
                <a:latin typeface="Corbel" panose="020B0503020204020204" pitchFamily="34" charset="0"/>
                <a:cs typeface="Times New Roman" panose="02020603050405020304" pitchFamily="18" charset="0"/>
              </a:rPr>
              <a:t>                                      SYSTEM</a:t>
            </a:r>
            <a:endParaRPr lang="en-IN" altLang="en-US" sz="2800" b="1" dirty="0">
              <a:latin typeface="Corbel" panose="020B0503020204020204" pitchFamily="34" charset="0"/>
              <a:cs typeface="Times New Roman" panose="02020603050405020304" pitchFamily="18" charset="0"/>
            </a:endParaRPr>
          </a:p>
        </p:txBody>
      </p:sp>
      <p:pic>
        <p:nvPicPr>
          <p:cNvPr id="12295"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325"/>
            <a:ext cx="8229600" cy="60960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anose="02020603050405020304" pitchFamily="18" charset="0"/>
                <a:cs typeface="Times New Roman" panose="02020603050405020304" pitchFamily="18" charset="0"/>
              </a:rPr>
              <a:t>Problem Identification</a:t>
            </a:r>
            <a:r>
              <a:rPr lang="en-IN" dirty="0">
                <a:solidFill>
                  <a:schemeClr val="tx1"/>
                </a:solidFill>
                <a:latin typeface="Times New Roman" panose="02020603050405020304" pitchFamily="18" charset="0"/>
                <a:cs typeface="Times New Roman" panose="02020603050405020304" pitchFamily="18" charset="0"/>
              </a:rPr>
              <a:t> </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13315" name="Footer Placeholder 4"/>
          <p:cNvSpPr>
            <a:spLocks noGrp="1" noChangeArrowheads="1"/>
          </p:cNvSpPr>
          <p:nvPr>
            <p:ph type="ftr" sz="quarter" idx="11"/>
          </p:nvPr>
        </p:nvSpPr>
        <p:spPr bwMode="auto">
          <a:xfrm>
            <a:off x="2514600" y="4767263"/>
            <a:ext cx="41910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331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35FD7367-64C5-400E-B1F9-1C1FDDC54DEF}" type="slidenum">
              <a:rPr lang="en-US" altLang="en-US">
                <a:solidFill>
                  <a:schemeClr val="tx2"/>
                </a:solidFill>
              </a:rPr>
            </a:fld>
            <a:endParaRPr lang="en-US" altLang="en-US">
              <a:solidFill>
                <a:schemeClr val="tx2"/>
              </a:solidFill>
            </a:endParaRPr>
          </a:p>
        </p:txBody>
      </p:sp>
      <p:sp>
        <p:nvSpPr>
          <p:cNvPr id="13317" name="Content Placeholder 2"/>
          <p:cNvSpPr>
            <a:spLocks noGrp="1" noChangeArrowheads="1"/>
          </p:cNvSpPr>
          <p:nvPr>
            <p:ph sz="quarter" idx="1"/>
          </p:nvPr>
        </p:nvSpPr>
        <p:spPr>
          <a:xfrm>
            <a:off x="495300" y="1040765"/>
            <a:ext cx="8229600" cy="3703638"/>
          </a:xfrm>
        </p:spPr>
        <p:txBody>
          <a:bodyPr/>
          <a:lstStyle/>
          <a:p>
            <a:pPr algn="just" eaLnBrk="1" hangingPunct="1"/>
            <a:r>
              <a:rPr lang="en-IN" altLang="en-US" sz="2400" dirty="0">
                <a:latin typeface="Times New Roman" panose="02020603050405020304" pitchFamily="18" charset="0"/>
                <a:cs typeface="Times New Roman" panose="02020603050405020304" pitchFamily="18" charset="0"/>
              </a:rPr>
              <a:t>Inefficient waste collection leads to unorganized waste disposal.</a:t>
            </a:r>
            <a:endParaRPr lang="en-IN" altLang="en-US" sz="2400" dirty="0">
              <a:latin typeface="Times New Roman" panose="02020603050405020304" pitchFamily="18" charset="0"/>
              <a:cs typeface="Times New Roman" panose="02020603050405020304" pitchFamily="18" charset="0"/>
            </a:endParaRPr>
          </a:p>
          <a:p>
            <a:pPr algn="just" eaLnBrk="1" hangingPunct="1"/>
            <a:r>
              <a:rPr lang="en-IN" altLang="en-US" sz="2400" dirty="0">
                <a:latin typeface="Times New Roman" panose="02020603050405020304" pitchFamily="18" charset="0"/>
                <a:cs typeface="Times New Roman" panose="02020603050405020304" pitchFamily="18" charset="0"/>
              </a:rPr>
              <a:t>Improper disposal of waste causes environmental pollution.</a:t>
            </a:r>
            <a:endParaRPr lang="en-IN" altLang="en-US" sz="2400" dirty="0">
              <a:latin typeface="Times New Roman" panose="02020603050405020304" pitchFamily="18" charset="0"/>
              <a:cs typeface="Times New Roman" panose="02020603050405020304" pitchFamily="18" charset="0"/>
            </a:endParaRPr>
          </a:p>
          <a:p>
            <a:pPr algn="just" eaLnBrk="1" hangingPunct="1"/>
            <a:r>
              <a:rPr lang="en-IN" altLang="en-US" sz="2400" dirty="0">
                <a:latin typeface="Times New Roman" panose="02020603050405020304" pitchFamily="18" charset="0"/>
                <a:cs typeface="Times New Roman" panose="02020603050405020304" pitchFamily="18" charset="0"/>
              </a:rPr>
              <a:t>Loss of valuable recyclable materials.</a:t>
            </a:r>
            <a:endParaRPr lang="en-IN" altLang="en-US" sz="2400" dirty="0">
              <a:latin typeface="Times New Roman" panose="02020603050405020304" pitchFamily="18" charset="0"/>
              <a:cs typeface="Times New Roman" panose="02020603050405020304" pitchFamily="18" charset="0"/>
            </a:endParaRPr>
          </a:p>
          <a:p>
            <a:pPr algn="just" eaLnBrk="1" hangingPunct="1"/>
            <a:r>
              <a:rPr lang="en-IN" altLang="en-US" sz="2400" dirty="0">
                <a:latin typeface="Times New Roman" panose="02020603050405020304" pitchFamily="18" charset="0"/>
                <a:cs typeface="Times New Roman" panose="02020603050405020304" pitchFamily="18" charset="0"/>
              </a:rPr>
              <a:t>Improper disposal of waste causes environmental pollution.</a:t>
            </a:r>
            <a:endParaRPr lang="en-IN" altLang="en-US" sz="2400" dirty="0">
              <a:latin typeface="Times New Roman" panose="02020603050405020304" pitchFamily="18" charset="0"/>
              <a:cs typeface="Times New Roman" panose="02020603050405020304" pitchFamily="18" charset="0"/>
            </a:endParaRPr>
          </a:p>
          <a:p>
            <a:pPr algn="just" eaLnBrk="1" hangingPunct="1"/>
            <a:r>
              <a:rPr lang="en-IN" altLang="en-US" sz="2400" dirty="0">
                <a:latin typeface="Times New Roman" panose="02020603050405020304" pitchFamily="18" charset="0"/>
                <a:cs typeface="Times New Roman" panose="02020603050405020304" pitchFamily="18" charset="0"/>
              </a:rPr>
              <a:t>Lack of proper infrastructure for managing household waste</a:t>
            </a:r>
            <a:r>
              <a:rPr lang="en-IN" altLang="en-US" sz="2200" dirty="0">
                <a:latin typeface="Times New Roman" panose="02020603050405020304" pitchFamily="18" charset="0"/>
                <a:cs typeface="Times New Roman" panose="02020603050405020304" pitchFamily="18" charset="0"/>
              </a:rPr>
              <a:t>.</a:t>
            </a:r>
            <a:endParaRPr lang="en-IN" altLang="en-US" sz="2200" dirty="0">
              <a:latin typeface="Times New Roman" panose="02020603050405020304" pitchFamily="18" charset="0"/>
              <a:cs typeface="Times New Roman" panose="02020603050405020304" pitchFamily="18" charset="0"/>
            </a:endParaRPr>
          </a:p>
        </p:txBody>
      </p:sp>
      <p:pic>
        <p:nvPicPr>
          <p:cNvPr id="1331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457200"/>
          </a:xfrm>
          <a:solidFill>
            <a:schemeClr val="accent4">
              <a:lumMod val="40000"/>
              <a:lumOff val="60000"/>
            </a:schemeClr>
          </a:solidFill>
        </p:spPr>
        <p:txBody>
          <a:bodyPr>
            <a:noAutofit/>
          </a:bodyPr>
          <a:lstStyle/>
          <a:p>
            <a:pPr algn="ctr" eaLnBrk="1" fontAlgn="auto" hangingPunct="1">
              <a:spcAft>
                <a:spcPts val="0"/>
              </a:spcAft>
              <a:defRPr/>
            </a:pPr>
            <a:r>
              <a:rPr lang="en-IN" b="1" dirty="0">
                <a:solidFill>
                  <a:schemeClr val="tx1"/>
                </a:solidFill>
                <a:latin typeface="Times New Roman" panose="02020603050405020304" pitchFamily="18" charset="0"/>
                <a:cs typeface="Times New Roman" panose="02020603050405020304" pitchFamily="18" charset="0"/>
              </a:rPr>
              <a:t>Objective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4339" name="Footer Placeholder 4"/>
          <p:cNvSpPr>
            <a:spLocks noGrp="1" noChangeArrowheads="1"/>
          </p:cNvSpPr>
          <p:nvPr>
            <p:ph type="ftr" sz="quarter" idx="11"/>
          </p:nvPr>
        </p:nvSpPr>
        <p:spPr bwMode="auto">
          <a:xfrm>
            <a:off x="2743200" y="4767263"/>
            <a:ext cx="41148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434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A08BFA64-9B2C-4097-97B2-BCA7F8334ABB}" type="slidenum">
              <a:rPr lang="en-US" altLang="en-US">
                <a:solidFill>
                  <a:schemeClr val="tx2"/>
                </a:solidFill>
              </a:rPr>
            </a:fld>
            <a:endParaRPr lang="en-US" altLang="en-US">
              <a:solidFill>
                <a:schemeClr val="tx2"/>
              </a:solidFill>
            </a:endParaRPr>
          </a:p>
        </p:txBody>
      </p:sp>
      <p:sp>
        <p:nvSpPr>
          <p:cNvPr id="14341" name="Content Placeholder 2"/>
          <p:cNvSpPr>
            <a:spLocks noGrp="1" noChangeArrowheads="1"/>
          </p:cNvSpPr>
          <p:nvPr>
            <p:ph sz="quarter" idx="1"/>
          </p:nvPr>
        </p:nvSpPr>
        <p:spPr>
          <a:xfrm>
            <a:off x="612775" y="1200943"/>
            <a:ext cx="8229600" cy="3703638"/>
          </a:xfrm>
        </p:spPr>
        <p:txBody>
          <a:bodyPr/>
          <a:lstStyle/>
          <a:p>
            <a:pPr algn="just" eaLnBrk="1" hangingPunct="1"/>
            <a:r>
              <a:rPr lang="en-US" altLang="en-US" sz="2200" dirty="0">
                <a:latin typeface="Times New Roman" panose="02020603050405020304" pitchFamily="18" charset="0"/>
                <a:cs typeface="Times New Roman" panose="02020603050405020304" pitchFamily="18" charset="0"/>
              </a:rPr>
              <a:t>The primary objective of this household waste management system project is to design and implement an efficient, sustainable, and community-driven waste management system that minimizes environmental pollution and health risks. The system aims to optimize waste collection, segregation, and disposal processes, while also promoting recycling, reducing waste sent to landfills, and increasing public awareness and participation in proper waste management practices.</a:t>
            </a:r>
            <a:r>
              <a:rPr lang="en-IN" altLang="en-US" sz="2200" dirty="0">
                <a:latin typeface="Times New Roman" panose="02020603050405020304" pitchFamily="18" charset="0"/>
                <a:cs typeface="Times New Roman" panose="02020603050405020304" pitchFamily="18" charset="0"/>
              </a:rPr>
              <a:t>Also </a:t>
            </a:r>
            <a:r>
              <a:rPr lang="en-US" altLang="en-US" sz="2200" dirty="0">
                <a:latin typeface="Times New Roman" panose="02020603050405020304" pitchFamily="18" charset="0"/>
                <a:cs typeface="Times New Roman" panose="02020603050405020304" pitchFamily="18" charset="0"/>
              </a:rPr>
              <a:t>collect feedback from users and </a:t>
            </a:r>
            <a:r>
              <a:rPr lang="en-IN" altLang="en-US" sz="2200" dirty="0">
                <a:latin typeface="Times New Roman" panose="02020603050405020304" pitchFamily="18" charset="0"/>
                <a:cs typeface="Times New Roman" panose="02020603050405020304" pitchFamily="18" charset="0"/>
              </a:rPr>
              <a:t>house </a:t>
            </a:r>
            <a:r>
              <a:rPr lang="en-US" altLang="en-US" sz="2200" dirty="0">
                <a:latin typeface="Times New Roman" panose="02020603050405020304" pitchFamily="18" charset="0"/>
                <a:cs typeface="Times New Roman" panose="02020603050405020304" pitchFamily="18" charset="0"/>
              </a:rPr>
              <a:t>holders to refine the design and functionality.</a:t>
            </a:r>
            <a:endParaRPr lang="en-US" altLang="en-US" sz="2200" dirty="0">
              <a:latin typeface="Times New Roman" panose="02020603050405020304" pitchFamily="18" charset="0"/>
              <a:cs typeface="Times New Roman" panose="02020603050405020304" pitchFamily="18" charset="0"/>
            </a:endParaRPr>
          </a:p>
        </p:txBody>
      </p:sp>
      <p:pic>
        <p:nvPicPr>
          <p:cNvPr id="1434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err="1">
                <a:solidFill>
                  <a:schemeClr val="tx1"/>
                </a:solidFill>
                <a:latin typeface="Times New Roman" panose="02020603050405020304" pitchFamily="18" charset="0"/>
                <a:cs typeface="Times New Roman" panose="02020603050405020304" pitchFamily="18" charset="0"/>
              </a:rPr>
              <a:t>BrainStorming</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15363" name="Footer Placeholder 4"/>
          <p:cNvSpPr>
            <a:spLocks noGrp="1" noChangeArrowheads="1"/>
          </p:cNvSpPr>
          <p:nvPr>
            <p:ph type="ftr" sz="quarter" idx="11"/>
          </p:nvPr>
        </p:nvSpPr>
        <p:spPr bwMode="auto">
          <a:xfrm>
            <a:off x="2514600" y="4767263"/>
            <a:ext cx="4035425"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536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4CA7A0C1-C88E-4FE1-A60B-1E1602586E8E}" type="slidenum">
              <a:rPr lang="en-US" altLang="en-US">
                <a:solidFill>
                  <a:schemeClr val="tx2"/>
                </a:solidFill>
              </a:rPr>
            </a:fld>
            <a:endParaRPr lang="en-US" altLang="en-US">
              <a:solidFill>
                <a:schemeClr val="tx2"/>
              </a:solidFill>
            </a:endParaRPr>
          </a:p>
        </p:txBody>
      </p:sp>
      <p:sp>
        <p:nvSpPr>
          <p:cNvPr id="15365" name="Content Placeholder 2"/>
          <p:cNvSpPr>
            <a:spLocks noGrp="1" noChangeArrowheads="1"/>
          </p:cNvSpPr>
          <p:nvPr>
            <p:ph sz="quarter" idx="1"/>
          </p:nvPr>
        </p:nvSpPr>
        <p:spPr>
          <a:xfrm>
            <a:off x="472440" y="1754505"/>
            <a:ext cx="3749675" cy="2974340"/>
          </a:xfrm>
        </p:spPr>
        <p:txBody>
          <a:bodyPr numCol="3"/>
          <a:lstStyle/>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Organic waste</a:t>
            </a:r>
            <a:endParaRPr lang="en-US" sz="22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Inorganic waste</a:t>
            </a:r>
            <a:endParaRPr lang="en-US" sz="22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Education &amp; awareness</a:t>
            </a:r>
            <a:endParaRPr lang="en-US" sz="22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Hazardous waste</a:t>
            </a:r>
            <a:endParaRPr lang="en-US" sz="22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Recycling center </a:t>
            </a:r>
            <a:endParaRPr lang="en-US" sz="22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sym typeface="+mn-ea"/>
              </a:rPr>
              <a:t>Waste collection</a:t>
            </a:r>
            <a:endParaRPr lang="en-US" sz="22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Landfill</a:t>
            </a:r>
            <a:endParaRPr lang="en-IN" altLang="en-US" sz="2200" dirty="0">
              <a:latin typeface="Times New Roman" panose="02020603050405020304" pitchFamily="18" charset="0"/>
              <a:cs typeface="Times New Roman" panose="02020603050405020304" pitchFamily="18" charset="0"/>
            </a:endParaRPr>
          </a:p>
        </p:txBody>
      </p:sp>
      <p:pic>
        <p:nvPicPr>
          <p:cNvPr id="1536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72440" y="881062"/>
            <a:ext cx="3261360" cy="369332"/>
          </a:xfrm>
          <a:prstGeom prst="rect">
            <a:avLst/>
          </a:prstGeom>
          <a:noFill/>
        </p:spPr>
        <p:txBody>
          <a:bodyPr wrap="square" rtlCol="0">
            <a:spAutoFit/>
          </a:bodyPr>
          <a:lstStyle/>
          <a:p>
            <a:r>
              <a:rPr lang="en-US" b="1" dirty="0"/>
              <a:t>SAMPLE KEYWORDS: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155" y="5905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anose="02020603050405020304" pitchFamily="18" charset="0"/>
                <a:cs typeface="Times New Roman" panose="02020603050405020304" pitchFamily="18" charset="0"/>
              </a:rPr>
              <a:t>Mind Map</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16387" name="Footer Placeholder 4"/>
          <p:cNvSpPr>
            <a:spLocks noGrp="1" noChangeArrowheads="1"/>
          </p:cNvSpPr>
          <p:nvPr>
            <p:ph type="ftr" sz="quarter" idx="11"/>
          </p:nvPr>
        </p:nvSpPr>
        <p:spPr bwMode="auto">
          <a:xfrm>
            <a:off x="2514600" y="4767263"/>
            <a:ext cx="4035425"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6388"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12D80865-9F44-4998-9DC5-A15B395D69A9}" type="slidenum">
              <a:rPr lang="en-US" altLang="en-US">
                <a:solidFill>
                  <a:schemeClr val="tx2"/>
                </a:solidFill>
              </a:rPr>
            </a:fld>
            <a:endParaRPr lang="en-US" altLang="en-US">
              <a:solidFill>
                <a:schemeClr val="tx2"/>
              </a:solidFill>
            </a:endParaRPr>
          </a:p>
        </p:txBody>
      </p:sp>
      <p:pic>
        <p:nvPicPr>
          <p:cNvPr id="1639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55" y="815022"/>
            <a:ext cx="7862888" cy="38960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anose="02020603050405020304" pitchFamily="18" charset="0"/>
                <a:cs typeface="Times New Roman" panose="02020603050405020304" pitchFamily="18" charset="0"/>
              </a:rPr>
              <a:t>Primary Research</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17411" name="Footer Placeholder 4"/>
          <p:cNvSpPr>
            <a:spLocks noGrp="1" noChangeArrowheads="1"/>
          </p:cNvSpPr>
          <p:nvPr>
            <p:ph type="ftr" sz="quarter" idx="11"/>
          </p:nvPr>
        </p:nvSpPr>
        <p:spPr bwMode="auto">
          <a:xfrm>
            <a:off x="2514600" y="4767263"/>
            <a:ext cx="4035425"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741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6BEA6EC7-6287-4D4A-AA98-3A085BBAD6AA}" type="slidenum">
              <a:rPr lang="en-US" altLang="en-US">
                <a:solidFill>
                  <a:schemeClr val="tx2"/>
                </a:solidFill>
              </a:rPr>
            </a:fld>
            <a:endParaRPr lang="en-US" altLang="en-US">
              <a:solidFill>
                <a:schemeClr val="tx2"/>
              </a:solidFill>
            </a:endParaRPr>
          </a:p>
        </p:txBody>
      </p:sp>
      <p:sp>
        <p:nvSpPr>
          <p:cNvPr id="17413" name="Content Placeholder 2"/>
          <p:cNvSpPr>
            <a:spLocks noGrp="1" noChangeArrowheads="1"/>
          </p:cNvSpPr>
          <p:nvPr>
            <p:ph sz="quarter" idx="1"/>
          </p:nvPr>
        </p:nvSpPr>
        <p:spPr>
          <a:xfrm>
            <a:off x="178435" y="1291590"/>
            <a:ext cx="8508365" cy="3326765"/>
          </a:xfrm>
        </p:spPr>
        <p:txBody>
          <a:bodyPr/>
          <a:lstStyle/>
          <a:p>
            <a:pPr marL="481965" lvl="1" indent="-240665" algn="just">
              <a:buClr>
                <a:schemeClr val="tx1"/>
              </a:buClr>
              <a:buFontTx/>
              <a:buAutoNum type="arabicPeriod"/>
            </a:pPr>
            <a:r>
              <a:rPr lang="en-US" sz="2000" b="1" dirty="0">
                <a:solidFill>
                  <a:schemeClr val="tx1"/>
                </a:solidFill>
                <a:latin typeface="Times New Roman" panose="02020603050405020304" pitchFamily="18" charset="0"/>
                <a:ea typeface="Quicksand Bold"/>
                <a:cs typeface="Times New Roman" panose="02020603050405020304" pitchFamily="18" charset="0"/>
                <a:sym typeface="Quicksand Bold"/>
              </a:rPr>
              <a:t>Interviews</a:t>
            </a:r>
            <a:r>
              <a:rPr lang="en-US" sz="2000" dirty="0">
                <a:solidFill>
                  <a:schemeClr val="tx1"/>
                </a:solidFill>
                <a:latin typeface="Times New Roman" panose="02020603050405020304" pitchFamily="18" charset="0"/>
                <a:ea typeface="Quicksand"/>
                <a:cs typeface="Times New Roman" panose="02020603050405020304" pitchFamily="18" charset="0"/>
                <a:sym typeface="Quicksand"/>
              </a:rPr>
              <a:t>: Conducting </a:t>
            </a:r>
            <a:r>
              <a:rPr lang="en-US" sz="2000" dirty="0">
                <a:solidFill>
                  <a:schemeClr val="tx1"/>
                </a:solidFill>
                <a:latin typeface="Times New Roman" panose="02020603050405020304" pitchFamily="18" charset="0"/>
                <a:ea typeface="Quicksand Bold"/>
                <a:cs typeface="Times New Roman" panose="02020603050405020304" pitchFamily="18" charset="0"/>
                <a:sym typeface="Quicksand Bold"/>
              </a:rPr>
              <a:t>Surveys</a:t>
            </a:r>
            <a:r>
              <a:rPr lang="en-US" sz="2000" b="1" dirty="0">
                <a:solidFill>
                  <a:schemeClr val="tx1"/>
                </a:solidFill>
                <a:latin typeface="Times New Roman" panose="02020603050405020304" pitchFamily="18" charset="0"/>
                <a:ea typeface="Quicksand Bold"/>
                <a:cs typeface="Times New Roman" panose="02020603050405020304" pitchFamily="18" charset="0"/>
                <a:sym typeface="Quicksand Bold"/>
              </a:rPr>
              <a:t> </a:t>
            </a:r>
            <a:r>
              <a:rPr lang="en-US" sz="2000" dirty="0">
                <a:solidFill>
                  <a:schemeClr val="tx1"/>
                </a:solidFill>
                <a:latin typeface="Times New Roman" panose="02020603050405020304" pitchFamily="18" charset="0"/>
                <a:ea typeface="Quicksand Bold"/>
                <a:cs typeface="Times New Roman" panose="02020603050405020304" pitchFamily="18" charset="0"/>
                <a:sym typeface="Quicksand Bold"/>
              </a:rPr>
              <a:t>and Questionnaires</a:t>
            </a:r>
            <a:r>
              <a:rPr lang="en-US" sz="2000" dirty="0">
                <a:solidFill>
                  <a:schemeClr val="tx1"/>
                </a:solidFill>
                <a:latin typeface="Times New Roman" panose="02020603050405020304" pitchFamily="18" charset="0"/>
                <a:ea typeface="Quicksand Bold"/>
                <a:cs typeface="Times New Roman" panose="02020603050405020304" pitchFamily="18" charset="0"/>
                <a:sym typeface="Quicksand"/>
              </a:rPr>
              <a:t>,</a:t>
            </a:r>
            <a:r>
              <a:rPr lang="en-US" sz="2000" dirty="0">
                <a:solidFill>
                  <a:schemeClr val="tx1"/>
                </a:solidFill>
                <a:latin typeface="Times New Roman" panose="02020603050405020304" pitchFamily="18" charset="0"/>
                <a:ea typeface="Quicksand"/>
                <a:cs typeface="Times New Roman" panose="02020603050405020304" pitchFamily="18" charset="0"/>
                <a:sym typeface="Quicksand"/>
              </a:rPr>
              <a:t> Distributing structured forms to households to gather insights on their waste disposal habits.</a:t>
            </a:r>
            <a:endParaRPr lang="en-US" sz="2000" dirty="0">
              <a:solidFill>
                <a:schemeClr val="tx1"/>
              </a:solidFill>
              <a:latin typeface="Times New Roman" panose="02020603050405020304" pitchFamily="18" charset="0"/>
              <a:ea typeface="Quicksand"/>
              <a:cs typeface="Times New Roman" panose="02020603050405020304" pitchFamily="18" charset="0"/>
              <a:sym typeface="Quicksand"/>
            </a:endParaRPr>
          </a:p>
          <a:p>
            <a:pPr marL="481965" lvl="1" indent="-240665" algn="just">
              <a:buClr>
                <a:schemeClr val="tx1"/>
              </a:buClr>
              <a:buAutoNum type="arabicPeriod"/>
            </a:pPr>
            <a:r>
              <a:rPr lang="en-IN" altLang="en-US" sz="2000" b="1" dirty="0">
                <a:solidFill>
                  <a:schemeClr val="tx1"/>
                </a:solidFill>
                <a:latin typeface="Times New Roman" panose="02020603050405020304" pitchFamily="18" charset="0"/>
                <a:ea typeface="Quicksand"/>
                <a:cs typeface="Times New Roman" panose="02020603050405020304" pitchFamily="18" charset="0"/>
                <a:sym typeface="Quicksand"/>
              </a:rPr>
              <a:t>O</a:t>
            </a:r>
            <a:r>
              <a:rPr lang="en-US" sz="2000" b="1" dirty="0">
                <a:solidFill>
                  <a:schemeClr val="tx1"/>
                </a:solidFill>
                <a:latin typeface="Times New Roman" panose="02020603050405020304" pitchFamily="18" charset="0"/>
                <a:ea typeface="Quicksand"/>
                <a:cs typeface="Times New Roman" panose="02020603050405020304" pitchFamily="18" charset="0"/>
                <a:sym typeface="Quicksand"/>
              </a:rPr>
              <a:t>ne-on-one discussions:</a:t>
            </a:r>
            <a:r>
              <a:rPr lang="en-US" sz="2000" dirty="0">
                <a:solidFill>
                  <a:schemeClr val="tx1"/>
                </a:solidFill>
                <a:latin typeface="Times New Roman" panose="02020603050405020304" pitchFamily="18" charset="0"/>
                <a:ea typeface="Quicksand"/>
                <a:cs typeface="Times New Roman" panose="02020603050405020304" pitchFamily="18" charset="0"/>
                <a:sym typeface="Quicksand"/>
              </a:rPr>
              <a:t> With residents, waste workers, or local authorities about waste management challenges.</a:t>
            </a:r>
            <a:endParaRPr lang="en-US" sz="2000" dirty="0">
              <a:solidFill>
                <a:schemeClr val="tx1"/>
              </a:solidFill>
              <a:latin typeface="Times New Roman" panose="02020603050405020304" pitchFamily="18" charset="0"/>
              <a:ea typeface="Quicksand"/>
              <a:cs typeface="Times New Roman" panose="02020603050405020304" pitchFamily="18" charset="0"/>
              <a:sym typeface="Quicksand"/>
            </a:endParaRPr>
          </a:p>
          <a:p>
            <a:pPr marL="481965" lvl="1" indent="-240665" algn="just">
              <a:buClr>
                <a:schemeClr val="tx1"/>
              </a:buClr>
              <a:buAutoNum type="arabicPeriod"/>
            </a:pPr>
            <a:r>
              <a:rPr lang="en-US" sz="2000" b="1" dirty="0">
                <a:solidFill>
                  <a:schemeClr val="tx1"/>
                </a:solidFill>
                <a:latin typeface="Times New Roman" panose="02020603050405020304" pitchFamily="18" charset="0"/>
                <a:ea typeface="Quicksand Bold"/>
                <a:cs typeface="Times New Roman" panose="02020603050405020304" pitchFamily="18" charset="0"/>
                <a:sym typeface="Quicksand Bold"/>
              </a:rPr>
              <a:t>Observations:</a:t>
            </a:r>
            <a:r>
              <a:rPr lang="en-US" sz="2000" dirty="0">
                <a:solidFill>
                  <a:schemeClr val="tx1"/>
                </a:solidFill>
                <a:latin typeface="Times New Roman" panose="02020603050405020304" pitchFamily="18" charset="0"/>
                <a:ea typeface="Quicksand"/>
                <a:cs typeface="Times New Roman" panose="02020603050405020304" pitchFamily="18" charset="0"/>
                <a:sym typeface="Quicksand"/>
              </a:rPr>
              <a:t> Monitoring waste collection processes or household waste segregation practices in real-time.</a:t>
            </a:r>
            <a:endParaRPr lang="en-US" sz="2000" dirty="0">
              <a:solidFill>
                <a:schemeClr val="tx1"/>
              </a:solidFill>
              <a:latin typeface="Times New Roman" panose="02020603050405020304" pitchFamily="18" charset="0"/>
              <a:ea typeface="Quicksand"/>
              <a:cs typeface="Times New Roman" panose="02020603050405020304" pitchFamily="18" charset="0"/>
              <a:sym typeface="Quicksand"/>
            </a:endParaRPr>
          </a:p>
          <a:p>
            <a:pPr marL="481965" lvl="1" indent="-240665" algn="just">
              <a:buClr>
                <a:schemeClr val="tx1"/>
              </a:buClr>
              <a:buAutoNum type="arabicPeriod"/>
            </a:pPr>
            <a:r>
              <a:rPr lang="en-US" sz="2000" b="1" dirty="0">
                <a:solidFill>
                  <a:schemeClr val="tx1"/>
                </a:solidFill>
                <a:latin typeface="Times New Roman" panose="02020603050405020304" pitchFamily="18" charset="0"/>
                <a:ea typeface="Quicksand Bold"/>
                <a:cs typeface="Times New Roman" panose="02020603050405020304" pitchFamily="18" charset="0"/>
                <a:sym typeface="Quicksand Bold"/>
              </a:rPr>
              <a:t>Case Studies:</a:t>
            </a:r>
            <a:r>
              <a:rPr lang="en-US" sz="2000" dirty="0">
                <a:solidFill>
                  <a:schemeClr val="tx1"/>
                </a:solidFill>
                <a:latin typeface="Times New Roman" panose="02020603050405020304" pitchFamily="18" charset="0"/>
                <a:ea typeface="Quicksand"/>
                <a:cs typeface="Times New Roman" panose="02020603050405020304" pitchFamily="18" charset="0"/>
                <a:sym typeface="Quicksand"/>
              </a:rPr>
              <a:t> Examining specific neighborhoods or communities to explore their waste management systems in detail.</a:t>
            </a:r>
            <a:endParaRPr lang="en-US" sz="2000" dirty="0">
              <a:solidFill>
                <a:schemeClr val="tx1"/>
              </a:solidFill>
              <a:latin typeface="Times New Roman" panose="02020603050405020304" pitchFamily="18" charset="0"/>
              <a:ea typeface="Quicksand"/>
              <a:cs typeface="Times New Roman" panose="02020603050405020304" pitchFamily="18" charset="0"/>
              <a:sym typeface="Quicksand"/>
            </a:endParaRPr>
          </a:p>
          <a:p>
            <a:pPr algn="just" eaLnBrk="1" hangingPunct="1">
              <a:buFont typeface="Wingdings 3" panose="05040102010807070707" pitchFamily="18" charset="2"/>
              <a:buNone/>
            </a:pPr>
            <a:endParaRPr lang="en-IN" altLang="en-US" sz="2000" dirty="0">
              <a:latin typeface="Times New Roman" panose="02020603050405020304" pitchFamily="18" charset="0"/>
              <a:cs typeface="Times New Roman" panose="02020603050405020304" pitchFamily="18" charset="0"/>
            </a:endParaRPr>
          </a:p>
        </p:txBody>
      </p:sp>
      <p:pic>
        <p:nvPicPr>
          <p:cNvPr id="1741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2"/>
          <p:cNvSpPr txBox="1"/>
          <p:nvPr/>
        </p:nvSpPr>
        <p:spPr>
          <a:xfrm>
            <a:off x="9681210" y="3097530"/>
            <a:ext cx="3048000" cy="368300"/>
          </a:xfrm>
          <a:prstGeom prst="rect">
            <a:avLst/>
          </a:prstGeom>
          <a:noFill/>
        </p:spPr>
        <p:txBody>
          <a:bodyPr wrap="square" rtlCol="0">
            <a:sp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anose="02020603050405020304" pitchFamily="18" charset="0"/>
                <a:cs typeface="Times New Roman" panose="02020603050405020304" pitchFamily="18" charset="0"/>
              </a:rPr>
              <a:t>Secondary Research</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18435" name="Footer Placeholder 4"/>
          <p:cNvSpPr>
            <a:spLocks noGrp="1" noChangeArrowheads="1"/>
          </p:cNvSpPr>
          <p:nvPr>
            <p:ph type="ftr" sz="quarter" idx="11"/>
          </p:nvPr>
        </p:nvSpPr>
        <p:spPr bwMode="auto">
          <a:xfrm>
            <a:off x="2514600" y="4767263"/>
            <a:ext cx="4035425"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843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C88AA72B-9A7D-43CD-A876-57CEA77CDF6E}" type="slidenum">
              <a:rPr lang="en-US" altLang="en-US">
                <a:solidFill>
                  <a:schemeClr val="tx2"/>
                </a:solidFill>
              </a:rPr>
            </a:fld>
            <a:endParaRPr lang="en-US" altLang="en-US">
              <a:solidFill>
                <a:schemeClr val="tx2"/>
              </a:solidFill>
            </a:endParaRPr>
          </a:p>
        </p:txBody>
      </p:sp>
      <p:sp>
        <p:nvSpPr>
          <p:cNvPr id="18437" name="Content Placeholder 2"/>
          <p:cNvSpPr>
            <a:spLocks noGrp="1" noChangeArrowheads="1"/>
          </p:cNvSpPr>
          <p:nvPr>
            <p:ph sz="quarter" idx="1"/>
          </p:nvPr>
        </p:nvSpPr>
        <p:spPr>
          <a:xfrm>
            <a:off x="152400" y="914400"/>
            <a:ext cx="8534400" cy="3703638"/>
          </a:xfrm>
        </p:spPr>
        <p:txBody>
          <a:bodyPr/>
          <a:lstStyle/>
          <a:p>
            <a:pPr marL="480060" lvl="1" indent="-240030" algn="just">
              <a:buClr>
                <a:schemeClr val="tx1"/>
              </a:buClr>
              <a:buAutoNum type="arabicPeriod"/>
            </a:pPr>
            <a:r>
              <a:rPr lang="en-US" sz="2000" b="1" dirty="0">
                <a:solidFill>
                  <a:schemeClr val="tx1"/>
                </a:solidFill>
                <a:latin typeface="Times New Roman" panose="02020603050405020304" pitchFamily="18" charset="0"/>
                <a:ea typeface="Quicksand Bold"/>
                <a:cs typeface="Times New Roman" panose="02020603050405020304" pitchFamily="18" charset="0"/>
                <a:sym typeface="Quicksand Bold"/>
              </a:rPr>
              <a:t>Government Reports</a:t>
            </a:r>
            <a:r>
              <a:rPr lang="en-US" sz="2000" dirty="0">
                <a:solidFill>
                  <a:schemeClr val="tx1"/>
                </a:solidFill>
                <a:latin typeface="Times New Roman" panose="02020603050405020304" pitchFamily="18" charset="0"/>
                <a:ea typeface="Quicksand"/>
                <a:cs typeface="Times New Roman" panose="02020603050405020304" pitchFamily="18" charset="0"/>
                <a:sym typeface="Quicksand"/>
              </a:rPr>
              <a:t>: Data on municipal waste management practices and policies.</a:t>
            </a:r>
            <a:endParaRPr lang="en-US" sz="2000" dirty="0">
              <a:solidFill>
                <a:schemeClr val="tx1"/>
              </a:solidFill>
              <a:latin typeface="Times New Roman" panose="02020603050405020304" pitchFamily="18" charset="0"/>
              <a:ea typeface="Quicksand"/>
              <a:cs typeface="Times New Roman" panose="02020603050405020304" pitchFamily="18" charset="0"/>
              <a:sym typeface="Quicksand"/>
            </a:endParaRPr>
          </a:p>
          <a:p>
            <a:pPr marL="480060" lvl="1" indent="-240030" algn="just">
              <a:buClr>
                <a:schemeClr val="tx1"/>
              </a:buClr>
              <a:buAutoNum type="arabicPeriod"/>
            </a:pPr>
            <a:r>
              <a:rPr lang="en-US" sz="2000" b="1" dirty="0">
                <a:solidFill>
                  <a:schemeClr val="tx1"/>
                </a:solidFill>
                <a:latin typeface="Times New Roman" panose="02020603050405020304" pitchFamily="18" charset="0"/>
                <a:ea typeface="Quicksand Bold"/>
                <a:cs typeface="Times New Roman" panose="02020603050405020304" pitchFamily="18" charset="0"/>
                <a:sym typeface="Quicksand Bold"/>
              </a:rPr>
              <a:t>Academic Research</a:t>
            </a:r>
            <a:r>
              <a:rPr lang="en-US" sz="2000" dirty="0">
                <a:solidFill>
                  <a:schemeClr val="tx1"/>
                </a:solidFill>
                <a:latin typeface="Times New Roman" panose="02020603050405020304" pitchFamily="18" charset="0"/>
                <a:ea typeface="Quicksand"/>
                <a:cs typeface="Times New Roman" panose="02020603050405020304" pitchFamily="18" charset="0"/>
                <a:sym typeface="Quicksand"/>
              </a:rPr>
              <a:t>: Studies and articles on waste management systems and their challenges.</a:t>
            </a:r>
            <a:endParaRPr lang="en-US" sz="2000" dirty="0">
              <a:solidFill>
                <a:schemeClr val="tx1"/>
              </a:solidFill>
              <a:latin typeface="Times New Roman" panose="02020603050405020304" pitchFamily="18" charset="0"/>
              <a:ea typeface="Quicksand"/>
              <a:cs typeface="Times New Roman" panose="02020603050405020304" pitchFamily="18" charset="0"/>
              <a:sym typeface="Quicksand"/>
            </a:endParaRPr>
          </a:p>
          <a:p>
            <a:pPr marL="480060" lvl="1" indent="-240030" algn="just">
              <a:buClr>
                <a:schemeClr val="tx1"/>
              </a:buClr>
              <a:buAutoNum type="arabicPeriod"/>
            </a:pPr>
            <a:r>
              <a:rPr lang="en-US" sz="2000" b="1" dirty="0">
                <a:solidFill>
                  <a:schemeClr val="tx1"/>
                </a:solidFill>
                <a:latin typeface="Times New Roman" panose="02020603050405020304" pitchFamily="18" charset="0"/>
                <a:ea typeface="Quicksand Bold"/>
                <a:cs typeface="Times New Roman" panose="02020603050405020304" pitchFamily="18" charset="0"/>
                <a:sym typeface="Quicksand Bold"/>
              </a:rPr>
              <a:t>Online Databases</a:t>
            </a:r>
            <a:r>
              <a:rPr lang="en-US" sz="2000" dirty="0">
                <a:solidFill>
                  <a:schemeClr val="tx1"/>
                </a:solidFill>
                <a:latin typeface="Times New Roman" panose="02020603050405020304" pitchFamily="18" charset="0"/>
                <a:ea typeface="Quicksand"/>
                <a:cs typeface="Times New Roman" panose="02020603050405020304" pitchFamily="18" charset="0"/>
                <a:sym typeface="Quicksand"/>
              </a:rPr>
              <a:t>: Statistics and trends related to waste generation and disposal.</a:t>
            </a:r>
            <a:endParaRPr lang="en-US" sz="2000" dirty="0">
              <a:solidFill>
                <a:schemeClr val="tx1"/>
              </a:solidFill>
              <a:latin typeface="Times New Roman" panose="02020603050405020304" pitchFamily="18" charset="0"/>
              <a:ea typeface="Quicksand"/>
              <a:cs typeface="Times New Roman" panose="02020603050405020304" pitchFamily="18" charset="0"/>
              <a:sym typeface="Quicksand"/>
            </a:endParaRPr>
          </a:p>
          <a:p>
            <a:pPr marL="480060" lvl="1" indent="-240030" algn="just">
              <a:buClr>
                <a:schemeClr val="tx1"/>
              </a:buClr>
              <a:buAutoNum type="arabicPeriod"/>
            </a:pPr>
            <a:r>
              <a:rPr lang="en-US" sz="2000" b="1" dirty="0">
                <a:solidFill>
                  <a:schemeClr val="tx1"/>
                </a:solidFill>
                <a:latin typeface="Times New Roman" panose="02020603050405020304" pitchFamily="18" charset="0"/>
                <a:ea typeface="Quicksand Bold"/>
                <a:cs typeface="Times New Roman" panose="02020603050405020304" pitchFamily="18" charset="0"/>
                <a:sym typeface="Quicksand Bold"/>
              </a:rPr>
              <a:t>Media Articles:</a:t>
            </a:r>
            <a:r>
              <a:rPr lang="en-US" sz="2000" dirty="0">
                <a:solidFill>
                  <a:schemeClr val="tx1"/>
                </a:solidFill>
                <a:latin typeface="Times New Roman" panose="02020603050405020304" pitchFamily="18" charset="0"/>
                <a:ea typeface="Quicksand"/>
                <a:cs typeface="Times New Roman" panose="02020603050405020304" pitchFamily="18" charset="0"/>
                <a:sym typeface="Quicksand"/>
              </a:rPr>
              <a:t> News articles or features discussing waste management issues in various regions.</a:t>
            </a:r>
            <a:endParaRPr lang="en-US" sz="2000" dirty="0">
              <a:solidFill>
                <a:schemeClr val="tx1"/>
              </a:solidFill>
              <a:latin typeface="Times New Roman" panose="02020603050405020304" pitchFamily="18" charset="0"/>
              <a:ea typeface="Quicksand"/>
              <a:cs typeface="Times New Roman" panose="02020603050405020304" pitchFamily="18" charset="0"/>
              <a:sym typeface="Quicksand"/>
            </a:endParaRPr>
          </a:p>
          <a:p>
            <a:pPr eaLnBrk="1" hangingPunct="1">
              <a:buFont typeface="Wingdings 3" panose="05040102010807070707" pitchFamily="18" charset="2"/>
              <a:buNone/>
            </a:pPr>
            <a:endParaRPr lang="en-IN" altLang="en-US" dirty="0">
              <a:latin typeface="Times New Roman" panose="02020603050405020304" pitchFamily="18" charset="0"/>
              <a:cs typeface="Times New Roman" panose="02020603050405020304" pitchFamily="18" charset="0"/>
            </a:endParaRPr>
          </a:p>
          <a:p>
            <a:pPr eaLnBrk="1" hangingPunct="1">
              <a:buFont typeface="Wingdings 3" panose="05040102010807070707" pitchFamily="18" charset="2"/>
              <a:buNone/>
            </a:pPr>
            <a:endParaRPr lang="en-IN" altLang="en-US" dirty="0">
              <a:latin typeface="Times New Roman" panose="02020603050405020304" pitchFamily="18" charset="0"/>
              <a:cs typeface="Times New Roman" panose="02020603050405020304" pitchFamily="18" charset="0"/>
            </a:endParaRPr>
          </a:p>
        </p:txBody>
      </p:sp>
      <p:pic>
        <p:nvPicPr>
          <p:cNvPr id="1843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22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anose="02020603050405020304" pitchFamily="18" charset="0"/>
                <a:cs typeface="Times New Roman" panose="02020603050405020304" pitchFamily="18" charset="0"/>
              </a:rPr>
              <a:t>Proposed Work</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19459" name="Footer Placeholder 4"/>
          <p:cNvSpPr>
            <a:spLocks noGrp="1" noChangeArrowheads="1"/>
          </p:cNvSpPr>
          <p:nvPr>
            <p:ph type="ftr" sz="quarter" idx="11"/>
          </p:nvPr>
        </p:nvSpPr>
        <p:spPr bwMode="auto">
          <a:xfrm>
            <a:off x="2667000" y="4781550"/>
            <a:ext cx="4035425"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946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B06D2632-A81B-45BB-9AB3-343CFCF3DE78}" type="slidenum">
              <a:rPr lang="en-US" altLang="en-US">
                <a:solidFill>
                  <a:schemeClr val="tx2"/>
                </a:solidFill>
              </a:rPr>
            </a:fld>
            <a:endParaRPr lang="en-US" altLang="en-US">
              <a:solidFill>
                <a:schemeClr val="tx2"/>
              </a:solidFill>
            </a:endParaRPr>
          </a:p>
        </p:txBody>
      </p:sp>
      <p:sp>
        <p:nvSpPr>
          <p:cNvPr id="19461" name="Content Placeholder 2"/>
          <p:cNvSpPr>
            <a:spLocks noGrp="1" noChangeArrowheads="1"/>
          </p:cNvSpPr>
          <p:nvPr>
            <p:ph sz="quarter" idx="1"/>
          </p:nvPr>
        </p:nvSpPr>
        <p:spPr>
          <a:xfrm>
            <a:off x="317667" y="1077912"/>
            <a:ext cx="8229600" cy="3703638"/>
          </a:xfrm>
        </p:spPr>
        <p:txBody>
          <a:bodyPr/>
          <a:lstStyle/>
          <a:p>
            <a:pPr marL="0" indent="0" algn="just" eaLnBrk="1" hangingPunct="1">
              <a:buNone/>
            </a:pPr>
            <a:r>
              <a:rPr lang="en-US" sz="2000" dirty="0">
                <a:latin typeface="Times New Roman" panose="02020603050405020304" pitchFamily="18" charset="0"/>
                <a:cs typeface="Times New Roman" panose="02020603050405020304" pitchFamily="18" charset="0"/>
              </a:rPr>
              <a:t>The project involves developing an interactive prototype for a Household Waste Management System aimed at addressing issues such as inefficient waste collection, lack of public awareness, and insufficient recycling infrastructure. The goal is to design an intuitive, user-friendly system that facilitates better waste management practices, including waste segregation, collection scheduling, and recycling tracking. The work will involve researching existing waste management systems, creating a functional prototype using Figma, conducting user testing to gather feedback, and refining the design based on that input. The final deliverable will be an interactive prototype ready for presentation to stakeholders, with a roadmap for further development and implementation.</a:t>
            </a:r>
            <a:endParaRPr lang="en-US" sz="2000" dirty="0">
              <a:latin typeface="Times New Roman" panose="02020603050405020304" pitchFamily="18" charset="0"/>
              <a:cs typeface="Times New Roman" panose="02020603050405020304" pitchFamily="18" charset="0"/>
            </a:endParaRPr>
          </a:p>
        </p:txBody>
      </p:sp>
      <p:pic>
        <p:nvPicPr>
          <p:cNvPr id="1946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Equity</Template>
  <TotalTime>0</TotalTime>
  <Words>6330</Words>
  <Application>WPS Presentation</Application>
  <PresentationFormat>On-screen Show (16:9)</PresentationFormat>
  <Paragraphs>192</Paragraphs>
  <Slides>19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SimSun</vt:lpstr>
      <vt:lpstr>Wingdings</vt:lpstr>
      <vt:lpstr>Gill Sans MT</vt:lpstr>
      <vt:lpstr>Bookman Old Style</vt:lpstr>
      <vt:lpstr>Wingdings 3</vt:lpstr>
      <vt:lpstr>Wingdings 3</vt:lpstr>
      <vt:lpstr>Calibri</vt:lpstr>
      <vt:lpstr>Times New Roman</vt:lpstr>
      <vt:lpstr>Corbel</vt:lpstr>
      <vt:lpstr>Quicksand Bold</vt:lpstr>
      <vt:lpstr>Segoe Print</vt:lpstr>
      <vt:lpstr>Quicksand</vt:lpstr>
      <vt:lpstr>Microsoft YaHei</vt:lpstr>
      <vt:lpstr>Arial Unicode MS</vt:lpstr>
      <vt:lpstr>Origin</vt:lpstr>
      <vt:lpstr>AGB1211 – DESIGN THINKING </vt:lpstr>
      <vt:lpstr>Title of the Project</vt:lpstr>
      <vt:lpstr>Problem Identification </vt:lpstr>
      <vt:lpstr>Objective</vt:lpstr>
      <vt:lpstr>BrainStorming</vt:lpstr>
      <vt:lpstr>Mind Map</vt:lpstr>
      <vt:lpstr>Primary Research</vt:lpstr>
      <vt:lpstr>Secondary Research</vt:lpstr>
      <vt:lpstr>Proposed Work</vt:lpstr>
      <vt:lpstr>List of Modules</vt:lpstr>
      <vt:lpstr>Module 1 Description</vt:lpstr>
      <vt:lpstr>Module 2 Description </vt:lpstr>
      <vt:lpstr>Module 3 Description </vt:lpstr>
      <vt:lpstr>Module 4 Description </vt:lpstr>
      <vt:lpstr>Results </vt:lpstr>
      <vt:lpstr>Results </vt:lpstr>
      <vt:lpstr>Results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vaith</cp:lastModifiedBy>
  <cp:revision>12</cp:revision>
  <dcterms:created xsi:type="dcterms:W3CDTF">2024-12-05T13:33:00Z</dcterms:created>
  <dcterms:modified xsi:type="dcterms:W3CDTF">2024-12-05T18:16:51Z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4851DE593DF14C08A112C5AE0FD13E31_13</vt:lpwstr>
  </property>
  <property fmtid="{D5CDD505-2E9C-101B-9397-08002B2CF9AE}" pid="3" name="KSOProductBuildVer">
    <vt:lpwstr>1033-12.2.0.13472</vt:lpwstr>
  </property>
</Properties>
</file>