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F2B830-69EF-4103-9D79-2C847708D93D}">
          <p14:sldIdLst>
            <p14:sldId id="256"/>
          </p14:sldIdLst>
        </p14:section>
        <p14:section name="P1" id="{95810AC1-5FDC-4602-BA0F-FE756F8E0D9F}">
          <p14:sldIdLst>
            <p14:sldId id="258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342" autoAdjust="0"/>
  </p:normalViewPr>
  <p:slideViewPr>
    <p:cSldViewPr snapToGrid="0">
      <p:cViewPr varScale="1">
        <p:scale>
          <a:sx n="114" d="100"/>
          <a:sy n="114" d="100"/>
        </p:scale>
        <p:origin x="811" y="77"/>
      </p:cViewPr>
      <p:guideLst/>
    </p:cSldViewPr>
  </p:slideViewPr>
  <p:outlineViewPr>
    <p:cViewPr>
      <p:scale>
        <a:sx n="33" d="100"/>
        <a:sy n="33" d="100"/>
      </p:scale>
      <p:origin x="0" y="-48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C0CF7-E1DE-4CE2-B767-3B77CFF73DB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005DD-B1EA-4564-A9D3-37AB019257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11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20/07/2018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 algn="r" defTabSz="457200">
              <a:defRPr/>
            </a:pPr>
            <a:r>
              <a:rPr lang="en-US" dirty="0">
                <a:solidFill>
                  <a:srgbClr val="0B4183"/>
                </a:solidFill>
              </a:rPr>
              <a:t>Baptiste MEGEVAND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72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0985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287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6661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2501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8775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7720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5003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3F48C-C7C6-4055-9F49-3777875E72AE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042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8E61D-D431-422C-9764-11DAFE33AB63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38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2666999"/>
            <a:ext cx="10018713" cy="3124201"/>
          </a:xfrm>
        </p:spPr>
        <p:txBody>
          <a:bodyPr anchor="ctr"/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DE42F4-6EEF-4EF7-8ED4-2208F0F89A0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defTabSz="457200">
              <a:defRPr/>
            </a:pPr>
            <a:r>
              <a:rPr lang="en-US" dirty="0">
                <a:solidFill>
                  <a:srgbClr val="0B4183"/>
                </a:solidFill>
              </a:rPr>
              <a:t>Baptiste MEGEVAND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B26A5D-4A8C-0669-3C83-2F50494B3FDE}"/>
              </a:ext>
            </a:extLst>
          </p:cNvPr>
          <p:cNvSpPr txBox="1">
            <a:spLocks/>
          </p:cNvSpPr>
          <p:nvPr userDrawn="1"/>
        </p:nvSpPr>
        <p:spPr>
          <a:xfrm>
            <a:off x="5107823" y="6658253"/>
            <a:ext cx="7084177" cy="208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dirty="0">
                <a:solidFill>
                  <a:srgbClr val="0B4183"/>
                </a:solidFill>
              </a:rPr>
              <a:t>Baptiste MEGEVAND</a:t>
            </a:r>
          </a:p>
        </p:txBody>
      </p:sp>
    </p:spTree>
    <p:extLst>
      <p:ext uri="{BB962C8B-B14F-4D97-AF65-F5344CB8AC3E}">
        <p14:creationId xmlns:p14="http://schemas.microsoft.com/office/powerpoint/2010/main" val="328205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20/07/2018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31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7897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1552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5A6C69-6797-4E8A-BF37-F2C3751466E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35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2014A1-A632-4878-A0D3-F52BA756373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08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9F462-093F-4566-844B-4C71F2739DA5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40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24A7AC-904D-4781-85BA-7D10C17ED02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90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1444B-B92B-4E27-8C94-BB93EAF5CB1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72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3EFA5E-FA76-400D-B3DC-F0BA90E6D107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59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287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E9DEC-419B-4CC5-A080-3B06BD5A8291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 defTabSz="457200">
              <a:defRPr/>
            </a:pPr>
            <a:r>
              <a:rPr lang="en-US" dirty="0">
                <a:solidFill>
                  <a:srgbClr val="0B4183"/>
                </a:solidFill>
              </a:rPr>
              <a:t>Baptiste MEGEVAND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B4183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43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aptiste.meg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59AA7B-75F5-137E-E38C-1215D254D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Python, TP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11602F-6363-77D4-2DE7-AFAA2005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« Client / Server »</a:t>
            </a:r>
          </a:p>
        </p:txBody>
      </p:sp>
    </p:spTree>
    <p:extLst>
      <p:ext uri="{BB962C8B-B14F-4D97-AF65-F5344CB8AC3E}">
        <p14:creationId xmlns:p14="http://schemas.microsoft.com/office/powerpoint/2010/main" val="412252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Etape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Identifier une source de stockage de données 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CSV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MySQL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 err="1"/>
              <a:t>MsSQL</a:t>
            </a:r>
            <a:r>
              <a:rPr lang="fr-FR" dirty="0"/>
              <a:t> (Microsoft)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PostgreSQL</a:t>
            </a:r>
          </a:p>
          <a:p>
            <a:endParaRPr lang="fr-FR" dirty="0"/>
          </a:p>
          <a:p>
            <a:r>
              <a:rPr lang="fr-FR" dirty="0"/>
              <a:t>Justifier votre choix de la source de données</a:t>
            </a:r>
          </a:p>
          <a:p>
            <a:endParaRPr lang="fr-FR" dirty="0"/>
          </a:p>
          <a:p>
            <a:r>
              <a:rPr lang="fr-FR" dirty="0"/>
              <a:t>Modules python associé, tester rapidement vos besoins avant de choisir</a:t>
            </a:r>
          </a:p>
          <a:p>
            <a:pPr lvl="1" indent="0">
              <a:buNone/>
            </a:pPr>
            <a:r>
              <a:rPr lang="fr-FR" dirty="0"/>
              <a:t>Ex : </a:t>
            </a:r>
            <a:r>
              <a:rPr lang="fr-FR" dirty="0" err="1"/>
              <a:t>SqlAlchemy</a:t>
            </a:r>
            <a:r>
              <a:rPr lang="fr-FR" dirty="0"/>
              <a:t>, ORM python permettant de manipuler les différents </a:t>
            </a:r>
            <a:r>
              <a:rPr lang="fr-FR" dirty="0" err="1"/>
              <a:t>SGBDRs</a:t>
            </a:r>
            <a:endParaRPr lang="fr-FR" dirty="0"/>
          </a:p>
          <a:p>
            <a:pPr lvl="1" indent="0">
              <a:buNone/>
            </a:pPr>
            <a:endParaRPr lang="fr-FR" dirty="0"/>
          </a:p>
          <a:p>
            <a:r>
              <a:rPr lang="fr-FR" b="1" dirty="0"/>
              <a:t>Livrables attendus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Mail à </a:t>
            </a:r>
            <a:r>
              <a:rPr lang="fr-FR" dirty="0">
                <a:hlinkClick r:id="rId2"/>
              </a:rPr>
              <a:t>baptiste.</a:t>
            </a:r>
            <a:r>
              <a:rPr lang="fr-FR">
                <a:hlinkClick r:id="rId2"/>
              </a:rPr>
              <a:t>meg@gmail</a:t>
            </a:r>
            <a:r>
              <a:rPr lang="fr-FR" dirty="0">
                <a:hlinkClick r:id="rId2"/>
              </a:rPr>
              <a:t>.com</a:t>
            </a:r>
            <a:r>
              <a:rPr lang="fr-FR" dirty="0"/>
              <a:t> contenant : le groupe, choix de la source, choix modules</a:t>
            </a:r>
          </a:p>
          <a:p>
            <a:pPr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15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Etape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Elaborer une solution client/server permettant des échanges APIs, la solution devra au possible embarquer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Un client (front) permettant l’affichage web (HTML/CSS) des données stockées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Un server (back) permettant de sélectionner (avec pagination), éditer, créer et supprimer des données de votre source de données avec des REST APIs au format JSON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b="1" dirty="0"/>
              <a:t>Bonus : </a:t>
            </a:r>
            <a:r>
              <a:rPr lang="fr-FR" dirty="0"/>
              <a:t>Un service d’authentification, login </a:t>
            </a:r>
            <a:r>
              <a:rPr lang="fr-FR" dirty="0" err="1"/>
              <a:t>password</a:t>
            </a:r>
            <a:r>
              <a:rPr lang="fr-FR" dirty="0"/>
              <a:t> basic et/ou jeton d’authentification</a:t>
            </a:r>
          </a:p>
          <a:p>
            <a:r>
              <a:rPr lang="fr-FR" dirty="0"/>
              <a:t>Modules python, exemples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Front : </a:t>
            </a:r>
            <a:r>
              <a:rPr lang="fr-FR" dirty="0" err="1"/>
              <a:t>flask</a:t>
            </a:r>
            <a:r>
              <a:rPr lang="fr-FR" dirty="0"/>
              <a:t>, jinja2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Back + </a:t>
            </a:r>
            <a:r>
              <a:rPr lang="fr-FR" dirty="0" err="1"/>
              <a:t>Auth</a:t>
            </a:r>
            <a:r>
              <a:rPr lang="fr-FR" dirty="0"/>
              <a:t> : </a:t>
            </a:r>
            <a:r>
              <a:rPr lang="fr-FR" dirty="0" err="1"/>
              <a:t>flask</a:t>
            </a:r>
            <a:r>
              <a:rPr lang="fr-FR" dirty="0"/>
              <a:t>, </a:t>
            </a:r>
            <a:r>
              <a:rPr lang="fr-FR" dirty="0" err="1"/>
              <a:t>jsonify</a:t>
            </a:r>
            <a:r>
              <a:rPr lang="fr-FR" dirty="0"/>
              <a:t>, </a:t>
            </a:r>
            <a:r>
              <a:rPr lang="fr-FR" dirty="0" err="1"/>
              <a:t>flask_jwt_extended</a:t>
            </a:r>
            <a:r>
              <a:rPr lang="fr-FR" dirty="0"/>
              <a:t>, </a:t>
            </a:r>
            <a:r>
              <a:rPr lang="fr-FR" dirty="0" err="1"/>
              <a:t>flask_restful</a:t>
            </a:r>
            <a:r>
              <a:rPr lang="fr-FR" dirty="0"/>
              <a:t> (optionnel)</a:t>
            </a:r>
          </a:p>
          <a:p>
            <a:r>
              <a:rPr lang="fr-FR" b="1" dirty="0"/>
              <a:t>Livrables attendus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Os de production défini (Linux conseillé)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Schéma d’architecture (matérialisé les échanges de données, JSON / ODBC / HTTP)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Spécifications fonctionnelles (UML Use Case)</a:t>
            </a:r>
          </a:p>
        </p:txBody>
      </p:sp>
    </p:spTree>
    <p:extLst>
      <p:ext uri="{BB962C8B-B14F-4D97-AF65-F5344CB8AC3E}">
        <p14:creationId xmlns:p14="http://schemas.microsoft.com/office/powerpoint/2010/main" val="43342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Etape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Construire la solution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A vous de jouer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Répartissez-vous les tâches suivants vos objectifs</a:t>
            </a:r>
          </a:p>
          <a:p>
            <a:pPr lvl="1" indent="0">
              <a:buNone/>
            </a:pPr>
            <a:endParaRPr lang="fr-FR" dirty="0"/>
          </a:p>
          <a:p>
            <a:r>
              <a:rPr lang="fr-FR" b="1" dirty="0"/>
              <a:t>Livrables attendus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Code avec lancement fonctionnel (requirements.txt), front et back différés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Spécifications techniques (UML Class Diagram, (MERISE))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8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43BEF-D6E6-321C-E189-F4AF2FC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/>
          </a:bodyPr>
          <a:lstStyle/>
          <a:p>
            <a:pPr algn="ctr"/>
            <a:r>
              <a:rPr lang="fr-FR" sz="3000" dirty="0"/>
              <a:t>Etape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7C437-C169-1F52-D26E-BE55DA4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58350"/>
            <a:ext cx="10515600" cy="5234524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/>
              <a:t>Transition, définissez une solution pour déployer votre application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En fonction de votre élaboration de l’étape 2, créer les instances nécessaire au fonctionnement en production de votre application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Identifier et créer les solutions Python permettant la création de service Web de production (ex : </a:t>
            </a:r>
            <a:r>
              <a:rPr lang="fr-FR" dirty="0" err="1"/>
              <a:t>gunicorn</a:t>
            </a:r>
            <a:r>
              <a:rPr lang="fr-FR" dirty="0"/>
              <a:t>). Si l’OS de production est Linux créer également le service Linux qui permettra le lancement des codes.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Sélectionner et configurer un serveur HTTP (Apache2/Nginx), vous aurez besoin d’un Reverse Proxy sur votre production Python (127.0.0.1:5004/&lt;var&gt;)</a:t>
            </a:r>
          </a:p>
          <a:p>
            <a:r>
              <a:rPr lang="fr-FR" b="1" dirty="0"/>
              <a:t>Livrables attendus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Schéma de la solution final (matérialisé les services)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Procédure de déploiement (Excel)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dirty="0"/>
              <a:t>Cas de test pour assurer le fonctionnement critique de l’application (Excel)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06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ersonnalisé 14">
      <a:dk1>
        <a:srgbClr val="0B4183"/>
      </a:dk1>
      <a:lt1>
        <a:srgbClr val="FCFCFC"/>
      </a:lt1>
      <a:dk2>
        <a:srgbClr val="212121"/>
      </a:dk2>
      <a:lt2>
        <a:srgbClr val="FCFCFC"/>
      </a:lt2>
      <a:accent1>
        <a:srgbClr val="083390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</TotalTime>
  <Words>385</Words>
  <Application>Microsoft Office PowerPoint</Application>
  <PresentationFormat>Grand écran</PresentationFormat>
  <Paragraphs>47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Parallaxe</vt:lpstr>
      <vt:lpstr>Python, TP</vt:lpstr>
      <vt:lpstr>Etape 1</vt:lpstr>
      <vt:lpstr>Etape 2</vt:lpstr>
      <vt:lpstr>Etape 3</vt:lpstr>
      <vt:lpstr>Etape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Mégevand</dc:creator>
  <cp:lastModifiedBy>Baptiste Mégevand</cp:lastModifiedBy>
  <cp:revision>84</cp:revision>
  <dcterms:created xsi:type="dcterms:W3CDTF">2022-10-23T13:55:36Z</dcterms:created>
  <dcterms:modified xsi:type="dcterms:W3CDTF">2023-10-17T15:11:55Z</dcterms:modified>
</cp:coreProperties>
</file>