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8" r:id="rId8"/>
    <p:sldId id="260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9600" dirty="0" smtClean="0"/>
              <a:t>wątki</a:t>
            </a:r>
            <a:endParaRPr lang="pl-PL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l-PL" dirty="0" smtClean="0"/>
              <a:t>Paweł Szymański</a:t>
            </a:r>
          </a:p>
          <a:p>
            <a:pPr>
              <a:spcBef>
                <a:spcPts val="0"/>
              </a:spcBef>
            </a:pPr>
            <a:r>
              <a:rPr lang="pl-PL" dirty="0" smtClean="0"/>
              <a:t>Kamil Borsuk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83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Std::lock_guard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lock_guard zarządza mutexami</a:t>
            </a:r>
            <a:endParaRPr lang="pl-PL" dirty="0"/>
          </a:p>
          <a:p>
            <a:r>
              <a:rPr lang="pl-PL" dirty="0" smtClean="0"/>
              <a:t>Obiekt lock_guard pozwala uniknąć wywołania przez </a:t>
            </a:r>
            <a:r>
              <a:rPr lang="pl-PL" u="sng" dirty="0" smtClean="0"/>
              <a:t>programistę</a:t>
            </a:r>
            <a:r>
              <a:rPr lang="pl-PL" dirty="0" smtClean="0"/>
              <a:t> funkcji lock() i unlock()</a:t>
            </a:r>
            <a:endParaRPr lang="pl-PL" u="sng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736011" y="1126970"/>
            <a:ext cx="23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&lt;mutex&gt;</a:t>
            </a:r>
            <a:endParaRPr lang="pl-PL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24222" y="4167188"/>
            <a:ext cx="5540378" cy="1077912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std::mutex moj_mutex;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std::lock_guard&lt;mutex&gt; guard(moj_mutex);</a:t>
            </a:r>
            <a:endParaRPr lang="pl-PL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9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Std::atomic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Klasa dodająca dodatkową funkcjonalność dla wybranego typu</a:t>
            </a:r>
          </a:p>
          <a:p>
            <a:r>
              <a:rPr lang="pl-PL" dirty="0" smtClean="0"/>
              <a:t>Zapewnia wewnętrzną synchronizację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8736011" y="1126970"/>
            <a:ext cx="23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&lt;atomic&gt;</a:t>
            </a:r>
            <a:endParaRPr lang="pl-PL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11522" y="4020344"/>
            <a:ext cx="5565778" cy="595312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std::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atomic&lt;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&gt; </a:t>
            </a:r>
            <a:r>
              <a:rPr lang="pl-PL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sum(0);</a:t>
            </a:r>
          </a:p>
        </p:txBody>
      </p:sp>
    </p:spTree>
    <p:extLst>
      <p:ext uri="{BB962C8B-B14F-4D97-AF65-F5344CB8AC3E}">
        <p14:creationId xmlns:p14="http://schemas.microsoft.com/office/powerpoint/2010/main" val="1896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Std::lock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Funkcja umożliwia blokowanie mutexów zapobiegając blokadzie wzajemnej (deadlock)</a:t>
            </a:r>
          </a:p>
          <a:p>
            <a:r>
              <a:rPr lang="pl-PL" dirty="0" smtClean="0"/>
              <a:t>Parametrami funkcji lock() są mutexy do zablokowania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8736011" y="1126970"/>
            <a:ext cx="23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&lt;mutex&gt;</a:t>
            </a:r>
            <a:endParaRPr lang="pl-PL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11522" y="4147344"/>
            <a:ext cx="5565778" cy="1097756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std::mutex moj_mutex, ...;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std</a:t>
            </a:r>
            <a:r>
              <a:rPr lang="pl-PL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::lock(moj_mutex, ...);</a:t>
            </a:r>
            <a:endParaRPr lang="pl-PL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7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są wątki?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224" y="2249487"/>
            <a:ext cx="7572376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/>
              <a:t>Wątek</a:t>
            </a:r>
            <a:r>
              <a:rPr lang="pl-PL" sz="2800" dirty="0"/>
              <a:t> (ang. </a:t>
            </a:r>
            <a:r>
              <a:rPr lang="pl-PL" sz="2800" i="1" dirty="0"/>
              <a:t>thread</a:t>
            </a:r>
            <a:r>
              <a:rPr lang="pl-PL" sz="2800" dirty="0"/>
              <a:t>) – część programu </a:t>
            </a:r>
            <a:r>
              <a:rPr lang="pl-PL" sz="2800" dirty="0" smtClean="0"/>
              <a:t>wykonywana współbieżnie</a:t>
            </a:r>
            <a:r>
              <a:rPr lang="pl-PL" sz="2800" dirty="0"/>
              <a:t> w obrębie jednego </a:t>
            </a:r>
            <a:r>
              <a:rPr lang="pl-PL" sz="2800" dirty="0" smtClean="0"/>
              <a:t>procesu.</a:t>
            </a:r>
          </a:p>
          <a:p>
            <a:pPr marL="0" indent="0">
              <a:buNone/>
            </a:pPr>
            <a:r>
              <a:rPr lang="pl-PL" sz="2800" dirty="0"/>
              <a:t>W</a:t>
            </a:r>
            <a:r>
              <a:rPr lang="pl-PL" sz="2800" dirty="0" smtClean="0"/>
              <a:t> </a:t>
            </a:r>
            <a:r>
              <a:rPr lang="pl-PL" sz="2800" dirty="0"/>
              <a:t>jednym procesie może istnieć wiele wątków.</a:t>
            </a:r>
          </a:p>
        </p:txBody>
      </p:sp>
    </p:spTree>
    <p:extLst>
      <p:ext uri="{BB962C8B-B14F-4D97-AF65-F5344CB8AC3E}">
        <p14:creationId xmlns:p14="http://schemas.microsoft.com/office/powerpoint/2010/main" val="218911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 wielowątkowości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Wykonywanie współbieżnie wielu wątków w ramach jednego procesu</a:t>
            </a:r>
          </a:p>
          <a:p>
            <a:r>
              <a:rPr lang="pl-PL" dirty="0" smtClean="0"/>
              <a:t>Współdzielenie wirtualnej przestrzeni adresowej</a:t>
            </a:r>
          </a:p>
          <a:p>
            <a:r>
              <a:rPr lang="pl-PL" dirty="0" smtClean="0"/>
              <a:t>Synchronizacja – koordynacja wielu wątków w czasie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77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jest Synchronizacja?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123" y="2249487"/>
            <a:ext cx="815657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smtClean="0"/>
              <a:t>Synchronizacja </a:t>
            </a:r>
            <a:r>
              <a:rPr lang="pl-PL" sz="2800" dirty="0"/>
              <a:t>–</a:t>
            </a:r>
            <a:r>
              <a:rPr lang="pl-PL" sz="2800" dirty="0" smtClean="0"/>
              <a:t> używana do </a:t>
            </a:r>
            <a:r>
              <a:rPr lang="pl-PL" sz="2800" dirty="0"/>
              <a:t>ochrony współdzielonych danych przed jednoczesnym dostępem z wielu wątków. </a:t>
            </a:r>
          </a:p>
        </p:txBody>
      </p:sp>
    </p:spTree>
    <p:extLst>
      <p:ext uri="{BB962C8B-B14F-4D97-AF65-F5344CB8AC3E}">
        <p14:creationId xmlns:p14="http://schemas.microsoft.com/office/powerpoint/2010/main" val="39749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Std::thread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Klasa reprezentująca i zarządzająca pojedynczym wątkiem </a:t>
            </a:r>
            <a:r>
              <a:rPr lang="pl-PL" dirty="0"/>
              <a:t>wykonania</a:t>
            </a:r>
            <a:endParaRPr lang="pl-PL" i="1" dirty="0" smtClean="0"/>
          </a:p>
          <a:p>
            <a:r>
              <a:rPr lang="pl-PL" dirty="0" smtClean="0"/>
              <a:t>Każdy wątek ma własne pole </a:t>
            </a:r>
            <a:r>
              <a:rPr lang="pl-PL" i="1" dirty="0" smtClean="0"/>
              <a:t>id</a:t>
            </a:r>
          </a:p>
          <a:p>
            <a:r>
              <a:rPr lang="pl-PL" dirty="0" smtClean="0"/>
              <a:t>Ważniejsze funkcje:</a:t>
            </a:r>
          </a:p>
          <a:p>
            <a:pPr lvl="1"/>
            <a:r>
              <a:rPr lang="pl-PL" dirty="0" smtClean="0"/>
              <a:t>„konstruktor”</a:t>
            </a:r>
          </a:p>
          <a:p>
            <a:pPr lvl="1"/>
            <a:r>
              <a:rPr lang="pl-PL" dirty="0" smtClean="0"/>
              <a:t>join()</a:t>
            </a:r>
          </a:p>
          <a:p>
            <a:pPr lvl="1"/>
            <a:r>
              <a:rPr lang="pl-PL" dirty="0" smtClean="0"/>
              <a:t>detach()</a:t>
            </a:r>
          </a:p>
          <a:p>
            <a:pPr lvl="1"/>
            <a:r>
              <a:rPr lang="pl-PL" dirty="0" smtClean="0"/>
              <a:t>hardware_concurrency()</a:t>
            </a:r>
          </a:p>
          <a:p>
            <a:pPr lvl="1"/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736011" y="1126970"/>
            <a:ext cx="23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&lt;thread&gt;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0162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Std::thread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923" y="3252788"/>
            <a:ext cx="7038978" cy="153511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l-PL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std::thread nazwa_wątku(funkcja, argumenty_funkcji</a:t>
            </a:r>
            <a:r>
              <a:rPr lang="pl-PL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...);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nazwa_wątku.join();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 smtClean="0">
                <a:solidFill>
                  <a:schemeClr val="accent6">
                    <a:lumMod val="50000"/>
                  </a:schemeClr>
                </a:solidFill>
              </a:rPr>
              <a:t>//lub nazwa_wątku.detach();</a:t>
            </a:r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36011" y="1126970"/>
            <a:ext cx="23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&lt;thread&gt;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7058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Std::this_thread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mtClean="0"/>
              <a:t>Przestrzeń nazw udostępniająca funkcje wykonujące się na danym wątku</a:t>
            </a:r>
            <a:endParaRPr lang="pl-PL" i="1" dirty="0" smtClean="0"/>
          </a:p>
          <a:p>
            <a:r>
              <a:rPr lang="pl-PL" dirty="0" smtClean="0"/>
              <a:t>Ważniejsze funkcje:</a:t>
            </a:r>
          </a:p>
          <a:p>
            <a:pPr lvl="1"/>
            <a:r>
              <a:rPr lang="pl-PL" dirty="0" smtClean="0"/>
              <a:t>get_id()</a:t>
            </a:r>
          </a:p>
          <a:p>
            <a:pPr lvl="1"/>
            <a:r>
              <a:rPr lang="pl-PL" dirty="0" smtClean="0"/>
              <a:t>sleep_until()</a:t>
            </a:r>
          </a:p>
          <a:p>
            <a:pPr lvl="1"/>
            <a:r>
              <a:rPr lang="pl-PL" dirty="0" smtClean="0"/>
              <a:t>sleep_for()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6011" y="1126970"/>
            <a:ext cx="23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&lt;thread&gt;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1931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Std::MUTEX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Klasa zapewniająca </a:t>
            </a:r>
            <a:r>
              <a:rPr lang="pl-PL" dirty="0"/>
              <a:t>prostą synchronizację między </a:t>
            </a:r>
            <a:r>
              <a:rPr lang="pl-PL" dirty="0" smtClean="0"/>
              <a:t>wątkami</a:t>
            </a:r>
          </a:p>
          <a:p>
            <a:r>
              <a:rPr lang="pl-PL" dirty="0" smtClean="0"/>
              <a:t>Działanie podobne do semaforów</a:t>
            </a:r>
          </a:p>
          <a:p>
            <a:r>
              <a:rPr lang="pl-PL" dirty="0" smtClean="0"/>
              <a:t>Ważniejsze funkcje:</a:t>
            </a:r>
          </a:p>
          <a:p>
            <a:pPr lvl="1"/>
            <a:r>
              <a:rPr lang="pl-PL" dirty="0" smtClean="0"/>
              <a:t>lock()</a:t>
            </a:r>
          </a:p>
          <a:p>
            <a:pPr lvl="1"/>
            <a:r>
              <a:rPr lang="pl-PL" dirty="0" smtClean="0"/>
              <a:t>unlock()</a:t>
            </a:r>
          </a:p>
          <a:p>
            <a:pPr lvl="1"/>
            <a:r>
              <a:rPr lang="pl-PL" dirty="0" smtClean="0"/>
              <a:t>try_lock()</a:t>
            </a:r>
          </a:p>
          <a:p>
            <a:pPr lvl="1"/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736011" y="1126970"/>
            <a:ext cx="23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&lt;mutex&gt;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69830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Std::MUTEX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724" y="2895600"/>
            <a:ext cx="5667376" cy="1995488"/>
          </a:xfrm>
          <a:solidFill>
            <a:schemeClr val="tx1"/>
          </a:solidFill>
          <a:effectLst>
            <a:softEdge rad="0"/>
          </a:effectLst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l-PL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std::mutex moj_mutex;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moj_mutex.lock();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 smtClean="0">
                <a:solidFill>
                  <a:schemeClr val="accent6">
                    <a:lumMod val="50000"/>
                  </a:schemeClr>
                </a:solidFill>
              </a:rPr>
              <a:t>//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</a:rPr>
              <a:t>sekcja </a:t>
            </a:r>
            <a:r>
              <a:rPr lang="pl-PL" dirty="0" smtClean="0">
                <a:solidFill>
                  <a:schemeClr val="accent6">
                    <a:lumMod val="50000"/>
                  </a:schemeClr>
                </a:solidFill>
              </a:rPr>
              <a:t>krytyczna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moj_mutex.unlock</a:t>
            </a:r>
            <a:r>
              <a:rPr lang="pl-PL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6011" y="1126970"/>
            <a:ext cx="23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&lt;mutex&gt;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834432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197</TotalTime>
  <Words>258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wątki</vt:lpstr>
      <vt:lpstr>Co to są wątki?</vt:lpstr>
      <vt:lpstr>Cechy wielowątkowości</vt:lpstr>
      <vt:lpstr>Co to jest Synchronizacja?</vt:lpstr>
      <vt:lpstr>Std::thread</vt:lpstr>
      <vt:lpstr>Std::thread</vt:lpstr>
      <vt:lpstr>Std::this_thread</vt:lpstr>
      <vt:lpstr>Std::MUTEX</vt:lpstr>
      <vt:lpstr>Std::MUTEX</vt:lpstr>
      <vt:lpstr>Std::lock_guard</vt:lpstr>
      <vt:lpstr>Std::atomic</vt:lpstr>
      <vt:lpstr>Std::lock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Paweł</dc:creator>
  <cp:lastModifiedBy>Paweł</cp:lastModifiedBy>
  <cp:revision>36</cp:revision>
  <dcterms:created xsi:type="dcterms:W3CDTF">2017-04-19T15:18:14Z</dcterms:created>
  <dcterms:modified xsi:type="dcterms:W3CDTF">2017-04-22T20:57:07Z</dcterms:modified>
</cp:coreProperties>
</file>