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11-Mar-17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11-Mar-17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11-Mar-17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11-Mar-17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11-Mar-17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6000" dirty="0"/>
              <a:t>WZORCE = SZABLONY</a:t>
            </a:r>
            <a:r>
              <a:rPr lang="pl-PL" dirty="0"/>
              <a:t> 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Po co używamy?</a:t>
            </a:r>
          </a:p>
        </p:txBody>
      </p:sp>
    </p:spTree>
    <p:extLst>
      <p:ext uri="{BB962C8B-B14F-4D97-AF65-F5344CB8AC3E}">
        <p14:creationId xmlns:p14="http://schemas.microsoft.com/office/powerpoint/2010/main" val="1231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Sposób Deklaracji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211" y="1726370"/>
            <a:ext cx="6289569" cy="189312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85" y="3809999"/>
            <a:ext cx="3945298" cy="714375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825" y="4714874"/>
            <a:ext cx="3371852" cy="72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Sposób Deklaracji</a:t>
            </a:r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3473" y="1724025"/>
            <a:ext cx="7014403" cy="2266950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903" y="4181475"/>
            <a:ext cx="3723542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5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04270" y="142875"/>
            <a:ext cx="10353761" cy="1326321"/>
          </a:xfrm>
        </p:spPr>
        <p:txBody>
          <a:bodyPr/>
          <a:lstStyle/>
          <a:p>
            <a:r>
              <a:rPr lang="pl-PL" dirty="0"/>
              <a:t>DEFINIOWANIE POZA SZABLONEM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2274" y="1171575"/>
            <a:ext cx="6137752" cy="546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6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klas pochodnych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368" y="1766887"/>
            <a:ext cx="9472613" cy="44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Wzorzec</a:t>
            </a:r>
            <a:r>
              <a:rPr lang="en-US" dirty="0" smtClean="0"/>
              <a:t> </a:t>
            </a:r>
            <a:r>
              <a:rPr lang="en-US" dirty="0" err="1" smtClean="0"/>
              <a:t>szczegółowy</a:t>
            </a:r>
            <a:endParaRPr lang="en-US" dirty="0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974" y="1935921"/>
            <a:ext cx="6599402" cy="331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Zmenna</a:t>
            </a:r>
            <a:r>
              <a:rPr lang="en-US" dirty="0" smtClean="0"/>
              <a:t> </a:t>
            </a:r>
            <a:r>
              <a:rPr lang="en-US" dirty="0" err="1" smtClean="0"/>
              <a:t>liczba</a:t>
            </a:r>
            <a:r>
              <a:rPr lang="en-US" dirty="0" smtClean="0"/>
              <a:t> </a:t>
            </a:r>
            <a:r>
              <a:rPr lang="en-US" dirty="0" err="1" smtClean="0"/>
              <a:t>argumentów</a:t>
            </a:r>
            <a:endParaRPr lang="en-US" dirty="0"/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693" y="2136371"/>
            <a:ext cx="8233963" cy="35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9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Aliasy</a:t>
            </a:r>
            <a:endParaRPr lang="en-US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044" y="2800560"/>
            <a:ext cx="4685261" cy="166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22107" y="119149"/>
            <a:ext cx="10353761" cy="1326321"/>
          </a:xfrm>
        </p:spPr>
        <p:txBody>
          <a:bodyPr/>
          <a:lstStyle/>
          <a:p>
            <a:r>
              <a:rPr lang="en-US" dirty="0" smtClean="0"/>
              <a:t>Extern</a:t>
            </a:r>
            <a:endParaRPr lang="en-US" dirty="0"/>
          </a:p>
        </p:txBody>
      </p:sp>
      <p:pic>
        <p:nvPicPr>
          <p:cNvPr id="10" name="Symbol zastępczy zawartości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596" y="1390741"/>
            <a:ext cx="2706400" cy="2126457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666" y="1390741"/>
            <a:ext cx="3147637" cy="2126457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21" y="3704014"/>
            <a:ext cx="4709332" cy="286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5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TM04033921[[fn=Damaszek]]</Template>
  <TotalTime>2104</TotalTime>
  <Words>24</Words>
  <Application>Microsoft Office PowerPoint</Application>
  <PresentationFormat>Panoramiczny</PresentationFormat>
  <Paragraphs>10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WZORCE = SZABLONY </vt:lpstr>
      <vt:lpstr>Sposób Deklaracji</vt:lpstr>
      <vt:lpstr>Sposób Deklaracji</vt:lpstr>
      <vt:lpstr>DEFINIOWANIE POZA SZABLONEM</vt:lpstr>
      <vt:lpstr>Wzorce klas pochodnych</vt:lpstr>
      <vt:lpstr>Wzorzec szczegółowy</vt:lpstr>
      <vt:lpstr>Zmenna liczba argumentów</vt:lpstr>
      <vt:lpstr>Aliasy</vt:lpstr>
      <vt:lpstr>Extern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WZORCE = SZABLONY </dc:title>
  <dc:creator>Przemysław Gepfert;Patryk Długajczyk</dc:creator>
  <cp:lastModifiedBy>Patryk Długajczyk</cp:lastModifiedBy>
  <cp:revision>13</cp:revision>
  <dcterms:created xsi:type="dcterms:W3CDTF">2017-03-10T23:59:55Z</dcterms:created>
  <dcterms:modified xsi:type="dcterms:W3CDTF">2017-03-12T21:05:54Z</dcterms:modified>
</cp:coreProperties>
</file>