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Wyjątki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47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nam wyjątki?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Wykrycie miejsca gdzie pojawia się problem</a:t>
            </a:r>
          </a:p>
          <a:p>
            <a:r>
              <a:rPr lang="pl-PL" sz="2800" dirty="0"/>
              <a:t>Obsługa sytuacji specjalnych, i błędów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91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Składnia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funkcja(){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//… coś</a:t>
            </a:r>
            <a:b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1;</a:t>
            </a:r>
            <a:b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//… coś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indent="0">
              <a:buNone/>
            </a:pP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funkcja();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}       //bezpośrednio po klauzuli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musi być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endParaRPr lang="pl-PL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(1){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//postępowanie w razie wyjątku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02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Wiadomości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wyjątek jest uznawany za obsłużony w momencie rozpoczęcia procedury obsługi wyjątku</a:t>
            </a:r>
          </a:p>
          <a:p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jeżeli nie napotka procedury obsługi wyjątku to nastąpi wywołanie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terminate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i zakończenie programu funkcją abort</a:t>
            </a:r>
          </a:p>
          <a:p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Przy szukaniu procedury obsługi wyjątku następuje wykonywanie destruktorów, tak jak by to miało miejsce normalnie</a:t>
            </a:r>
          </a:p>
          <a:p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Wywołanie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; w wyjątku spowoduje kolejne szukanie tego samego wyjątku</a:t>
            </a:r>
          </a:p>
        </p:txBody>
      </p:sp>
    </p:spTree>
    <p:extLst>
      <p:ext uri="{BB962C8B-B14F-4D97-AF65-F5344CB8AC3E}">
        <p14:creationId xmlns:p14="http://schemas.microsoft.com/office/powerpoint/2010/main" val="35821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87580" y="1739900"/>
            <a:ext cx="5155095" cy="3087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5377" y="330200"/>
            <a:ext cx="615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/>
                </a:solidFill>
              </a:rPr>
              <a:t>Zagnieżdżanie wyjątków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1" y="2441781"/>
            <a:ext cx="4722812" cy="3239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500" y="660400"/>
            <a:ext cx="574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/>
                </a:solidFill>
              </a:rPr>
              <a:t>Dziedziczenie </a:t>
            </a:r>
            <a:r>
              <a:rPr lang="pl-PL" sz="3200" dirty="0" err="1">
                <a:solidFill>
                  <a:schemeClr val="accent1"/>
                </a:solidFill>
              </a:rPr>
              <a:t>wyjatkow</a:t>
            </a:r>
            <a:endParaRPr lang="pl-PL" sz="32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485058"/>
            <a:ext cx="4579937" cy="2921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6571" y="558800"/>
            <a:ext cx="713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1"/>
                </a:solidFill>
              </a:rPr>
              <a:t>Obsługa wszystkich domyślnych wyjątków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Standardowe wyjątki STD::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975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Arial Narrow" pitchFamily="34" charset="0"/>
              </a:rPr>
              <a:t>bad_alloc</a:t>
            </a:r>
            <a:r>
              <a:rPr lang="pl-PL" sz="2400" dirty="0"/>
              <a:t>	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pl-PL" sz="2000" dirty="0"/>
              <a:t>	wyrzucany przez </a:t>
            </a:r>
            <a:r>
              <a:rPr lang="en-US" sz="2000" dirty="0">
                <a:latin typeface="Arial Narrow" pitchFamily="34" charset="0"/>
              </a:rPr>
              <a:t>new</a:t>
            </a:r>
            <a:r>
              <a:rPr lang="en-US" sz="2000" dirty="0"/>
              <a:t> </a:t>
            </a:r>
            <a:r>
              <a:rPr lang="pl-PL" sz="2000" dirty="0"/>
              <a:t>w przypadku niepowodzenia alokacji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Arial Narrow" pitchFamily="34" charset="0"/>
              </a:rPr>
              <a:t>bad_cast</a:t>
            </a:r>
            <a:r>
              <a:rPr lang="pl-PL" sz="2400" dirty="0"/>
              <a:t>	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pl-PL" sz="2000" dirty="0"/>
              <a:t>	 wyrzucany przez</a:t>
            </a:r>
            <a:r>
              <a:rPr lang="en-US" sz="2000" dirty="0"/>
              <a:t> </a:t>
            </a:r>
            <a:r>
              <a:rPr lang="en-US" sz="2000" dirty="0" err="1">
                <a:latin typeface="Arial Narrow" pitchFamily="34" charset="0"/>
              </a:rPr>
              <a:t>dynamic_cast</a:t>
            </a:r>
            <a:r>
              <a:rPr lang="en-US" sz="2000" dirty="0"/>
              <a:t> </a:t>
            </a:r>
            <a:r>
              <a:rPr lang="pl-PL" sz="2000" dirty="0"/>
              <a:t>po niepowodzeniu rzutowania referencji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Arial Narrow" pitchFamily="34" charset="0"/>
              </a:rPr>
              <a:t>bad_exception</a:t>
            </a:r>
            <a:r>
              <a:rPr lang="pl-PL" sz="2400" dirty="0"/>
              <a:t>	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pl-PL" sz="2000" dirty="0"/>
              <a:t>	gdy nie zostanie znaleziony pasujący blok </a:t>
            </a:r>
            <a:r>
              <a:rPr lang="pl-PL" sz="2000" dirty="0" err="1"/>
              <a:t>catch</a:t>
            </a:r>
            <a:r>
              <a:rPr lang="pl-PL" sz="2000" dirty="0"/>
              <a:t>, lub gdy wyjątek nie odpowiada typom wyspecyfikowanym (oraz jest wyrzucany przez </a:t>
            </a:r>
            <a:r>
              <a:rPr lang="pl-PL" sz="2000" dirty="0" err="1">
                <a:latin typeface="Arial Narrow" pitchFamily="34" charset="0"/>
              </a:rPr>
              <a:t>unexpected</a:t>
            </a:r>
            <a:r>
              <a:rPr lang="pl-PL" sz="2400" dirty="0">
                <a:latin typeface="Arial Narrow" pitchFamily="34" charset="0"/>
              </a:rPr>
              <a:t>()</a:t>
            </a:r>
            <a:r>
              <a:rPr lang="pl-PL" sz="2000" dirty="0"/>
              <a:t>)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Arial Narrow" pitchFamily="34" charset="0"/>
              </a:rPr>
              <a:t>bad_typeid</a:t>
            </a:r>
            <a:r>
              <a:rPr lang="pl-PL" sz="2400" dirty="0"/>
              <a:t>	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pl-PL" sz="2000" dirty="0"/>
              <a:t>	 wyrzucany przez</a:t>
            </a:r>
            <a:r>
              <a:rPr lang="en-US" sz="2000" dirty="0"/>
              <a:t> </a:t>
            </a:r>
            <a:r>
              <a:rPr lang="en-US" sz="2000" dirty="0" err="1">
                <a:latin typeface="Arial Narrow" pitchFamily="34" charset="0"/>
              </a:rPr>
              <a:t>typeid</a:t>
            </a:r>
            <a:r>
              <a:rPr lang="pl-PL" sz="2000" dirty="0"/>
              <a:t> np. po zastosowaniu do argumentu </a:t>
            </a:r>
            <a:r>
              <a:rPr lang="pl-PL" sz="2000" dirty="0" err="1"/>
              <a:t>nullptr</a:t>
            </a:r>
            <a:endParaRPr lang="pl-PL" sz="2000" dirty="0"/>
          </a:p>
          <a:p>
            <a:pPr>
              <a:lnSpc>
                <a:spcPct val="90000"/>
              </a:lnSpc>
              <a:defRPr/>
            </a:pPr>
            <a:r>
              <a:rPr lang="pl-PL" sz="2400" dirty="0" err="1">
                <a:latin typeface="Arial Narrow" pitchFamily="34" charset="0"/>
              </a:rPr>
              <a:t>runtime_error</a:t>
            </a:r>
            <a:endParaRPr lang="pl-PL" sz="2400" dirty="0">
              <a:latin typeface="Arial Narrow" pitchFamily="34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pl-PL" sz="2000" dirty="0"/>
              <a:t>	baza </a:t>
            </a:r>
            <a:r>
              <a:rPr lang="pl-PL" sz="2000" dirty="0" err="1"/>
              <a:t>dle</a:t>
            </a:r>
            <a:r>
              <a:rPr lang="pl-PL" sz="2000" dirty="0"/>
              <a:t> wielu wyjątków tzw. </a:t>
            </a:r>
            <a:r>
              <a:rPr lang="pl-PL" sz="2000" dirty="0" err="1"/>
              <a:t>runtime</a:t>
            </a:r>
            <a:r>
              <a:rPr lang="pl-PL" sz="2000" dirty="0"/>
              <a:t> (</a:t>
            </a:r>
            <a:r>
              <a:rPr lang="pl-PL" sz="2000" dirty="0" err="1">
                <a:latin typeface="Arial Narrow" pitchFamily="34" charset="0"/>
              </a:rPr>
              <a:t>range_error</a:t>
            </a:r>
            <a:r>
              <a:rPr lang="pl-PL" sz="2000" dirty="0">
                <a:latin typeface="Arial Narrow" pitchFamily="34" charset="0"/>
              </a:rPr>
              <a:t>, </a:t>
            </a:r>
            <a:r>
              <a:rPr lang="pl-PL" sz="2000" dirty="0" err="1">
                <a:latin typeface="Arial Narrow" pitchFamily="34" charset="0"/>
              </a:rPr>
              <a:t>overflow_error</a:t>
            </a:r>
            <a:r>
              <a:rPr lang="pl-PL" sz="2000" dirty="0">
                <a:latin typeface="Arial Narrow" pitchFamily="34" charset="0"/>
              </a:rPr>
              <a:t>, </a:t>
            </a:r>
            <a:r>
              <a:rPr lang="pl-PL" sz="2000" dirty="0" err="1">
                <a:latin typeface="Arial Narrow" pitchFamily="34" charset="0"/>
              </a:rPr>
              <a:t>underflow_error</a:t>
            </a:r>
            <a:r>
              <a:rPr lang="pl-PL" sz="2000" dirty="0"/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84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Czas na pytania.</a:t>
            </a:r>
          </a:p>
        </p:txBody>
      </p:sp>
    </p:spTree>
    <p:extLst>
      <p:ext uri="{BB962C8B-B14F-4D97-AF65-F5344CB8AC3E}">
        <p14:creationId xmlns:p14="http://schemas.microsoft.com/office/powerpoint/2010/main" val="2046294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170</TotalTime>
  <Words>125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Impact</vt:lpstr>
      <vt:lpstr>Main Event</vt:lpstr>
      <vt:lpstr>Wyjątki</vt:lpstr>
      <vt:lpstr>Po co nam wyjątki?</vt:lpstr>
      <vt:lpstr>Składnia </vt:lpstr>
      <vt:lpstr>Wiadomości </vt:lpstr>
      <vt:lpstr>PowerPoint Presentation</vt:lpstr>
      <vt:lpstr>PowerPoint Presentation</vt:lpstr>
      <vt:lpstr>PowerPoint Presentation</vt:lpstr>
      <vt:lpstr>Standardowe wyjątki STD::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Donski</dc:creator>
  <cp:lastModifiedBy>Donski</cp:lastModifiedBy>
  <cp:revision>13</cp:revision>
  <dcterms:created xsi:type="dcterms:W3CDTF">2017-03-05T18:45:20Z</dcterms:created>
  <dcterms:modified xsi:type="dcterms:W3CDTF">2017-03-06T22:29:27Z</dcterms:modified>
</cp:coreProperties>
</file>