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 Vajeeshwaran N" userId="8aff378d263508e9" providerId="LiveId" clId="{DE0675F6-2538-4286-8B8D-F162D6DAB005}"/>
    <pc:docChg chg="custSel addSld modSld">
      <pc:chgData name="Maha Vajeeshwaran N" userId="8aff378d263508e9" providerId="LiveId" clId="{DE0675F6-2538-4286-8B8D-F162D6DAB005}" dt="2021-10-06T09:56:02.113" v="15"/>
      <pc:docMkLst>
        <pc:docMk/>
      </pc:docMkLst>
      <pc:sldChg chg="modSp">
        <pc:chgData name="Maha Vajeeshwaran N" userId="8aff378d263508e9" providerId="LiveId" clId="{DE0675F6-2538-4286-8B8D-F162D6DAB005}" dt="2021-10-04T16:52:31.945" v="4"/>
        <pc:sldMkLst>
          <pc:docMk/>
          <pc:sldMk cId="462911676" sldId="257"/>
        </pc:sldMkLst>
        <pc:spChg chg="mod">
          <ac:chgData name="Maha Vajeeshwaran N" userId="8aff378d263508e9" providerId="LiveId" clId="{DE0675F6-2538-4286-8B8D-F162D6DAB005}" dt="2021-10-04T16:52:31.945" v="4"/>
          <ac:spMkLst>
            <pc:docMk/>
            <pc:sldMk cId="462911676" sldId="257"/>
            <ac:spMk id="2" creationId="{C3894A8C-BDFB-42F0-B81E-398B6D117966}"/>
          </ac:spMkLst>
        </pc:spChg>
        <pc:spChg chg="mod">
          <ac:chgData name="Maha Vajeeshwaran N" userId="8aff378d263508e9" providerId="LiveId" clId="{DE0675F6-2538-4286-8B8D-F162D6DAB005}" dt="2021-10-04T16:52:31.945" v="4"/>
          <ac:spMkLst>
            <pc:docMk/>
            <pc:sldMk cId="462911676" sldId="257"/>
            <ac:spMk id="3" creationId="{B458E78C-A70E-48BB-8385-74BE7840AB7F}"/>
          </ac:spMkLst>
        </pc:spChg>
      </pc:sldChg>
      <pc:sldChg chg="modSp mod">
        <pc:chgData name="Maha Vajeeshwaran N" userId="8aff378d263508e9" providerId="LiveId" clId="{DE0675F6-2538-4286-8B8D-F162D6DAB005}" dt="2021-10-04T16:52:32.024" v="5" actId="27636"/>
        <pc:sldMkLst>
          <pc:docMk/>
          <pc:sldMk cId="3032340025" sldId="259"/>
        </pc:sldMkLst>
        <pc:spChg chg="mod">
          <ac:chgData name="Maha Vajeeshwaran N" userId="8aff378d263508e9" providerId="LiveId" clId="{DE0675F6-2538-4286-8B8D-F162D6DAB005}" dt="2021-10-04T16:52:32.024" v="5" actId="27636"/>
          <ac:spMkLst>
            <pc:docMk/>
            <pc:sldMk cId="3032340025" sldId="259"/>
            <ac:spMk id="3" creationId="{D5543DD1-A0D2-4F32-9CA4-42B733824939}"/>
          </ac:spMkLst>
        </pc:spChg>
      </pc:sldChg>
      <pc:sldChg chg="modSp">
        <pc:chgData name="Maha Vajeeshwaran N" userId="8aff378d263508e9" providerId="LiveId" clId="{DE0675F6-2538-4286-8B8D-F162D6DAB005}" dt="2021-10-04T16:52:31.945" v="4"/>
        <pc:sldMkLst>
          <pc:docMk/>
          <pc:sldMk cId="15139099" sldId="260"/>
        </pc:sldMkLst>
        <pc:spChg chg="mod">
          <ac:chgData name="Maha Vajeeshwaran N" userId="8aff378d263508e9" providerId="LiveId" clId="{DE0675F6-2538-4286-8B8D-F162D6DAB005}" dt="2021-10-04T16:52:31.945" v="4"/>
          <ac:spMkLst>
            <pc:docMk/>
            <pc:sldMk cId="15139099" sldId="260"/>
            <ac:spMk id="2" creationId="{017D903F-EE46-4248-9916-AFF27B944115}"/>
          </ac:spMkLst>
        </pc:spChg>
        <pc:spChg chg="mod">
          <ac:chgData name="Maha Vajeeshwaran N" userId="8aff378d263508e9" providerId="LiveId" clId="{DE0675F6-2538-4286-8B8D-F162D6DAB005}" dt="2021-10-04T16:52:31.945" v="4"/>
          <ac:spMkLst>
            <pc:docMk/>
            <pc:sldMk cId="15139099" sldId="260"/>
            <ac:spMk id="3" creationId="{58E58037-DEE6-425D-8910-B0B5EF65F5A1}"/>
          </ac:spMkLst>
        </pc:spChg>
      </pc:sldChg>
      <pc:sldChg chg="modSp">
        <pc:chgData name="Maha Vajeeshwaran N" userId="8aff378d263508e9" providerId="LiveId" clId="{DE0675F6-2538-4286-8B8D-F162D6DAB005}" dt="2021-10-04T16:52:31.945" v="4"/>
        <pc:sldMkLst>
          <pc:docMk/>
          <pc:sldMk cId="2969067747" sldId="261"/>
        </pc:sldMkLst>
        <pc:spChg chg="mod">
          <ac:chgData name="Maha Vajeeshwaran N" userId="8aff378d263508e9" providerId="LiveId" clId="{DE0675F6-2538-4286-8B8D-F162D6DAB005}" dt="2021-10-04T16:52:31.945" v="4"/>
          <ac:spMkLst>
            <pc:docMk/>
            <pc:sldMk cId="2969067747" sldId="261"/>
            <ac:spMk id="2" creationId="{8C90155B-CDF6-4300-B557-7A817E5D8315}"/>
          </ac:spMkLst>
        </pc:spChg>
        <pc:spChg chg="mod">
          <ac:chgData name="Maha Vajeeshwaran N" userId="8aff378d263508e9" providerId="LiveId" clId="{DE0675F6-2538-4286-8B8D-F162D6DAB005}" dt="2021-10-04T16:52:31.945" v="4"/>
          <ac:spMkLst>
            <pc:docMk/>
            <pc:sldMk cId="2969067747" sldId="261"/>
            <ac:spMk id="3" creationId="{59875163-5FB1-4BE4-95C7-80636522F3DF}"/>
          </ac:spMkLst>
        </pc:spChg>
      </pc:sldChg>
      <pc:sldChg chg="modSp">
        <pc:chgData name="Maha Vajeeshwaran N" userId="8aff378d263508e9" providerId="LiveId" clId="{DE0675F6-2538-4286-8B8D-F162D6DAB005}" dt="2021-10-04T16:52:31.945" v="4"/>
        <pc:sldMkLst>
          <pc:docMk/>
          <pc:sldMk cId="3592147195" sldId="262"/>
        </pc:sldMkLst>
        <pc:spChg chg="mod">
          <ac:chgData name="Maha Vajeeshwaran N" userId="8aff378d263508e9" providerId="LiveId" clId="{DE0675F6-2538-4286-8B8D-F162D6DAB005}" dt="2021-10-04T16:52:31.945" v="4"/>
          <ac:spMkLst>
            <pc:docMk/>
            <pc:sldMk cId="3592147195" sldId="262"/>
            <ac:spMk id="2" creationId="{9359D10C-F273-4B35-B92A-DCE07953D436}"/>
          </ac:spMkLst>
        </pc:spChg>
        <pc:spChg chg="mod">
          <ac:chgData name="Maha Vajeeshwaran N" userId="8aff378d263508e9" providerId="LiveId" clId="{DE0675F6-2538-4286-8B8D-F162D6DAB005}" dt="2021-10-04T16:52:31.945" v="4"/>
          <ac:spMkLst>
            <pc:docMk/>
            <pc:sldMk cId="3592147195" sldId="262"/>
            <ac:spMk id="3" creationId="{5DEFDB45-4936-4D06-923C-49F67005B2F4}"/>
          </ac:spMkLst>
        </pc:spChg>
      </pc:sldChg>
      <pc:sldChg chg="addSp modSp new mod">
        <pc:chgData name="Maha Vajeeshwaran N" userId="8aff378d263508e9" providerId="LiveId" clId="{DE0675F6-2538-4286-8B8D-F162D6DAB005}" dt="2021-10-06T09:55:22.272" v="13"/>
        <pc:sldMkLst>
          <pc:docMk/>
          <pc:sldMk cId="13546147" sldId="263"/>
        </pc:sldMkLst>
        <pc:spChg chg="mod">
          <ac:chgData name="Maha Vajeeshwaran N" userId="8aff378d263508e9" providerId="LiveId" clId="{DE0675F6-2538-4286-8B8D-F162D6DAB005}" dt="2021-10-06T09:55:22.272" v="13"/>
          <ac:spMkLst>
            <pc:docMk/>
            <pc:sldMk cId="13546147" sldId="263"/>
            <ac:spMk id="3" creationId="{3CA0E489-7580-499C-81C7-DBF5E4086B0B}"/>
          </ac:spMkLst>
        </pc:spChg>
        <pc:spChg chg="add">
          <ac:chgData name="Maha Vajeeshwaran N" userId="8aff378d263508e9" providerId="LiveId" clId="{DE0675F6-2538-4286-8B8D-F162D6DAB005}" dt="2021-10-06T09:54:52.021" v="9" actId="22"/>
          <ac:spMkLst>
            <pc:docMk/>
            <pc:sldMk cId="13546147" sldId="263"/>
            <ac:spMk id="5" creationId="{FD9C20BE-F506-4CE1-9E1D-A5D9F8A82E2A}"/>
          </ac:spMkLst>
        </pc:spChg>
        <pc:spChg chg="add">
          <ac:chgData name="Maha Vajeeshwaran N" userId="8aff378d263508e9" providerId="LiveId" clId="{DE0675F6-2538-4286-8B8D-F162D6DAB005}" dt="2021-10-06T09:54:55.461" v="10" actId="22"/>
          <ac:spMkLst>
            <pc:docMk/>
            <pc:sldMk cId="13546147" sldId="263"/>
            <ac:spMk id="7" creationId="{5CEE2B33-FB13-4E96-97CE-834631CEB451}"/>
          </ac:spMkLst>
        </pc:spChg>
        <pc:spChg chg="add">
          <ac:chgData name="Maha Vajeeshwaran N" userId="8aff378d263508e9" providerId="LiveId" clId="{DE0675F6-2538-4286-8B8D-F162D6DAB005}" dt="2021-10-06T09:55:04.704" v="11" actId="22"/>
          <ac:spMkLst>
            <pc:docMk/>
            <pc:sldMk cId="13546147" sldId="263"/>
            <ac:spMk id="9" creationId="{6FD11DB2-E37C-4A43-95EB-98AB9C3051DD}"/>
          </ac:spMkLst>
        </pc:spChg>
        <pc:spChg chg="add">
          <ac:chgData name="Maha Vajeeshwaran N" userId="8aff378d263508e9" providerId="LiveId" clId="{DE0675F6-2538-4286-8B8D-F162D6DAB005}" dt="2021-10-06T09:55:07.398" v="12" actId="22"/>
          <ac:spMkLst>
            <pc:docMk/>
            <pc:sldMk cId="13546147" sldId="263"/>
            <ac:spMk id="11" creationId="{98A1E255-8C79-4EDE-B60F-8C0E3AD0597A}"/>
          </ac:spMkLst>
        </pc:spChg>
      </pc:sldChg>
      <pc:sldChg chg="modSp new mod">
        <pc:chgData name="Maha Vajeeshwaran N" userId="8aff378d263508e9" providerId="LiveId" clId="{DE0675F6-2538-4286-8B8D-F162D6DAB005}" dt="2021-10-06T09:55:47.440" v="14"/>
        <pc:sldMkLst>
          <pc:docMk/>
          <pc:sldMk cId="789206970" sldId="264"/>
        </pc:sldMkLst>
        <pc:spChg chg="mod">
          <ac:chgData name="Maha Vajeeshwaran N" userId="8aff378d263508e9" providerId="LiveId" clId="{DE0675F6-2538-4286-8B8D-F162D6DAB005}" dt="2021-10-06T09:55:47.440" v="14"/>
          <ac:spMkLst>
            <pc:docMk/>
            <pc:sldMk cId="789206970" sldId="264"/>
            <ac:spMk id="3" creationId="{FC37EA58-0388-4DE7-94A3-CB807F61D971}"/>
          </ac:spMkLst>
        </pc:spChg>
      </pc:sldChg>
      <pc:sldChg chg="modSp new mod">
        <pc:chgData name="Maha Vajeeshwaran N" userId="8aff378d263508e9" providerId="LiveId" clId="{DE0675F6-2538-4286-8B8D-F162D6DAB005}" dt="2021-10-06T09:56:02.113" v="15"/>
        <pc:sldMkLst>
          <pc:docMk/>
          <pc:sldMk cId="3219646726" sldId="265"/>
        </pc:sldMkLst>
        <pc:spChg chg="mod">
          <ac:chgData name="Maha Vajeeshwaran N" userId="8aff378d263508e9" providerId="LiveId" clId="{DE0675F6-2538-4286-8B8D-F162D6DAB005}" dt="2021-10-06T09:56:02.113" v="15"/>
          <ac:spMkLst>
            <pc:docMk/>
            <pc:sldMk cId="3219646726" sldId="265"/>
            <ac:spMk id="3" creationId="{D099C541-4090-4516-9834-A0D34D90282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EA281-BB50-4A8C-A7BE-1D640924EB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5ED3FD-9AD8-4B0E-BE09-BB2817CF02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56F9E2-1BCC-406B-8E09-0E77DDEAC3EE}"/>
              </a:ext>
            </a:extLst>
          </p:cNvPr>
          <p:cNvSpPr>
            <a:spLocks noGrp="1"/>
          </p:cNvSpPr>
          <p:nvPr>
            <p:ph type="dt" sz="half" idx="10"/>
          </p:nvPr>
        </p:nvSpPr>
        <p:spPr/>
        <p:txBody>
          <a:bodyPr/>
          <a:lstStyle/>
          <a:p>
            <a:fld id="{60F215B6-94FF-4FFC-962C-57223DE63FA1}" type="datetimeFigureOut">
              <a:rPr lang="en-US" smtClean="0"/>
              <a:t>10/6/2021</a:t>
            </a:fld>
            <a:endParaRPr lang="en-US"/>
          </a:p>
        </p:txBody>
      </p:sp>
      <p:sp>
        <p:nvSpPr>
          <p:cNvPr id="5" name="Footer Placeholder 4">
            <a:extLst>
              <a:ext uri="{FF2B5EF4-FFF2-40B4-BE49-F238E27FC236}">
                <a16:creationId xmlns:a16="http://schemas.microsoft.com/office/drawing/2014/main" id="{2EEB96B1-9156-4140-8CF1-502D7C0BC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8F6CE-1FA3-429A-86CD-C1642937BDA7}"/>
              </a:ext>
            </a:extLst>
          </p:cNvPr>
          <p:cNvSpPr>
            <a:spLocks noGrp="1"/>
          </p:cNvSpPr>
          <p:nvPr>
            <p:ph type="sldNum" sz="quarter" idx="12"/>
          </p:nvPr>
        </p:nvSpPr>
        <p:spPr/>
        <p:txBody>
          <a:bodyPr/>
          <a:lstStyle/>
          <a:p>
            <a:fld id="{BBE03976-ED50-4296-88CB-505E4D1186EB}" type="slidenum">
              <a:rPr lang="en-US" smtClean="0"/>
              <a:t>‹#›</a:t>
            </a:fld>
            <a:endParaRPr lang="en-US"/>
          </a:p>
        </p:txBody>
      </p:sp>
    </p:spTree>
    <p:extLst>
      <p:ext uri="{BB962C8B-B14F-4D97-AF65-F5344CB8AC3E}">
        <p14:creationId xmlns:p14="http://schemas.microsoft.com/office/powerpoint/2010/main" val="959003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B3B96-C9D6-463C-BFFC-DC52893094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521BD2-F863-43A2-9385-85293DB73A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62444B-3047-4B9D-AF0D-A6658DE69D02}"/>
              </a:ext>
            </a:extLst>
          </p:cNvPr>
          <p:cNvSpPr>
            <a:spLocks noGrp="1"/>
          </p:cNvSpPr>
          <p:nvPr>
            <p:ph type="dt" sz="half" idx="10"/>
          </p:nvPr>
        </p:nvSpPr>
        <p:spPr/>
        <p:txBody>
          <a:bodyPr/>
          <a:lstStyle/>
          <a:p>
            <a:fld id="{60F215B6-94FF-4FFC-962C-57223DE63FA1}" type="datetimeFigureOut">
              <a:rPr lang="en-US" smtClean="0"/>
              <a:t>10/6/2021</a:t>
            </a:fld>
            <a:endParaRPr lang="en-US"/>
          </a:p>
        </p:txBody>
      </p:sp>
      <p:sp>
        <p:nvSpPr>
          <p:cNvPr id="5" name="Footer Placeholder 4">
            <a:extLst>
              <a:ext uri="{FF2B5EF4-FFF2-40B4-BE49-F238E27FC236}">
                <a16:creationId xmlns:a16="http://schemas.microsoft.com/office/drawing/2014/main" id="{B9034249-6A89-425A-B6AB-485DCF990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793DC-1B6C-4D49-ABDA-9037DCAA8FD6}"/>
              </a:ext>
            </a:extLst>
          </p:cNvPr>
          <p:cNvSpPr>
            <a:spLocks noGrp="1"/>
          </p:cNvSpPr>
          <p:nvPr>
            <p:ph type="sldNum" sz="quarter" idx="12"/>
          </p:nvPr>
        </p:nvSpPr>
        <p:spPr/>
        <p:txBody>
          <a:bodyPr/>
          <a:lstStyle/>
          <a:p>
            <a:fld id="{BBE03976-ED50-4296-88CB-505E4D1186EB}" type="slidenum">
              <a:rPr lang="en-US" smtClean="0"/>
              <a:t>‹#›</a:t>
            </a:fld>
            <a:endParaRPr lang="en-US"/>
          </a:p>
        </p:txBody>
      </p:sp>
    </p:spTree>
    <p:extLst>
      <p:ext uri="{BB962C8B-B14F-4D97-AF65-F5344CB8AC3E}">
        <p14:creationId xmlns:p14="http://schemas.microsoft.com/office/powerpoint/2010/main" val="380426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DB7687-C727-4C42-B58A-170A4692C2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E2099B-02FC-4575-A12B-F0E79839EB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724766-B43C-44D4-A59B-EA7867E7EA44}"/>
              </a:ext>
            </a:extLst>
          </p:cNvPr>
          <p:cNvSpPr>
            <a:spLocks noGrp="1"/>
          </p:cNvSpPr>
          <p:nvPr>
            <p:ph type="dt" sz="half" idx="10"/>
          </p:nvPr>
        </p:nvSpPr>
        <p:spPr/>
        <p:txBody>
          <a:bodyPr/>
          <a:lstStyle/>
          <a:p>
            <a:fld id="{60F215B6-94FF-4FFC-962C-57223DE63FA1}" type="datetimeFigureOut">
              <a:rPr lang="en-US" smtClean="0"/>
              <a:t>10/6/2021</a:t>
            </a:fld>
            <a:endParaRPr lang="en-US"/>
          </a:p>
        </p:txBody>
      </p:sp>
      <p:sp>
        <p:nvSpPr>
          <p:cNvPr id="5" name="Footer Placeholder 4">
            <a:extLst>
              <a:ext uri="{FF2B5EF4-FFF2-40B4-BE49-F238E27FC236}">
                <a16:creationId xmlns:a16="http://schemas.microsoft.com/office/drawing/2014/main" id="{261D813A-8A12-48EC-9A11-92800146F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5BEA38-35EF-4BE4-9F5E-D9F3D9A02445}"/>
              </a:ext>
            </a:extLst>
          </p:cNvPr>
          <p:cNvSpPr>
            <a:spLocks noGrp="1"/>
          </p:cNvSpPr>
          <p:nvPr>
            <p:ph type="sldNum" sz="quarter" idx="12"/>
          </p:nvPr>
        </p:nvSpPr>
        <p:spPr/>
        <p:txBody>
          <a:bodyPr/>
          <a:lstStyle/>
          <a:p>
            <a:fld id="{BBE03976-ED50-4296-88CB-505E4D1186EB}" type="slidenum">
              <a:rPr lang="en-US" smtClean="0"/>
              <a:t>‹#›</a:t>
            </a:fld>
            <a:endParaRPr lang="en-US"/>
          </a:p>
        </p:txBody>
      </p:sp>
    </p:spTree>
    <p:extLst>
      <p:ext uri="{BB962C8B-B14F-4D97-AF65-F5344CB8AC3E}">
        <p14:creationId xmlns:p14="http://schemas.microsoft.com/office/powerpoint/2010/main" val="4141447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B9FAC-8C9E-4BCC-ABA0-FA82E4A9E7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EA94C6-B13C-4CE8-A16F-3A65249AF7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43D1FA-0376-4509-B2B8-2FDDC11472DA}"/>
              </a:ext>
            </a:extLst>
          </p:cNvPr>
          <p:cNvSpPr>
            <a:spLocks noGrp="1"/>
          </p:cNvSpPr>
          <p:nvPr>
            <p:ph type="dt" sz="half" idx="10"/>
          </p:nvPr>
        </p:nvSpPr>
        <p:spPr/>
        <p:txBody>
          <a:bodyPr/>
          <a:lstStyle/>
          <a:p>
            <a:fld id="{60F215B6-94FF-4FFC-962C-57223DE63FA1}" type="datetimeFigureOut">
              <a:rPr lang="en-US" smtClean="0"/>
              <a:t>10/6/2021</a:t>
            </a:fld>
            <a:endParaRPr lang="en-US"/>
          </a:p>
        </p:txBody>
      </p:sp>
      <p:sp>
        <p:nvSpPr>
          <p:cNvPr id="5" name="Footer Placeholder 4">
            <a:extLst>
              <a:ext uri="{FF2B5EF4-FFF2-40B4-BE49-F238E27FC236}">
                <a16:creationId xmlns:a16="http://schemas.microsoft.com/office/drawing/2014/main" id="{A991C653-B8F6-4C77-87A0-A06FD5B8E6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9835E4-071A-4ABB-AFE3-8A1BB8DBDE61}"/>
              </a:ext>
            </a:extLst>
          </p:cNvPr>
          <p:cNvSpPr>
            <a:spLocks noGrp="1"/>
          </p:cNvSpPr>
          <p:nvPr>
            <p:ph type="sldNum" sz="quarter" idx="12"/>
          </p:nvPr>
        </p:nvSpPr>
        <p:spPr/>
        <p:txBody>
          <a:bodyPr/>
          <a:lstStyle/>
          <a:p>
            <a:fld id="{BBE03976-ED50-4296-88CB-505E4D1186EB}" type="slidenum">
              <a:rPr lang="en-US" smtClean="0"/>
              <a:t>‹#›</a:t>
            </a:fld>
            <a:endParaRPr lang="en-US"/>
          </a:p>
        </p:txBody>
      </p:sp>
    </p:spTree>
    <p:extLst>
      <p:ext uri="{BB962C8B-B14F-4D97-AF65-F5344CB8AC3E}">
        <p14:creationId xmlns:p14="http://schemas.microsoft.com/office/powerpoint/2010/main" val="715350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1F775-1A73-46B5-8319-CE04FB6AB0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4C181A-0455-47AD-AB46-325504072C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97191A-C15C-4FCD-8B7F-14BE011D7BCD}"/>
              </a:ext>
            </a:extLst>
          </p:cNvPr>
          <p:cNvSpPr>
            <a:spLocks noGrp="1"/>
          </p:cNvSpPr>
          <p:nvPr>
            <p:ph type="dt" sz="half" idx="10"/>
          </p:nvPr>
        </p:nvSpPr>
        <p:spPr/>
        <p:txBody>
          <a:bodyPr/>
          <a:lstStyle/>
          <a:p>
            <a:fld id="{60F215B6-94FF-4FFC-962C-57223DE63FA1}" type="datetimeFigureOut">
              <a:rPr lang="en-US" smtClean="0"/>
              <a:t>10/6/2021</a:t>
            </a:fld>
            <a:endParaRPr lang="en-US"/>
          </a:p>
        </p:txBody>
      </p:sp>
      <p:sp>
        <p:nvSpPr>
          <p:cNvPr id="5" name="Footer Placeholder 4">
            <a:extLst>
              <a:ext uri="{FF2B5EF4-FFF2-40B4-BE49-F238E27FC236}">
                <a16:creationId xmlns:a16="http://schemas.microsoft.com/office/drawing/2014/main" id="{21CB8B2C-93BD-416D-870D-B1199158A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85982-0DC6-4D8B-936C-E0D8F2565B3C}"/>
              </a:ext>
            </a:extLst>
          </p:cNvPr>
          <p:cNvSpPr>
            <a:spLocks noGrp="1"/>
          </p:cNvSpPr>
          <p:nvPr>
            <p:ph type="sldNum" sz="quarter" idx="12"/>
          </p:nvPr>
        </p:nvSpPr>
        <p:spPr/>
        <p:txBody>
          <a:bodyPr/>
          <a:lstStyle/>
          <a:p>
            <a:fld id="{BBE03976-ED50-4296-88CB-505E4D1186EB}" type="slidenum">
              <a:rPr lang="en-US" smtClean="0"/>
              <a:t>‹#›</a:t>
            </a:fld>
            <a:endParaRPr lang="en-US"/>
          </a:p>
        </p:txBody>
      </p:sp>
    </p:spTree>
    <p:extLst>
      <p:ext uri="{BB962C8B-B14F-4D97-AF65-F5344CB8AC3E}">
        <p14:creationId xmlns:p14="http://schemas.microsoft.com/office/powerpoint/2010/main" val="3493002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55BC-EE0E-4D7B-A0D8-E81FFB0B6F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AC7576-273F-4914-B544-A78C0D98CE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E83AD-9120-462D-8ECC-24BBB09101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10D805-FB0A-42D0-A3EE-92A744767E43}"/>
              </a:ext>
            </a:extLst>
          </p:cNvPr>
          <p:cNvSpPr>
            <a:spLocks noGrp="1"/>
          </p:cNvSpPr>
          <p:nvPr>
            <p:ph type="dt" sz="half" idx="10"/>
          </p:nvPr>
        </p:nvSpPr>
        <p:spPr/>
        <p:txBody>
          <a:bodyPr/>
          <a:lstStyle/>
          <a:p>
            <a:fld id="{60F215B6-94FF-4FFC-962C-57223DE63FA1}" type="datetimeFigureOut">
              <a:rPr lang="en-US" smtClean="0"/>
              <a:t>10/6/2021</a:t>
            </a:fld>
            <a:endParaRPr lang="en-US"/>
          </a:p>
        </p:txBody>
      </p:sp>
      <p:sp>
        <p:nvSpPr>
          <p:cNvPr id="6" name="Footer Placeholder 5">
            <a:extLst>
              <a:ext uri="{FF2B5EF4-FFF2-40B4-BE49-F238E27FC236}">
                <a16:creationId xmlns:a16="http://schemas.microsoft.com/office/drawing/2014/main" id="{B8960980-1ABD-4354-8EE1-7E65AE6CBC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DDF572-C02B-4245-A581-CBA680640614}"/>
              </a:ext>
            </a:extLst>
          </p:cNvPr>
          <p:cNvSpPr>
            <a:spLocks noGrp="1"/>
          </p:cNvSpPr>
          <p:nvPr>
            <p:ph type="sldNum" sz="quarter" idx="12"/>
          </p:nvPr>
        </p:nvSpPr>
        <p:spPr/>
        <p:txBody>
          <a:bodyPr/>
          <a:lstStyle/>
          <a:p>
            <a:fld id="{BBE03976-ED50-4296-88CB-505E4D1186EB}" type="slidenum">
              <a:rPr lang="en-US" smtClean="0"/>
              <a:t>‹#›</a:t>
            </a:fld>
            <a:endParaRPr lang="en-US"/>
          </a:p>
        </p:txBody>
      </p:sp>
    </p:spTree>
    <p:extLst>
      <p:ext uri="{BB962C8B-B14F-4D97-AF65-F5344CB8AC3E}">
        <p14:creationId xmlns:p14="http://schemas.microsoft.com/office/powerpoint/2010/main" val="187702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C8A0C-EE7C-4535-9182-248CEE3C6C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1E4CD6-E2B7-45A0-8970-8E3D11A1DB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459B6F-0B37-465A-824C-80761E1702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C2265A-5FED-406A-8954-36FDF0E6A5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DC3630-F2F0-497A-A6AE-5E6B9EBFA4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9E2BE2-531A-49C9-8D10-0631EEF470BE}"/>
              </a:ext>
            </a:extLst>
          </p:cNvPr>
          <p:cNvSpPr>
            <a:spLocks noGrp="1"/>
          </p:cNvSpPr>
          <p:nvPr>
            <p:ph type="dt" sz="half" idx="10"/>
          </p:nvPr>
        </p:nvSpPr>
        <p:spPr/>
        <p:txBody>
          <a:bodyPr/>
          <a:lstStyle/>
          <a:p>
            <a:fld id="{60F215B6-94FF-4FFC-962C-57223DE63FA1}" type="datetimeFigureOut">
              <a:rPr lang="en-US" smtClean="0"/>
              <a:t>10/6/2021</a:t>
            </a:fld>
            <a:endParaRPr lang="en-US"/>
          </a:p>
        </p:txBody>
      </p:sp>
      <p:sp>
        <p:nvSpPr>
          <p:cNvPr id="8" name="Footer Placeholder 7">
            <a:extLst>
              <a:ext uri="{FF2B5EF4-FFF2-40B4-BE49-F238E27FC236}">
                <a16:creationId xmlns:a16="http://schemas.microsoft.com/office/drawing/2014/main" id="{1549464B-8FB8-4AA3-9FD1-251E2A1840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80CA09-C328-44C8-AC4E-4CE94A82DC12}"/>
              </a:ext>
            </a:extLst>
          </p:cNvPr>
          <p:cNvSpPr>
            <a:spLocks noGrp="1"/>
          </p:cNvSpPr>
          <p:nvPr>
            <p:ph type="sldNum" sz="quarter" idx="12"/>
          </p:nvPr>
        </p:nvSpPr>
        <p:spPr/>
        <p:txBody>
          <a:bodyPr/>
          <a:lstStyle/>
          <a:p>
            <a:fld id="{BBE03976-ED50-4296-88CB-505E4D1186EB}" type="slidenum">
              <a:rPr lang="en-US" smtClean="0"/>
              <a:t>‹#›</a:t>
            </a:fld>
            <a:endParaRPr lang="en-US"/>
          </a:p>
        </p:txBody>
      </p:sp>
    </p:spTree>
    <p:extLst>
      <p:ext uri="{BB962C8B-B14F-4D97-AF65-F5344CB8AC3E}">
        <p14:creationId xmlns:p14="http://schemas.microsoft.com/office/powerpoint/2010/main" val="860487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AD90-1B88-4D0C-BBAE-589C1EB83E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D709C5-D70B-4F4C-9328-1947563EB72C}"/>
              </a:ext>
            </a:extLst>
          </p:cNvPr>
          <p:cNvSpPr>
            <a:spLocks noGrp="1"/>
          </p:cNvSpPr>
          <p:nvPr>
            <p:ph type="dt" sz="half" idx="10"/>
          </p:nvPr>
        </p:nvSpPr>
        <p:spPr/>
        <p:txBody>
          <a:bodyPr/>
          <a:lstStyle/>
          <a:p>
            <a:fld id="{60F215B6-94FF-4FFC-962C-57223DE63FA1}" type="datetimeFigureOut">
              <a:rPr lang="en-US" smtClean="0"/>
              <a:t>10/6/2021</a:t>
            </a:fld>
            <a:endParaRPr lang="en-US"/>
          </a:p>
        </p:txBody>
      </p:sp>
      <p:sp>
        <p:nvSpPr>
          <p:cNvPr id="4" name="Footer Placeholder 3">
            <a:extLst>
              <a:ext uri="{FF2B5EF4-FFF2-40B4-BE49-F238E27FC236}">
                <a16:creationId xmlns:a16="http://schemas.microsoft.com/office/drawing/2014/main" id="{4C947865-5ACD-40DF-8CA2-CD8A21213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C10789-CC65-46F9-8D0B-939544F76E3D}"/>
              </a:ext>
            </a:extLst>
          </p:cNvPr>
          <p:cNvSpPr>
            <a:spLocks noGrp="1"/>
          </p:cNvSpPr>
          <p:nvPr>
            <p:ph type="sldNum" sz="quarter" idx="12"/>
          </p:nvPr>
        </p:nvSpPr>
        <p:spPr/>
        <p:txBody>
          <a:bodyPr/>
          <a:lstStyle/>
          <a:p>
            <a:fld id="{BBE03976-ED50-4296-88CB-505E4D1186EB}" type="slidenum">
              <a:rPr lang="en-US" smtClean="0"/>
              <a:t>‹#›</a:t>
            </a:fld>
            <a:endParaRPr lang="en-US"/>
          </a:p>
        </p:txBody>
      </p:sp>
    </p:spTree>
    <p:extLst>
      <p:ext uri="{BB962C8B-B14F-4D97-AF65-F5344CB8AC3E}">
        <p14:creationId xmlns:p14="http://schemas.microsoft.com/office/powerpoint/2010/main" val="628955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861E26-BA5D-4BBF-907E-DB81B5DB44F6}"/>
              </a:ext>
            </a:extLst>
          </p:cNvPr>
          <p:cNvSpPr>
            <a:spLocks noGrp="1"/>
          </p:cNvSpPr>
          <p:nvPr>
            <p:ph type="dt" sz="half" idx="10"/>
          </p:nvPr>
        </p:nvSpPr>
        <p:spPr/>
        <p:txBody>
          <a:bodyPr/>
          <a:lstStyle/>
          <a:p>
            <a:fld id="{60F215B6-94FF-4FFC-962C-57223DE63FA1}" type="datetimeFigureOut">
              <a:rPr lang="en-US" smtClean="0"/>
              <a:t>10/6/2021</a:t>
            </a:fld>
            <a:endParaRPr lang="en-US"/>
          </a:p>
        </p:txBody>
      </p:sp>
      <p:sp>
        <p:nvSpPr>
          <p:cNvPr id="3" name="Footer Placeholder 2">
            <a:extLst>
              <a:ext uri="{FF2B5EF4-FFF2-40B4-BE49-F238E27FC236}">
                <a16:creationId xmlns:a16="http://schemas.microsoft.com/office/drawing/2014/main" id="{A008D861-98BE-4DC5-B168-D5C27213C5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08E954-EAB6-4E87-87AF-70577FCFAF68}"/>
              </a:ext>
            </a:extLst>
          </p:cNvPr>
          <p:cNvSpPr>
            <a:spLocks noGrp="1"/>
          </p:cNvSpPr>
          <p:nvPr>
            <p:ph type="sldNum" sz="quarter" idx="12"/>
          </p:nvPr>
        </p:nvSpPr>
        <p:spPr/>
        <p:txBody>
          <a:bodyPr/>
          <a:lstStyle/>
          <a:p>
            <a:fld id="{BBE03976-ED50-4296-88CB-505E4D1186EB}" type="slidenum">
              <a:rPr lang="en-US" smtClean="0"/>
              <a:t>‹#›</a:t>
            </a:fld>
            <a:endParaRPr lang="en-US"/>
          </a:p>
        </p:txBody>
      </p:sp>
    </p:spTree>
    <p:extLst>
      <p:ext uri="{BB962C8B-B14F-4D97-AF65-F5344CB8AC3E}">
        <p14:creationId xmlns:p14="http://schemas.microsoft.com/office/powerpoint/2010/main" val="3338973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08B20-941F-472B-958E-6F4E6E37D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B17704-8FEB-4818-8607-B40CDCAB6D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294504-8B04-42AC-9694-FCA33F4512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A16BF3-17C0-4DF5-80AC-FA13DD852C7C}"/>
              </a:ext>
            </a:extLst>
          </p:cNvPr>
          <p:cNvSpPr>
            <a:spLocks noGrp="1"/>
          </p:cNvSpPr>
          <p:nvPr>
            <p:ph type="dt" sz="half" idx="10"/>
          </p:nvPr>
        </p:nvSpPr>
        <p:spPr/>
        <p:txBody>
          <a:bodyPr/>
          <a:lstStyle/>
          <a:p>
            <a:fld id="{60F215B6-94FF-4FFC-962C-57223DE63FA1}" type="datetimeFigureOut">
              <a:rPr lang="en-US" smtClean="0"/>
              <a:t>10/6/2021</a:t>
            </a:fld>
            <a:endParaRPr lang="en-US"/>
          </a:p>
        </p:txBody>
      </p:sp>
      <p:sp>
        <p:nvSpPr>
          <p:cNvPr id="6" name="Footer Placeholder 5">
            <a:extLst>
              <a:ext uri="{FF2B5EF4-FFF2-40B4-BE49-F238E27FC236}">
                <a16:creationId xmlns:a16="http://schemas.microsoft.com/office/drawing/2014/main" id="{8FEFED68-9B08-4143-842F-35AEC74B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7A29C2-6DDC-4BDF-A071-8BADBAFB0B3A}"/>
              </a:ext>
            </a:extLst>
          </p:cNvPr>
          <p:cNvSpPr>
            <a:spLocks noGrp="1"/>
          </p:cNvSpPr>
          <p:nvPr>
            <p:ph type="sldNum" sz="quarter" idx="12"/>
          </p:nvPr>
        </p:nvSpPr>
        <p:spPr/>
        <p:txBody>
          <a:bodyPr/>
          <a:lstStyle/>
          <a:p>
            <a:fld id="{BBE03976-ED50-4296-88CB-505E4D1186EB}" type="slidenum">
              <a:rPr lang="en-US" smtClean="0"/>
              <a:t>‹#›</a:t>
            </a:fld>
            <a:endParaRPr lang="en-US"/>
          </a:p>
        </p:txBody>
      </p:sp>
    </p:spTree>
    <p:extLst>
      <p:ext uri="{BB962C8B-B14F-4D97-AF65-F5344CB8AC3E}">
        <p14:creationId xmlns:p14="http://schemas.microsoft.com/office/powerpoint/2010/main" val="1674399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54B5-178A-4865-83BC-FF31733AAE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D71DEF-0DCF-49D4-BC05-6B8A6DEDC2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32A380-1F26-4019-85AC-01DB607E0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CB888C-1A5A-45FD-83C1-97A1E3624C21}"/>
              </a:ext>
            </a:extLst>
          </p:cNvPr>
          <p:cNvSpPr>
            <a:spLocks noGrp="1"/>
          </p:cNvSpPr>
          <p:nvPr>
            <p:ph type="dt" sz="half" idx="10"/>
          </p:nvPr>
        </p:nvSpPr>
        <p:spPr/>
        <p:txBody>
          <a:bodyPr/>
          <a:lstStyle/>
          <a:p>
            <a:fld id="{60F215B6-94FF-4FFC-962C-57223DE63FA1}" type="datetimeFigureOut">
              <a:rPr lang="en-US" smtClean="0"/>
              <a:t>10/6/2021</a:t>
            </a:fld>
            <a:endParaRPr lang="en-US"/>
          </a:p>
        </p:txBody>
      </p:sp>
      <p:sp>
        <p:nvSpPr>
          <p:cNvPr id="6" name="Footer Placeholder 5">
            <a:extLst>
              <a:ext uri="{FF2B5EF4-FFF2-40B4-BE49-F238E27FC236}">
                <a16:creationId xmlns:a16="http://schemas.microsoft.com/office/drawing/2014/main" id="{CFB13FD4-C152-41B1-AE35-65B1A88ED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051EAF-B7EF-4247-94C8-B3D4358394D8}"/>
              </a:ext>
            </a:extLst>
          </p:cNvPr>
          <p:cNvSpPr>
            <a:spLocks noGrp="1"/>
          </p:cNvSpPr>
          <p:nvPr>
            <p:ph type="sldNum" sz="quarter" idx="12"/>
          </p:nvPr>
        </p:nvSpPr>
        <p:spPr/>
        <p:txBody>
          <a:bodyPr/>
          <a:lstStyle/>
          <a:p>
            <a:fld id="{BBE03976-ED50-4296-88CB-505E4D1186EB}" type="slidenum">
              <a:rPr lang="en-US" smtClean="0"/>
              <a:t>‹#›</a:t>
            </a:fld>
            <a:endParaRPr lang="en-US"/>
          </a:p>
        </p:txBody>
      </p:sp>
    </p:spTree>
    <p:extLst>
      <p:ext uri="{BB962C8B-B14F-4D97-AF65-F5344CB8AC3E}">
        <p14:creationId xmlns:p14="http://schemas.microsoft.com/office/powerpoint/2010/main" val="3147711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FB4B5F-8004-4D71-9D81-2C73B11C3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E79BCF-1115-4D8C-8E57-D814BE0B16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077AD-8E37-4675-A0E9-690E2E392D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215B6-94FF-4FFC-962C-57223DE63FA1}" type="datetimeFigureOut">
              <a:rPr lang="en-US" smtClean="0"/>
              <a:t>10/6/2021</a:t>
            </a:fld>
            <a:endParaRPr lang="en-US"/>
          </a:p>
        </p:txBody>
      </p:sp>
      <p:sp>
        <p:nvSpPr>
          <p:cNvPr id="5" name="Footer Placeholder 4">
            <a:extLst>
              <a:ext uri="{FF2B5EF4-FFF2-40B4-BE49-F238E27FC236}">
                <a16:creationId xmlns:a16="http://schemas.microsoft.com/office/drawing/2014/main" id="{E94F6D06-7633-4218-87CB-E9DDB410DB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967904-56EE-4BB1-B541-7D6CCDFA7F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E03976-ED50-4296-88CB-505E4D1186EB}" type="slidenum">
              <a:rPr lang="en-US" smtClean="0"/>
              <a:t>‹#›</a:t>
            </a:fld>
            <a:endParaRPr lang="en-US"/>
          </a:p>
        </p:txBody>
      </p:sp>
    </p:spTree>
    <p:extLst>
      <p:ext uri="{BB962C8B-B14F-4D97-AF65-F5344CB8AC3E}">
        <p14:creationId xmlns:p14="http://schemas.microsoft.com/office/powerpoint/2010/main" val="336617431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830A99F-D56D-41C7-BC80-7CD4A0C889CF}"/>
              </a:ext>
            </a:extLst>
          </p:cNvPr>
          <p:cNvSpPr>
            <a:spLocks noGrp="1"/>
          </p:cNvSpPr>
          <p:nvPr>
            <p:ph idx="1"/>
          </p:nvPr>
        </p:nvSpPr>
        <p:spPr>
          <a:xfrm>
            <a:off x="838200" y="349624"/>
            <a:ext cx="10515600" cy="5827339"/>
          </a:xfrm>
        </p:spPr>
        <p:txBody>
          <a:bodyPr>
            <a:normAutofit/>
          </a:bodyPr>
          <a:lstStyle/>
          <a:p>
            <a:r>
              <a:rPr lang="en-US" dirty="0"/>
              <a:t>Firstly, there are scenarios where a large uncertainty in model input results in small uncertainty in model output. This is paradoxical as one would expect that the greater the input uncertainty, we should expect a greater output uncertainty which Cox himself highlights. However, the proof is based on a rather simplistic example. The example shared by Cox is useful when we already know the output to expect for a select range of the input and if this is the output that we have an interest in e.g., we are specifically interested in probability where G(X)=1 for the range of X provided (0&lt;=x&lt;=198). If there were a significant no of outputs for the function G(X) i.e., more than 0 or 1, and we had an interest in the probability of occurrence of all of these then the output uncertainty levels would still be high.</a:t>
            </a:r>
          </a:p>
        </p:txBody>
      </p:sp>
    </p:spTree>
    <p:extLst>
      <p:ext uri="{BB962C8B-B14F-4D97-AF65-F5344CB8AC3E}">
        <p14:creationId xmlns:p14="http://schemas.microsoft.com/office/powerpoint/2010/main" val="269984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FF63F-39A8-48B4-8905-C82B9EBD55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99C541-4090-4516-9834-A0D34D90282D}"/>
              </a:ext>
            </a:extLst>
          </p:cNvPr>
          <p:cNvSpPr>
            <a:spLocks noGrp="1"/>
          </p:cNvSpPr>
          <p:nvPr>
            <p:ph idx="1"/>
          </p:nvPr>
        </p:nvSpPr>
        <p:spPr/>
        <p:txBody>
          <a:bodyPr/>
          <a:lstStyle/>
          <a:p>
            <a:pPr rtl="0">
              <a:spcBef>
                <a:spcPts val="1000"/>
              </a:spcBef>
              <a:spcAft>
                <a:spcPts val="0"/>
              </a:spcAft>
            </a:pPr>
            <a:r>
              <a:rPr lang="en-US" sz="1800" b="0" i="0" u="sng" dirty="0">
                <a:solidFill>
                  <a:srgbClr val="000000"/>
                </a:solidFill>
                <a:effectLst/>
                <a:latin typeface="Arial" panose="020B0604020202020204" pitchFamily="34" charset="0"/>
              </a:rPr>
              <a:t>Critical reflection:</a:t>
            </a:r>
            <a:endParaRPr lang="en-US" b="0" dirty="0">
              <a:effectLst/>
            </a:endParaRP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 disagree with the article and Cox third example.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It is not true and applicable that statistical model will always predict correct outcomes.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It may be applicable for some context but accessing the risk in related to environment problems or any chemical factory related issues its causality should also be considered.</a:t>
            </a:r>
          </a:p>
          <a:p>
            <a:endParaRPr lang="en-US" dirty="0"/>
          </a:p>
        </p:txBody>
      </p:sp>
    </p:spTree>
    <p:extLst>
      <p:ext uri="{BB962C8B-B14F-4D97-AF65-F5344CB8AC3E}">
        <p14:creationId xmlns:p14="http://schemas.microsoft.com/office/powerpoint/2010/main" val="321964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94A8C-BDFB-42F0-B81E-398B6D117966}"/>
              </a:ext>
            </a:extLst>
          </p:cNvPr>
          <p:cNvSpPr>
            <a:spLocks noGrp="1"/>
          </p:cNvSpPr>
          <p:nvPr>
            <p:ph type="title"/>
          </p:nvPr>
        </p:nvSpPr>
        <p:spPr/>
        <p:txBody>
          <a:bodyPr/>
          <a:lstStyle/>
          <a:p>
            <a:r>
              <a:rPr lang="en-US" dirty="0"/>
              <a:t>MY OPINION</a:t>
            </a:r>
          </a:p>
        </p:txBody>
      </p:sp>
      <p:sp>
        <p:nvSpPr>
          <p:cNvPr id="3" name="Content Placeholder 2">
            <a:extLst>
              <a:ext uri="{FF2B5EF4-FFF2-40B4-BE49-F238E27FC236}">
                <a16:creationId xmlns:a16="http://schemas.microsoft.com/office/drawing/2014/main" id="{B458E78C-A70E-48BB-8385-74BE7840AB7F}"/>
              </a:ext>
            </a:extLst>
          </p:cNvPr>
          <p:cNvSpPr>
            <a:spLocks noGrp="1"/>
          </p:cNvSpPr>
          <p:nvPr>
            <p:ph idx="1"/>
          </p:nvPr>
        </p:nvSpPr>
        <p:spPr/>
        <p:txBody>
          <a:bodyPr/>
          <a:lstStyle/>
          <a:p>
            <a:r>
              <a:rPr lang="en-US" dirty="0"/>
              <a:t>I disagree with the point “this is paradoxical as one would expect that the greater the input uncertainty, we should expect a greater output uncertainty which Cox himself highlights”, but cox suggests the point It is therefore unclear why “scientific uncertainty” should be assumed to be an increasing function of input uncertainty. Therefore he doesn’t mentioned the greater input uncertainty should expect the greater output uncertainty.</a:t>
            </a:r>
          </a:p>
        </p:txBody>
      </p:sp>
    </p:spTree>
    <p:extLst>
      <p:ext uri="{BB962C8B-B14F-4D97-AF65-F5344CB8AC3E}">
        <p14:creationId xmlns:p14="http://schemas.microsoft.com/office/powerpoint/2010/main" val="462911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CB5102-2280-4ABC-9553-69B4F849DC95}"/>
              </a:ext>
            </a:extLst>
          </p:cNvPr>
          <p:cNvSpPr>
            <a:spLocks noGrp="1"/>
          </p:cNvSpPr>
          <p:nvPr>
            <p:ph idx="1"/>
          </p:nvPr>
        </p:nvSpPr>
        <p:spPr>
          <a:xfrm>
            <a:off x="838200" y="466165"/>
            <a:ext cx="10515600" cy="5710798"/>
          </a:xfrm>
        </p:spPr>
        <p:txBody>
          <a:bodyPr/>
          <a:lstStyle/>
          <a:p>
            <a:r>
              <a:rPr lang="en-US" dirty="0"/>
              <a:t>If there were a significant no of outputs for the function G(X) i.e., more than 0 or 1, and we had an interest in the probability of occurrence of all of these then the output uncertainty levels would still be high.</a:t>
            </a:r>
          </a:p>
          <a:p>
            <a:r>
              <a:rPr lang="en-US" dirty="0"/>
              <a:t>My opinion:</a:t>
            </a:r>
          </a:p>
          <a:p>
            <a:r>
              <a:rPr lang="en-US" dirty="0"/>
              <a:t>According to my understanding 0 =  not occurs and 1 =  occurs. What does it mean more than 0 or 1. for example, if threshold is set to 0,1,2,3. then the probability of occurrence for the range 98 or 99 will be 0.25.</a:t>
            </a:r>
          </a:p>
          <a:p>
            <a:r>
              <a:rPr lang="en-US" dirty="0"/>
              <a:t>I agree with the cox2011 statement.</a:t>
            </a:r>
          </a:p>
        </p:txBody>
      </p:sp>
    </p:spTree>
    <p:extLst>
      <p:ext uri="{BB962C8B-B14F-4D97-AF65-F5344CB8AC3E}">
        <p14:creationId xmlns:p14="http://schemas.microsoft.com/office/powerpoint/2010/main" val="2124019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543DD1-A0D2-4F32-9CA4-42B733824939}"/>
              </a:ext>
            </a:extLst>
          </p:cNvPr>
          <p:cNvSpPr>
            <a:spLocks noGrp="1"/>
          </p:cNvSpPr>
          <p:nvPr>
            <p:ph idx="1"/>
          </p:nvPr>
        </p:nvSpPr>
        <p:spPr>
          <a:xfrm>
            <a:off x="838200" y="663388"/>
            <a:ext cx="10515600" cy="5513575"/>
          </a:xfrm>
        </p:spPr>
        <p:txBody>
          <a:bodyPr>
            <a:normAutofit fontScale="92500" lnSpcReduction="10000"/>
          </a:bodyPr>
          <a:lstStyle/>
          <a:p>
            <a:r>
              <a:rPr lang="en-US" dirty="0"/>
              <a:t>In the second example, Cox raises problems with attempts to compare or rank the prediction models by their “accuracy”. He argues that even models with perfectly described and measured inputs can fail in providing valuable output. He proves this statement modeling the prediction of the epidemic duration with demonstration how the relatively slight change in input parameter results in significantly different prediction as relatively small differences in the input parameters diverge widely as these small differences are amplified exponentially. This is a beneficial point for Cox to highlight as this can readily occur when modeling complex systems. However, it doesn’t mean that model is completely unusable. Moreover, depending on purpose the same model can provide excellent predictions. It leads us to the conclusion and one of the key learnings derived from this paper that the value of the same model is highly dependent on context. Risk management decision-makers should be aware of limitations in choosing a model based on some degree of “accuracy”, especially in such complex problems like epidemic or climate change.</a:t>
            </a:r>
          </a:p>
        </p:txBody>
      </p:sp>
    </p:spTree>
    <p:extLst>
      <p:ext uri="{BB962C8B-B14F-4D97-AF65-F5344CB8AC3E}">
        <p14:creationId xmlns:p14="http://schemas.microsoft.com/office/powerpoint/2010/main" val="3032340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903F-EE46-4248-9916-AFF27B944115}"/>
              </a:ext>
            </a:extLst>
          </p:cNvPr>
          <p:cNvSpPr>
            <a:spLocks noGrp="1"/>
          </p:cNvSpPr>
          <p:nvPr>
            <p:ph type="title"/>
          </p:nvPr>
        </p:nvSpPr>
        <p:spPr/>
        <p:txBody>
          <a:bodyPr/>
          <a:lstStyle/>
          <a:p>
            <a:r>
              <a:rPr lang="en-US" dirty="0"/>
              <a:t>My opinion for the example 2</a:t>
            </a:r>
          </a:p>
        </p:txBody>
      </p:sp>
      <p:sp>
        <p:nvSpPr>
          <p:cNvPr id="3" name="Content Placeholder 2">
            <a:extLst>
              <a:ext uri="{FF2B5EF4-FFF2-40B4-BE49-F238E27FC236}">
                <a16:creationId xmlns:a16="http://schemas.microsoft.com/office/drawing/2014/main" id="{58E58037-DEE6-425D-8910-B0B5EF65F5A1}"/>
              </a:ext>
            </a:extLst>
          </p:cNvPr>
          <p:cNvSpPr>
            <a:spLocks noGrp="1"/>
          </p:cNvSpPr>
          <p:nvPr>
            <p:ph idx="1"/>
          </p:nvPr>
        </p:nvSpPr>
        <p:spPr/>
        <p:txBody>
          <a:bodyPr/>
          <a:lstStyle/>
          <a:p>
            <a:r>
              <a:rPr lang="en-US" dirty="0"/>
              <a:t>Even though Cox 2011 provided some wrong SIS model for the epidemic, I agree with the statement that one of the most important takeaways from this study, that the utility of a model is heavily dependent on context. Some model with good accuracy may be used for the short duration but it cannot used for the long duration. As in the case of epidemic we don’t know how epidemic will last. </a:t>
            </a:r>
          </a:p>
        </p:txBody>
      </p:sp>
    </p:spTree>
    <p:extLst>
      <p:ext uri="{BB962C8B-B14F-4D97-AF65-F5344CB8AC3E}">
        <p14:creationId xmlns:p14="http://schemas.microsoft.com/office/powerpoint/2010/main" val="15139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155B-CDF6-4300-B557-7A817E5D8315}"/>
              </a:ext>
            </a:extLst>
          </p:cNvPr>
          <p:cNvSpPr>
            <a:spLocks noGrp="1"/>
          </p:cNvSpPr>
          <p:nvPr>
            <p:ph type="title"/>
          </p:nvPr>
        </p:nvSpPr>
        <p:spPr/>
        <p:txBody>
          <a:bodyPr/>
          <a:lstStyle/>
          <a:p>
            <a:r>
              <a:rPr lang="en-US" dirty="0"/>
              <a:t>Third example</a:t>
            </a:r>
          </a:p>
        </p:txBody>
      </p:sp>
      <p:sp>
        <p:nvSpPr>
          <p:cNvPr id="3" name="Content Placeholder 2">
            <a:extLst>
              <a:ext uri="{FF2B5EF4-FFF2-40B4-BE49-F238E27FC236}">
                <a16:creationId xmlns:a16="http://schemas.microsoft.com/office/drawing/2014/main" id="{59875163-5FB1-4BE4-95C7-80636522F3DF}"/>
              </a:ext>
            </a:extLst>
          </p:cNvPr>
          <p:cNvSpPr>
            <a:spLocks noGrp="1"/>
          </p:cNvSpPr>
          <p:nvPr>
            <p:ph idx="1"/>
          </p:nvPr>
        </p:nvSpPr>
        <p:spPr/>
        <p:txBody>
          <a:bodyPr/>
          <a:lstStyle/>
          <a:p>
            <a:r>
              <a:rPr lang="en-US" dirty="0"/>
              <a:t>Lastly, Cox states that we do not always need to understand causation in order to predict risks accurately. Therefore, there is no reason to demand that the forecasting model is accurate only when the causality is clearly defined. Moreover, sometimes causal and statistical relationships are different, but the statistical model predicts correct outcomes and can be quite suitable for risk management.</a:t>
            </a:r>
          </a:p>
        </p:txBody>
      </p:sp>
    </p:spTree>
    <p:extLst>
      <p:ext uri="{BB962C8B-B14F-4D97-AF65-F5344CB8AC3E}">
        <p14:creationId xmlns:p14="http://schemas.microsoft.com/office/powerpoint/2010/main" val="2969067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D10C-F273-4B35-B92A-DCE07953D436}"/>
              </a:ext>
            </a:extLst>
          </p:cNvPr>
          <p:cNvSpPr>
            <a:spLocks noGrp="1"/>
          </p:cNvSpPr>
          <p:nvPr>
            <p:ph type="title"/>
          </p:nvPr>
        </p:nvSpPr>
        <p:spPr/>
        <p:txBody>
          <a:bodyPr/>
          <a:lstStyle/>
          <a:p>
            <a:r>
              <a:rPr lang="en-US" dirty="0"/>
              <a:t>My opinion</a:t>
            </a:r>
          </a:p>
        </p:txBody>
      </p:sp>
      <p:sp>
        <p:nvSpPr>
          <p:cNvPr id="3" name="Content Placeholder 2">
            <a:extLst>
              <a:ext uri="{FF2B5EF4-FFF2-40B4-BE49-F238E27FC236}">
                <a16:creationId xmlns:a16="http://schemas.microsoft.com/office/drawing/2014/main" id="{5DEFDB45-4936-4D06-923C-49F67005B2F4}"/>
              </a:ext>
            </a:extLst>
          </p:cNvPr>
          <p:cNvSpPr>
            <a:spLocks noGrp="1"/>
          </p:cNvSpPr>
          <p:nvPr>
            <p:ph idx="1"/>
          </p:nvPr>
        </p:nvSpPr>
        <p:spPr/>
        <p:txBody>
          <a:bodyPr/>
          <a:lstStyle/>
          <a:p>
            <a:r>
              <a:rPr lang="en-US" dirty="0"/>
              <a:t>I disagree with the statement. It is not true and applicable that statistical model will always predicts correct outcomes. It may be applicable for some context but accessing the risk in related to environment problems or any chemical factory related issues its causality should be considered.</a:t>
            </a:r>
          </a:p>
        </p:txBody>
      </p:sp>
    </p:spTree>
    <p:extLst>
      <p:ext uri="{BB962C8B-B14F-4D97-AF65-F5344CB8AC3E}">
        <p14:creationId xmlns:p14="http://schemas.microsoft.com/office/powerpoint/2010/main" val="3592147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61E61-72B0-4C09-8061-019B6A574F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A0E489-7580-499C-81C7-DBF5E4086B0B}"/>
              </a:ext>
            </a:extLst>
          </p:cNvPr>
          <p:cNvSpPr>
            <a:spLocks noGrp="1"/>
          </p:cNvSpPr>
          <p:nvPr>
            <p:ph idx="1"/>
          </p:nvPr>
        </p:nvSpPr>
        <p:spPr/>
        <p:txBody>
          <a:bodyPr/>
          <a:lstStyle/>
          <a:p>
            <a:pPr rtl="0">
              <a:spcBef>
                <a:spcPts val="1000"/>
              </a:spcBef>
              <a:spcAft>
                <a:spcPts val="0"/>
              </a:spcAft>
            </a:pPr>
            <a:r>
              <a:rPr lang="en-US" sz="1800" b="0" i="0" u="none" strike="noStrike" dirty="0">
                <a:solidFill>
                  <a:srgbClr val="000000"/>
                </a:solidFill>
                <a:effectLst/>
                <a:latin typeface="Arial" panose="020B0604020202020204" pitchFamily="34" charset="0"/>
              </a:rPr>
              <a:t>“This is paradoxical as one would expect that the greater the input uncertainty, we should expect a greater output uncertainty, which Cox himself highlights”.</a:t>
            </a:r>
            <a:endParaRPr lang="en-US" b="0" dirty="0">
              <a:effectLst/>
            </a:endParaRPr>
          </a:p>
          <a:p>
            <a:pPr rtl="0">
              <a:spcBef>
                <a:spcPts val="1000"/>
              </a:spcBef>
              <a:spcAft>
                <a:spcPts val="0"/>
              </a:spcAft>
            </a:pPr>
            <a:r>
              <a:rPr lang="en-US" sz="1800" b="0" i="0" u="sng" dirty="0">
                <a:solidFill>
                  <a:srgbClr val="000000"/>
                </a:solidFill>
                <a:effectLst/>
                <a:latin typeface="Arial" panose="020B0604020202020204" pitchFamily="34" charset="0"/>
              </a:rPr>
              <a:t>Critical reflection:</a:t>
            </a:r>
            <a:endParaRPr lang="en-US" b="0" dirty="0">
              <a:effectLst/>
            </a:endParaRP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Cox never said the above point.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If the threshold value is increased, it will lead to a different example.</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We agree with the Cox statement.</a:t>
            </a:r>
          </a:p>
          <a:p>
            <a:endParaRPr lang="en-US" dirty="0"/>
          </a:p>
        </p:txBody>
      </p:sp>
      <p:sp>
        <p:nvSpPr>
          <p:cNvPr id="5" name="TextBox 4">
            <a:extLst>
              <a:ext uri="{FF2B5EF4-FFF2-40B4-BE49-F238E27FC236}">
                <a16:creationId xmlns:a16="http://schemas.microsoft.com/office/drawing/2014/main" id="{FD9C20BE-F506-4CE1-9E1D-A5D9F8A82E2A}"/>
              </a:ext>
            </a:extLst>
          </p:cNvPr>
          <p:cNvSpPr txBox="1"/>
          <p:nvPr/>
        </p:nvSpPr>
        <p:spPr>
          <a:xfrm>
            <a:off x="3048000" y="3244334"/>
            <a:ext cx="6096000" cy="369332"/>
          </a:xfrm>
          <a:prstGeom prst="rect">
            <a:avLst/>
          </a:prstGeom>
          <a:noFill/>
        </p:spPr>
        <p:txBody>
          <a:bodyPr wrap="square">
            <a:spAutoFit/>
          </a:bodyPr>
          <a:lstStyle/>
          <a:p>
            <a:r>
              <a:rPr lang="en-US" b="0" dirty="0">
                <a:effectLst/>
              </a:rPr>
              <a:t> </a:t>
            </a:r>
            <a:endParaRPr lang="en-US" dirty="0"/>
          </a:p>
        </p:txBody>
      </p:sp>
      <p:sp>
        <p:nvSpPr>
          <p:cNvPr id="7" name="TextBox 6">
            <a:extLst>
              <a:ext uri="{FF2B5EF4-FFF2-40B4-BE49-F238E27FC236}">
                <a16:creationId xmlns:a16="http://schemas.microsoft.com/office/drawing/2014/main" id="{5CEE2B33-FB13-4E96-97CE-834631CEB451}"/>
              </a:ext>
            </a:extLst>
          </p:cNvPr>
          <p:cNvSpPr txBox="1"/>
          <p:nvPr/>
        </p:nvSpPr>
        <p:spPr>
          <a:xfrm>
            <a:off x="3048000" y="3244334"/>
            <a:ext cx="6096000" cy="369332"/>
          </a:xfrm>
          <a:prstGeom prst="rect">
            <a:avLst/>
          </a:prstGeom>
          <a:noFill/>
        </p:spPr>
        <p:txBody>
          <a:bodyPr wrap="square">
            <a:spAutoFit/>
          </a:bodyPr>
          <a:lstStyle/>
          <a:p>
            <a:r>
              <a:rPr lang="en-US" b="0" dirty="0">
                <a:effectLst/>
              </a:rPr>
              <a:t> </a:t>
            </a:r>
            <a:endParaRPr lang="en-US" dirty="0"/>
          </a:p>
        </p:txBody>
      </p:sp>
      <p:sp>
        <p:nvSpPr>
          <p:cNvPr id="9" name="TextBox 8">
            <a:extLst>
              <a:ext uri="{FF2B5EF4-FFF2-40B4-BE49-F238E27FC236}">
                <a16:creationId xmlns:a16="http://schemas.microsoft.com/office/drawing/2014/main" id="{6FD11DB2-E37C-4A43-95EB-98AB9C3051DD}"/>
              </a:ext>
            </a:extLst>
          </p:cNvPr>
          <p:cNvSpPr txBox="1"/>
          <p:nvPr/>
        </p:nvSpPr>
        <p:spPr>
          <a:xfrm>
            <a:off x="3048000" y="3244334"/>
            <a:ext cx="6096000" cy="369332"/>
          </a:xfrm>
          <a:prstGeom prst="rect">
            <a:avLst/>
          </a:prstGeom>
          <a:noFill/>
        </p:spPr>
        <p:txBody>
          <a:bodyPr wrap="square">
            <a:spAutoFit/>
          </a:bodyPr>
          <a:lstStyle/>
          <a:p>
            <a:r>
              <a:rPr lang="en-US" b="0" dirty="0">
                <a:effectLst/>
              </a:rPr>
              <a:t> </a:t>
            </a:r>
            <a:endParaRPr lang="en-US" dirty="0"/>
          </a:p>
        </p:txBody>
      </p:sp>
      <p:sp>
        <p:nvSpPr>
          <p:cNvPr id="11" name="TextBox 10">
            <a:extLst>
              <a:ext uri="{FF2B5EF4-FFF2-40B4-BE49-F238E27FC236}">
                <a16:creationId xmlns:a16="http://schemas.microsoft.com/office/drawing/2014/main" id="{98A1E255-8C79-4EDE-B60F-8C0E3AD0597A}"/>
              </a:ext>
            </a:extLst>
          </p:cNvPr>
          <p:cNvSpPr txBox="1"/>
          <p:nvPr/>
        </p:nvSpPr>
        <p:spPr>
          <a:xfrm>
            <a:off x="3048000" y="3244334"/>
            <a:ext cx="6096000" cy="369332"/>
          </a:xfrm>
          <a:prstGeom prst="rect">
            <a:avLst/>
          </a:prstGeom>
          <a:noFill/>
        </p:spPr>
        <p:txBody>
          <a:bodyPr wrap="square">
            <a:spAutoFit/>
          </a:bodyPr>
          <a:lstStyle/>
          <a:p>
            <a:r>
              <a:rPr lang="en-US" b="0" dirty="0">
                <a:effectLst/>
              </a:rPr>
              <a:t> </a:t>
            </a:r>
            <a:endParaRPr lang="en-US" dirty="0"/>
          </a:p>
        </p:txBody>
      </p:sp>
    </p:spTree>
    <p:extLst>
      <p:ext uri="{BB962C8B-B14F-4D97-AF65-F5344CB8AC3E}">
        <p14:creationId xmlns:p14="http://schemas.microsoft.com/office/powerpoint/2010/main" val="13546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46DA8-2592-4126-9A1B-02C08C38CC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37EA58-0388-4DE7-94A3-CB807F61D971}"/>
              </a:ext>
            </a:extLst>
          </p:cNvPr>
          <p:cNvSpPr>
            <a:spLocks noGrp="1"/>
          </p:cNvSpPr>
          <p:nvPr>
            <p:ph idx="1"/>
          </p:nvPr>
        </p:nvSpPr>
        <p:spPr/>
        <p:txBody>
          <a:bodyPr/>
          <a:lstStyle/>
          <a:p>
            <a:pPr rtl="0">
              <a:spcBef>
                <a:spcPts val="1000"/>
              </a:spcBef>
              <a:spcAft>
                <a:spcPts val="0"/>
              </a:spcAft>
            </a:pPr>
            <a:r>
              <a:rPr lang="en-US" sz="1800" b="0" i="0" u="sng" dirty="0">
                <a:solidFill>
                  <a:srgbClr val="000000"/>
                </a:solidFill>
                <a:effectLst/>
                <a:latin typeface="Arial" panose="020B0604020202020204" pitchFamily="34" charset="0"/>
              </a:rPr>
              <a:t>Critical reflection:</a:t>
            </a:r>
            <a:endParaRPr lang="en-US" b="0" dirty="0">
              <a:effectLst/>
            </a:endParaRP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Even though Cox 2011 provided some wrong SIS model for the epidemic, we agree with the statement.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That is one of the most important takeaways from this study, that the utility of a model is heavily dependent on context.</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Some model with good accuracy may be used for the short duration, but it cannot be used for the long duration. </a:t>
            </a:r>
          </a:p>
          <a:p>
            <a:endParaRPr lang="en-US" dirty="0"/>
          </a:p>
        </p:txBody>
      </p:sp>
    </p:spTree>
    <p:extLst>
      <p:ext uri="{BB962C8B-B14F-4D97-AF65-F5344CB8AC3E}">
        <p14:creationId xmlns:p14="http://schemas.microsoft.com/office/powerpoint/2010/main" val="789206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TotalTime>
  <Words>932</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MY OPINION</vt:lpstr>
      <vt:lpstr>PowerPoint Presentation</vt:lpstr>
      <vt:lpstr>PowerPoint Presentation</vt:lpstr>
      <vt:lpstr>My opinion for the example 2</vt:lpstr>
      <vt:lpstr>Third example</vt:lpstr>
      <vt:lpstr>My opinion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Maha Vajeeshwaran N</dc:creator>
  <cp:lastModifiedBy>Maha Vajeeshwaran N</cp:lastModifiedBy>
  <cp:revision>2</cp:revision>
  <dcterms:created xsi:type="dcterms:W3CDTF">2021-10-04T16:51:17Z</dcterms:created>
  <dcterms:modified xsi:type="dcterms:W3CDTF">2021-10-06T12:57:04Z</dcterms:modified>
</cp:coreProperties>
</file>