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B0DA40-1062-4683-80AB-DB56D8EB8EEF}">
  <a:tblStyle styleId="{C2B0DA40-1062-4683-80AB-DB56D8EB8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f53d01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f53d01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2e8680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2e8680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1245ea4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1245ea4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2e8680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2e8680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a1245ea4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a1245ea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1245ea4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a1245ea4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f53d01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f53d01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f53d01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f53d01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f53d014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f53d014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f53d014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f53d014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f53d014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f53d014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f53d014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f53d014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f53d0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f53d0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f53d0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f53d0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71725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 Assignment 2- Group 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Chandra Sekhar Rachannagari</a:t>
            </a:r>
            <a:endParaRPr sz="1829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Maha Vajeeshwaran Navaneethan</a:t>
            </a:r>
            <a:endParaRPr sz="1829">
              <a:solidFill>
                <a:srgbClr val="FFFFFF"/>
              </a:solidFill>
            </a:endParaRPr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3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Stefanos Sakellariou </a:t>
            </a:r>
            <a:endParaRPr sz="1829">
              <a:solidFill>
                <a:srgbClr val="FFFFFF"/>
              </a:solidFill>
            </a:endParaRPr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3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Youheng Lü</a:t>
            </a:r>
            <a:endParaRPr sz="1829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8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000"/>
              <a:buFont typeface="Arial"/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Simulate for the next 4 years the stock prices of Microsoft Corporation using Monte Carlo . Will you buy Microsoft’s stock and why?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		</a:t>
            </a:r>
            <a:r>
              <a:rPr i="1"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end prices</a:t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distribution of all the end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prices after 4 years, using a Monte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Carlo simulation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compare our results with the starting value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profit: Mean(end Values) / (start Value) is 2.6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every $1 we put in, we can expect to get $2.6 at the end of year 4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975" y="1701100"/>
            <a:ext cx="5263325" cy="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Simulate for the next 4 years the stock prices of Microsoft Corporation using Monte Carlo. Will you buy Microsoft’s stock and why?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320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beat Repo rate, we make profit.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Microsoft we beat Repo rate 98% of the time: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de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of making profit</a:t>
            </a: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#(end  Value &gt; start Value 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# Simulations = 0.98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We would buy Microsoft stock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73" y="1267775"/>
            <a:ext cx="4726725" cy="3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714"/>
              <a:buFont typeface="Arial"/>
              <a:buNone/>
            </a:pP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Suggest your favourite trading strategy and provide an intuitive motivation for your strategy. Code you rule and assess your strategy using the Monte Carlo simulation.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6778775" y="1229875"/>
            <a:ext cx="205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Coca Cola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Profit: 74% of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Mean Profit: 1.33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-&gt; Don’t buy!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088"/>
            <a:ext cx="5972775" cy="35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Suggest your favourite trading strategy and provide an intuitive motivation for your strategy. Code you rule and assess your strategy using the Monte Carlo simulation.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420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Portfolio: ½ Apple, ½ Microsoft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Reason: All other stock perform a lot worse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portfolio performs better than just the Microsoft stock: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mean(end Value) / (start Value)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=2.7 &gt; 2.6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#(end Value &gt; start Value) / # Simulations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0.99 &gt; 0.98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25" y="1229875"/>
            <a:ext cx="4208100" cy="2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Sources: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[1] Sweden Repo rate: https://www.statista.com/statistics/1116954/repo-rate-in-sweden/#:~:text=The%20repo%20rate%20in%20Sweden%20was%20negative%20for,stimulates%20demand%20in%20the%20economy%2C%20and%20affect%20inflation.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Derive the mean of log stock returns of the companies and comment on your results.</a:t>
            </a:r>
            <a:endParaRPr sz="17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4377225" y="11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{C2B0DA40-1062-4683-80AB-DB56D8EB8EEF}</a:tableStyleId>
              </a:tblPr>
              <a:tblGrid>
                <a:gridCol w="2014550"/>
                <a:gridCol w="2137000"/>
              </a:tblGrid>
              <a:tr h="5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Stock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Mean log return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Apple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0.0010 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Microsoft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0.0008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Intel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0.0003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Walmart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0.0003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Coca Cola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0.0002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4"/>
          <p:cNvSpPr txBox="1"/>
          <p:nvPr/>
        </p:nvSpPr>
        <p:spPr>
          <a:xfrm>
            <a:off x="234750" y="1414025"/>
            <a:ext cx="35820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Apple has the highest mean log return and Coca-Cola the lowest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/>
              <a:t>Apple is the best stock to invest in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Derive the standard deviation of log stock returns of the companies.</a:t>
            </a:r>
            <a:endParaRPr sz="155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3994750" y="1062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{C2B0DA40-1062-4683-80AB-DB56D8EB8EEF}</a:tableStyleId>
              </a:tblPr>
              <a:tblGrid>
                <a:gridCol w="2056150"/>
                <a:gridCol w="2056150"/>
              </a:tblGrid>
              <a:tr h="6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Stock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Standard deviation log returns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Apple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0.0177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Microsoft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0.0158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Intel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Walmart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0.0118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Coca Cola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0.0110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274700" y="947300"/>
            <a:ext cx="318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Intel has the highest standard deviation log return and 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Coca-Cola has the lowest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Similar standard deviation log return for all stocks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Create a data frame for the 5 companies with each company's average log return and standard deviation, and compare their stock performances. Which stock would you buy, why?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425" y="1765325"/>
            <a:ext cx="4222150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95700" y="1765325"/>
            <a:ext cx="300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Apple and Microsoft are both good options to invest 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Coca -Cola carries the lowest risk but has a very low expected return as well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Make a risk analysis of the stock’s performance with a chart series (subset 2020) for the companies. You may also consider Bollinger bands.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375" y="1407825"/>
            <a:ext cx="5439425" cy="2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Make a risk analysis of the stock’s performance with a chart series (subset 2020) for the companies. You may also consider Bollinger bands.								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Microsoft stock Bollinger band for the year 2020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3862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2020, the pandemic seriously affected the stock market in general, thus leading to a steep decline of the stock’s price.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However, this decline lasted for less than two months, Then the upward trend continued until the stock price reached its highest level of the year in mid-September 2020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00" y="1170200"/>
            <a:ext cx="4665301" cy="268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75" y="866011"/>
            <a:ext cx="2923300" cy="25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Make a risk analysis of the stock’s performance with a chart series (subset 2020) for the companies. You may also consider Bollinger bands.			</a:t>
            </a:r>
            <a:endParaRPr i="1" sz="7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Apple stock Bollinger band for the year 2020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371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a period of low volatility and stability from 2009 to 2014, in 2016 the stock price entered a period of higher volatility.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2020 epidemic had a significant impact on the stock market, which we analyze in </a:t>
            </a: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Figure 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collapse, however, lasted less than two months. Following that, we can see an exceptionally quick growth until June, when the price level dropped slightly.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0" y="1299025"/>
            <a:ext cx="4808100" cy="2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050" y="971875"/>
            <a:ext cx="2992125" cy="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500">
                <a:solidFill>
                  <a:srgbClr val="000000"/>
                </a:solidFill>
              </a:rPr>
              <a:t>5. Analyze</a:t>
            </a: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correlation of the company's stock and explain the risk of buying stocks from the same or different sectors</a:t>
            </a:r>
            <a:r>
              <a:rPr lang="de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" sz="1500">
                <a:solidFill>
                  <a:schemeClr val="dk2"/>
                </a:solidFill>
              </a:rPr>
              <a:t>								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500">
                <a:solidFill>
                  <a:schemeClr val="dk2"/>
                </a:solidFill>
              </a:rPr>
              <a:t>										        </a:t>
            </a:r>
            <a:r>
              <a:rPr i="1" lang="de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between the different stocks</a:t>
            </a:r>
            <a:r>
              <a:rPr lang="de" sz="1500">
                <a:solidFill>
                  <a:schemeClr val="dk2"/>
                </a:solidFill>
              </a:rPr>
              <a:t>				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Stocks from  the same sector have a higher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correlation.  Therefore, </a:t>
            </a: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Apple, MSFT, and Intel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a higher correlation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Investing in stocks with high correlation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carries higher risk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75" y="1229875"/>
            <a:ext cx="3366649" cy="26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Simulate for the next 4 years the stock prices of Microsoft Corporation using Monte Carlo. Will you buy Microsoft’s stock and why?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325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 Monte Carlo Simulations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de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Assumption: Daily growth rate is normally distributed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50" y="1346000"/>
            <a:ext cx="5170275" cy="3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