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sldIdLst>
    <p:sldId id="291" r:id="rId5"/>
    <p:sldId id="257" r:id="rId6"/>
    <p:sldId id="258" r:id="rId7"/>
    <p:sldId id="3328" r:id="rId8"/>
    <p:sldId id="3326" r:id="rId9"/>
    <p:sldId id="262" r:id="rId10"/>
    <p:sldId id="263" r:id="rId11"/>
    <p:sldId id="308" r:id="rId12"/>
    <p:sldId id="3323" r:id="rId13"/>
    <p:sldId id="261" r:id="rId14"/>
    <p:sldId id="268" r:id="rId15"/>
    <p:sldId id="267" r:id="rId16"/>
    <p:sldId id="271" r:id="rId17"/>
    <p:sldId id="272" r:id="rId18"/>
    <p:sldId id="273" r:id="rId19"/>
    <p:sldId id="274" r:id="rId20"/>
    <p:sldId id="275" r:id="rId21"/>
    <p:sldId id="276" r:id="rId22"/>
    <p:sldId id="277" r:id="rId23"/>
    <p:sldId id="278" r:id="rId24"/>
    <p:sldId id="279" r:id="rId25"/>
    <p:sldId id="307" r:id="rId26"/>
    <p:sldId id="3325" r:id="rId27"/>
    <p:sldId id="332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guide id="3" pos="360" userDrawn="1">
          <p15:clr>
            <a:srgbClr val="A4A3A4"/>
          </p15:clr>
        </p15:guide>
        <p15:guide id="4" pos="7320" userDrawn="1">
          <p15:clr>
            <a:srgbClr val="A4A3A4"/>
          </p15:clr>
        </p15:guide>
        <p15:guide id="5" orient="horz" pos="648" userDrawn="1">
          <p15:clr>
            <a:srgbClr val="A4A3A4"/>
          </p15:clr>
        </p15:guide>
        <p15:guide id="6" orient="horz" pos="1296" userDrawn="1">
          <p15:clr>
            <a:srgbClr val="A4A3A4"/>
          </p15:clr>
        </p15:guide>
        <p15:guide id="7" orient="horz" pos="3408" userDrawn="1">
          <p15:clr>
            <a:srgbClr val="A4A3A4"/>
          </p15:clr>
        </p15:guide>
        <p15:guide id="8" orient="horz" pos="3600" userDrawn="1">
          <p15:clr>
            <a:srgbClr val="A4A3A4"/>
          </p15:clr>
        </p15:guide>
        <p15:guide id="9" orient="horz" pos="2352" userDrawn="1">
          <p15:clr>
            <a:srgbClr val="A4A3A4"/>
          </p15:clr>
        </p15:guide>
        <p15:guide id="10" orient="horz" pos="3936" userDrawn="1">
          <p15:clr>
            <a:srgbClr val="A4A3A4"/>
          </p15:clr>
        </p15:guide>
        <p15:guide id="11" orient="horz" pos="4080" userDrawn="1">
          <p15:clr>
            <a:srgbClr val="A4A3A4"/>
          </p15:clr>
        </p15:guide>
        <p15:guide id="12" orient="horz" pos="112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AEA"/>
    <a:srgbClr val="E6EDB9"/>
    <a:srgbClr val="E6E4C0"/>
    <a:srgbClr val="F5F2EB"/>
    <a:srgbClr val="F4F5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830"/>
  </p:normalViewPr>
  <p:slideViewPr>
    <p:cSldViewPr snapToGrid="0" showGuides="1">
      <p:cViewPr>
        <p:scale>
          <a:sx n="83" d="100"/>
          <a:sy n="83" d="100"/>
        </p:scale>
        <p:origin x="106" y="144"/>
      </p:cViewPr>
      <p:guideLst>
        <p:guide orient="horz" pos="2208"/>
        <p:guide pos="3840"/>
        <p:guide pos="360"/>
        <p:guide pos="7320"/>
        <p:guide orient="horz" pos="648"/>
        <p:guide orient="horz" pos="1296"/>
        <p:guide orient="horz" pos="3408"/>
        <p:guide orient="horz" pos="3600"/>
        <p:guide orient="horz" pos="2352"/>
        <p:guide orient="horz" pos="3936"/>
        <p:guide orient="horz" pos="4080"/>
        <p:guide orient="horz" pos="1128"/>
      </p:guideLst>
    </p:cSldViewPr>
  </p:slideViewPr>
  <p:outlineViewPr>
    <p:cViewPr>
      <p:scale>
        <a:sx n="33" d="100"/>
        <a:sy n="33" d="100"/>
      </p:scale>
      <p:origin x="0" y="0"/>
    </p:cViewPr>
  </p:outlineViewPr>
  <p:notesTextViewPr>
    <p:cViewPr>
      <p:scale>
        <a:sx n="55" d="100"/>
        <a:sy n="5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87914-B979-D441-9584-07C203378D42}" type="datetimeFigureOut">
              <a:rPr lang="en-US" smtClean="0"/>
              <a:t>12/12/2022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38216B-BE00-0B44-858C-A4D22CFBA301}" type="slidenum">
              <a:rPr lang="en-US" smtClean="0"/>
              <a:t>‹#›</a:t>
            </a:fld>
            <a:endParaRPr lang="en-US" dirty="0"/>
          </a:p>
        </p:txBody>
      </p:sp>
    </p:spTree>
    <p:extLst>
      <p:ext uri="{BB962C8B-B14F-4D97-AF65-F5344CB8AC3E}">
        <p14:creationId xmlns:p14="http://schemas.microsoft.com/office/powerpoint/2010/main" val="3795552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b0d63ad7a9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1b0d63ad7a9_0_0: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5" name="Google Shape;52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b0d63ad7a9_0_4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1b0d63ad7a9_0_4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4" name="Google Shape;534;g1b0d63ad7a9_0_4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16</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1" name="Google Shape;54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7" name="Google Shape;54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3" name="Google Shape;55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0" name="Google Shape;56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9" name="Google Shape;56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2774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b0d63ad7a9_1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g1b0d63ad7a9_1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g1b0d63ad7a9_1_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b0d63ad7a9_1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1b0d63ad7a9_1_6: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b08cd55fe2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g1b08cd55fe2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7" name="Google Shape;297;g1b08cd55fe2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Rounded Rectangle 8">
            <a:extLst>
              <a:ext uri="{FF2B5EF4-FFF2-40B4-BE49-F238E27FC236}">
                <a16:creationId xmlns:a16="http://schemas.microsoft.com/office/drawing/2014/main" id="{DCE22C9A-30B6-12EB-423C-34454BE2D734}"/>
              </a:ext>
            </a:extLst>
          </p:cNvPr>
          <p:cNvSpPr/>
          <p:nvPr userDrawn="1"/>
        </p:nvSpPr>
        <p:spPr>
          <a:xfrm rot="16200000">
            <a:off x="3838487" y="-1434547"/>
            <a:ext cx="4515026" cy="9727095"/>
          </a:xfrm>
          <a:prstGeom prst="roundRect">
            <a:avLst>
              <a:gd name="adj" fmla="val 50000"/>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Picture Placeholder 9">
            <a:extLst>
              <a:ext uri="{FF2B5EF4-FFF2-40B4-BE49-F238E27FC236}">
                <a16:creationId xmlns:a16="http://schemas.microsoft.com/office/drawing/2014/main" id="{E99FF514-642F-4BAD-3895-ABFCE02A75A1}"/>
              </a:ext>
            </a:extLst>
          </p:cNvPr>
          <p:cNvSpPr>
            <a:spLocks noGrp="1"/>
          </p:cNvSpPr>
          <p:nvPr>
            <p:ph type="pic" sz="quarter" idx="10"/>
          </p:nvPr>
        </p:nvSpPr>
        <p:spPr>
          <a:xfrm>
            <a:off x="0" y="0"/>
            <a:ext cx="12191999" cy="6857999"/>
          </a:xfrm>
          <a:custGeom>
            <a:avLst/>
            <a:gdLst>
              <a:gd name="connsiteX0" fmla="*/ 3489966 w 12191999"/>
              <a:gd name="connsiteY0" fmla="*/ 1171488 h 6857999"/>
              <a:gd name="connsiteX1" fmla="*/ 1232453 w 12191999"/>
              <a:gd name="connsiteY1" fmla="*/ 3429001 h 6857999"/>
              <a:gd name="connsiteX2" fmla="*/ 3489966 w 12191999"/>
              <a:gd name="connsiteY2" fmla="*/ 5686514 h 6857999"/>
              <a:gd name="connsiteX3" fmla="*/ 8702034 w 12191999"/>
              <a:gd name="connsiteY3" fmla="*/ 5686514 h 6857999"/>
              <a:gd name="connsiteX4" fmla="*/ 10959548 w 12191999"/>
              <a:gd name="connsiteY4" fmla="*/ 3429001 h 6857999"/>
              <a:gd name="connsiteX5" fmla="*/ 8702034 w 12191999"/>
              <a:gd name="connsiteY5" fmla="*/ 1171488 h 6857999"/>
              <a:gd name="connsiteX6" fmla="*/ 0 w 12191999"/>
              <a:gd name="connsiteY6" fmla="*/ 0 h 6857999"/>
              <a:gd name="connsiteX7" fmla="*/ 12191999 w 12191999"/>
              <a:gd name="connsiteY7" fmla="*/ 0 h 6857999"/>
              <a:gd name="connsiteX8" fmla="*/ 12191999 w 12191999"/>
              <a:gd name="connsiteY8" fmla="*/ 6857999 h 6857999"/>
              <a:gd name="connsiteX9" fmla="*/ 0 w 12191999"/>
              <a:gd name="connsiteY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1999" h="6857999">
                <a:moveTo>
                  <a:pt x="3489966" y="1171488"/>
                </a:moveTo>
                <a:cubicBezTo>
                  <a:pt x="2243176" y="1171488"/>
                  <a:pt x="1232453" y="2182211"/>
                  <a:pt x="1232453" y="3429001"/>
                </a:cubicBezTo>
                <a:cubicBezTo>
                  <a:pt x="1232453" y="4675791"/>
                  <a:pt x="2243176" y="5686514"/>
                  <a:pt x="3489966" y="5686514"/>
                </a:cubicBezTo>
                <a:lnTo>
                  <a:pt x="8702034" y="5686514"/>
                </a:lnTo>
                <a:cubicBezTo>
                  <a:pt x="9948824" y="5686514"/>
                  <a:pt x="10959548" y="4675791"/>
                  <a:pt x="10959548" y="3429001"/>
                </a:cubicBezTo>
                <a:cubicBezTo>
                  <a:pt x="10959548" y="2182211"/>
                  <a:pt x="9948824" y="1171488"/>
                  <a:pt x="8702034" y="1171488"/>
                </a:cubicBezTo>
                <a:close/>
                <a:moveTo>
                  <a:pt x="0" y="0"/>
                </a:moveTo>
                <a:lnTo>
                  <a:pt x="12191999" y="0"/>
                </a:lnTo>
                <a:lnTo>
                  <a:pt x="12191999" y="6857999"/>
                </a:lnTo>
                <a:lnTo>
                  <a:pt x="0" y="6857999"/>
                </a:lnTo>
                <a:close/>
              </a:path>
            </a:pathLst>
          </a:custGeom>
        </p:spPr>
        <p:txBody>
          <a:bodyPr wrap="square">
            <a:no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98D42636-F625-5B2A-E7CC-9D70418A2BFC}"/>
              </a:ext>
            </a:extLst>
          </p:cNvPr>
          <p:cNvSpPr>
            <a:spLocks noGrp="1"/>
          </p:cNvSpPr>
          <p:nvPr>
            <p:ph type="ctrTitle"/>
          </p:nvPr>
        </p:nvSpPr>
        <p:spPr>
          <a:xfrm>
            <a:off x="2075688" y="2724912"/>
            <a:ext cx="8037576" cy="932688"/>
          </a:xfrm>
        </p:spPr>
        <p:txBody>
          <a:bodyPr anchor="b">
            <a:noAutofit/>
          </a:bodyPr>
          <a:lstStyle>
            <a:lvl1pPr algn="ctr">
              <a:defRPr sz="5400"/>
            </a:lvl1pPr>
          </a:lstStyle>
          <a:p>
            <a:r>
              <a:rPr lang="en-US"/>
              <a:t>Click to edit Master title style</a:t>
            </a:r>
            <a:endParaRPr lang="en-US" dirty="0"/>
          </a:p>
        </p:txBody>
      </p:sp>
      <p:sp>
        <p:nvSpPr>
          <p:cNvPr id="6" name="Rounded Rectangle 10">
            <a:extLst>
              <a:ext uri="{FF2B5EF4-FFF2-40B4-BE49-F238E27FC236}">
                <a16:creationId xmlns:a16="http://schemas.microsoft.com/office/drawing/2014/main" id="{C8CEB3A4-8583-3114-2BDD-D7AE1CABCD1D}"/>
              </a:ext>
            </a:extLst>
          </p:cNvPr>
          <p:cNvSpPr/>
          <p:nvPr userDrawn="1"/>
        </p:nvSpPr>
        <p:spPr>
          <a:xfrm rot="16200000">
            <a:off x="4177443" y="-1088756"/>
            <a:ext cx="3837115" cy="9035512"/>
          </a:xfrm>
          <a:prstGeom prst="roundRect">
            <a:avLst>
              <a:gd name="adj" fmla="val 5000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7" name="Straight Connector 6">
            <a:extLst>
              <a:ext uri="{FF2B5EF4-FFF2-40B4-BE49-F238E27FC236}">
                <a16:creationId xmlns:a16="http://schemas.microsoft.com/office/drawing/2014/main" id="{40379338-7AB7-4007-F741-779D078C8084}"/>
              </a:ext>
            </a:extLst>
          </p:cNvPr>
          <p:cNvCxnSpPr>
            <a:cxnSpLocks/>
          </p:cNvCxnSpPr>
          <p:nvPr userDrawn="1"/>
        </p:nvCxnSpPr>
        <p:spPr>
          <a:xfrm>
            <a:off x="2607501" y="4008970"/>
            <a:ext cx="69769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F2BA890-FB69-E772-1383-035C2A82316A}"/>
              </a:ext>
            </a:extLst>
          </p:cNvPr>
          <p:cNvSpPr>
            <a:spLocks noGrp="1"/>
          </p:cNvSpPr>
          <p:nvPr>
            <p:ph type="subTitle" idx="1"/>
          </p:nvPr>
        </p:nvSpPr>
        <p:spPr>
          <a:xfrm>
            <a:off x="4453128" y="3831336"/>
            <a:ext cx="3291840" cy="521208"/>
          </a:xfrm>
          <a:solidFill>
            <a:schemeClr val="accent4"/>
          </a:solidFill>
        </p:spPr>
        <p:txBody>
          <a:bodyP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15080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BE271D-58B4-99E6-362C-DD1C21F4B814}"/>
              </a:ext>
            </a:extLst>
          </p:cNvPr>
          <p:cNvSpPr>
            <a:spLocks noGrp="1"/>
          </p:cNvSpPr>
          <p:nvPr>
            <p:ph type="body" idx="1"/>
          </p:nvPr>
        </p:nvSpPr>
        <p:spPr>
          <a:xfrm>
            <a:off x="768096" y="1673352"/>
            <a:ext cx="5157216" cy="338328"/>
          </a:xfrm>
        </p:spPr>
        <p:txBody>
          <a:bodyPr anchor="t"/>
          <a:lstStyle>
            <a:lvl1pPr marL="0" indent="0">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46393B-EA4C-7241-94FA-169F6C1D5B40}"/>
              </a:ext>
            </a:extLst>
          </p:cNvPr>
          <p:cNvSpPr>
            <a:spLocks noGrp="1"/>
          </p:cNvSpPr>
          <p:nvPr>
            <p:ph sz="half" idx="2"/>
          </p:nvPr>
        </p:nvSpPr>
        <p:spPr>
          <a:xfrm>
            <a:off x="530352" y="2176272"/>
            <a:ext cx="4443984" cy="1563624"/>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FFA20A9-6C2F-89E2-1241-5281CF14E878}"/>
              </a:ext>
            </a:extLst>
          </p:cNvPr>
          <p:cNvSpPr>
            <a:spLocks noGrp="1"/>
          </p:cNvSpPr>
          <p:nvPr>
            <p:ph type="body" sz="quarter" idx="3"/>
          </p:nvPr>
        </p:nvSpPr>
        <p:spPr>
          <a:xfrm>
            <a:off x="768096" y="4114800"/>
            <a:ext cx="5157216" cy="338328"/>
          </a:xfrm>
        </p:spPr>
        <p:txBody>
          <a:bodyPr anchor="t"/>
          <a:lstStyle>
            <a:lvl1pPr marL="0" indent="0">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4BBA64-3944-C0BE-4D5F-2745DA48BF33}"/>
              </a:ext>
            </a:extLst>
          </p:cNvPr>
          <p:cNvSpPr>
            <a:spLocks noGrp="1"/>
          </p:cNvSpPr>
          <p:nvPr>
            <p:ph sz="quarter" idx="4"/>
          </p:nvPr>
        </p:nvSpPr>
        <p:spPr>
          <a:xfrm>
            <a:off x="530352" y="4617720"/>
            <a:ext cx="4443984" cy="1563624"/>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3DB55E-AAE4-9CE0-F3F5-42FC0405B9C3}"/>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82F402FF-5F4B-360D-40AE-AAD766288A5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5CA09ACC-3E58-495F-2609-AA1164DD08AD}"/>
              </a:ext>
            </a:extLst>
          </p:cNvPr>
          <p:cNvSpPr>
            <a:spLocks noGrp="1"/>
          </p:cNvSpPr>
          <p:nvPr>
            <p:ph type="sldNum" sz="quarter" idx="12"/>
          </p:nvPr>
        </p:nvSpPr>
        <p:spPr/>
        <p:txBody>
          <a:bodyPr/>
          <a:lstStyle/>
          <a:p>
            <a:fld id="{B776CE9F-4BD8-A748-847B-B97BB3C5BACA}" type="slidenum">
              <a:rPr lang="en-US" smtClean="0"/>
              <a:t>‹#›</a:t>
            </a:fld>
            <a:endParaRPr lang="en-US" dirty="0"/>
          </a:p>
        </p:txBody>
      </p:sp>
      <p:sp>
        <p:nvSpPr>
          <p:cNvPr id="10" name="Title 9">
            <a:extLst>
              <a:ext uri="{FF2B5EF4-FFF2-40B4-BE49-F238E27FC236}">
                <a16:creationId xmlns:a16="http://schemas.microsoft.com/office/drawing/2014/main" id="{50F7DD41-68BA-5ED4-4C63-7E8F329A5506}"/>
              </a:ext>
            </a:extLst>
          </p:cNvPr>
          <p:cNvSpPr>
            <a:spLocks noGrp="1"/>
          </p:cNvSpPr>
          <p:nvPr>
            <p:ph type="title"/>
          </p:nvPr>
        </p:nvSpPr>
        <p:spPr>
          <a:xfrm>
            <a:off x="448056" y="539496"/>
            <a:ext cx="6480264" cy="713232"/>
          </a:xfrm>
        </p:spPr>
        <p:txBody>
          <a:bodyPr/>
          <a:lstStyle>
            <a:lvl1pPr algn="l">
              <a:defRPr/>
            </a:lvl1pPr>
          </a:lstStyle>
          <a:p>
            <a:r>
              <a:rPr lang="en-US"/>
              <a:t>Click to edit Master title style</a:t>
            </a:r>
            <a:endParaRPr lang="en-US" dirty="0"/>
          </a:p>
        </p:txBody>
      </p:sp>
      <p:sp>
        <p:nvSpPr>
          <p:cNvPr id="11" name="Rounded Rectangle 29">
            <a:extLst>
              <a:ext uri="{FF2B5EF4-FFF2-40B4-BE49-F238E27FC236}">
                <a16:creationId xmlns:a16="http://schemas.microsoft.com/office/drawing/2014/main" id="{1440363F-8B44-DEEA-CA7B-6EC275DE9BB0}"/>
              </a:ext>
            </a:extLst>
          </p:cNvPr>
          <p:cNvSpPr/>
          <p:nvPr userDrawn="1"/>
        </p:nvSpPr>
        <p:spPr>
          <a:xfrm>
            <a:off x="6928320" y="692650"/>
            <a:ext cx="3474720" cy="5394960"/>
          </a:xfrm>
          <a:prstGeom prst="roundRect">
            <a:avLst>
              <a:gd name="adj" fmla="val 5000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icture Placeholder 14">
            <a:extLst>
              <a:ext uri="{FF2B5EF4-FFF2-40B4-BE49-F238E27FC236}">
                <a16:creationId xmlns:a16="http://schemas.microsoft.com/office/drawing/2014/main" id="{F90DE099-D4CE-AF4C-15A9-B5ED3DCFBD79}"/>
              </a:ext>
            </a:extLst>
          </p:cNvPr>
          <p:cNvSpPr>
            <a:spLocks noGrp="1"/>
          </p:cNvSpPr>
          <p:nvPr>
            <p:ph type="pic" sz="quarter" idx="15"/>
          </p:nvPr>
        </p:nvSpPr>
        <p:spPr>
          <a:xfrm>
            <a:off x="7065480" y="834382"/>
            <a:ext cx="3200400" cy="5111496"/>
          </a:xfrm>
          <a:custGeom>
            <a:avLst/>
            <a:gdLst>
              <a:gd name="connsiteX0" fmla="*/ 1600200 w 3200400"/>
              <a:gd name="connsiteY0" fmla="*/ 0 h 5111496"/>
              <a:gd name="connsiteX1" fmla="*/ 3200400 w 3200400"/>
              <a:gd name="connsiteY1" fmla="*/ 1600200 h 5111496"/>
              <a:gd name="connsiteX2" fmla="*/ 3200400 w 3200400"/>
              <a:gd name="connsiteY2" fmla="*/ 3511296 h 5111496"/>
              <a:gd name="connsiteX3" fmla="*/ 1600200 w 3200400"/>
              <a:gd name="connsiteY3" fmla="*/ 5111496 h 5111496"/>
              <a:gd name="connsiteX4" fmla="*/ 0 w 3200400"/>
              <a:gd name="connsiteY4" fmla="*/ 3511296 h 5111496"/>
              <a:gd name="connsiteX5" fmla="*/ 0 w 3200400"/>
              <a:gd name="connsiteY5" fmla="*/ 1600200 h 5111496"/>
              <a:gd name="connsiteX6" fmla="*/ 1600200 w 3200400"/>
              <a:gd name="connsiteY6" fmla="*/ 0 h 5111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00400" h="5111496">
                <a:moveTo>
                  <a:pt x="1600200" y="0"/>
                </a:moveTo>
                <a:cubicBezTo>
                  <a:pt x="2483966" y="0"/>
                  <a:pt x="3200400" y="716434"/>
                  <a:pt x="3200400" y="1600200"/>
                </a:cubicBezTo>
                <a:lnTo>
                  <a:pt x="3200400" y="3511296"/>
                </a:lnTo>
                <a:cubicBezTo>
                  <a:pt x="3200400" y="4395062"/>
                  <a:pt x="2483966" y="5111496"/>
                  <a:pt x="1600200" y="5111496"/>
                </a:cubicBezTo>
                <a:cubicBezTo>
                  <a:pt x="716434" y="5111496"/>
                  <a:pt x="0" y="4395062"/>
                  <a:pt x="0" y="3511296"/>
                </a:cubicBezTo>
                <a:lnTo>
                  <a:pt x="0" y="1600200"/>
                </a:lnTo>
                <a:cubicBezTo>
                  <a:pt x="0" y="716434"/>
                  <a:pt x="716434" y="0"/>
                  <a:pt x="1600200" y="0"/>
                </a:cubicBezTo>
                <a:close/>
              </a:path>
            </a:pathLst>
          </a:custGeom>
          <a:ln w="12700">
            <a:solidFill>
              <a:schemeClr val="tx1"/>
            </a:solidFill>
          </a:ln>
        </p:spPr>
        <p:txBody>
          <a:bodyPr vert="horz" wrap="square" lIns="91440" tIns="45720" rIns="91440" bIns="45720" rtlCol="0" anchor="ctr">
            <a:noAutofit/>
          </a:bodyPr>
          <a:lstStyle>
            <a:lvl1pPr marL="0" indent="0" algn="ctr">
              <a:buNone/>
              <a:defRPr lang="en-US" sz="1400"/>
            </a:lvl1pPr>
          </a:lstStyle>
          <a:p>
            <a:pPr marL="228600" lvl="0" indent="-228600" algn="ctr"/>
            <a:r>
              <a:rPr lang="en-US"/>
              <a:t>Click icon to add picture</a:t>
            </a:r>
            <a:endParaRPr lang="en-US" dirty="0"/>
          </a:p>
        </p:txBody>
      </p:sp>
    </p:spTree>
    <p:extLst>
      <p:ext uri="{BB962C8B-B14F-4D97-AF65-F5344CB8AC3E}">
        <p14:creationId xmlns:p14="http://schemas.microsoft.com/office/powerpoint/2010/main" val="2140656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3A8960C-A12E-D82A-6B11-91A17BB3872E}"/>
              </a:ext>
            </a:extLst>
          </p:cNvPr>
          <p:cNvSpPr>
            <a:spLocks noGrp="1"/>
          </p:cNvSpPr>
          <p:nvPr>
            <p:ph type="pic" sz="quarter" idx="16"/>
          </p:nvPr>
        </p:nvSpPr>
        <p:spPr>
          <a:xfrm>
            <a:off x="0" y="1659514"/>
            <a:ext cx="12188952" cy="713232"/>
          </a:xfrm>
        </p:spPr>
        <p:txBody>
          <a:bodyPr anchor="ctr"/>
          <a:lstStyle>
            <a:lvl1pPr marL="0" indent="0" algn="ctr">
              <a:buNone/>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8BBE271D-58B4-99E6-362C-DD1C21F4B814}"/>
              </a:ext>
            </a:extLst>
          </p:cNvPr>
          <p:cNvSpPr>
            <a:spLocks noGrp="1"/>
          </p:cNvSpPr>
          <p:nvPr>
            <p:ph type="body" idx="1"/>
          </p:nvPr>
        </p:nvSpPr>
        <p:spPr>
          <a:xfrm>
            <a:off x="749808" y="2788920"/>
            <a:ext cx="2926080" cy="502920"/>
          </a:xfrm>
        </p:spPr>
        <p:txBody>
          <a:bodyPr anchor="ctr"/>
          <a:lstStyle>
            <a:lvl1pPr marL="0" indent="0">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46393B-EA4C-7241-94FA-169F6C1D5B40}"/>
              </a:ext>
            </a:extLst>
          </p:cNvPr>
          <p:cNvSpPr>
            <a:spLocks noGrp="1"/>
          </p:cNvSpPr>
          <p:nvPr>
            <p:ph sz="half" idx="2"/>
          </p:nvPr>
        </p:nvSpPr>
        <p:spPr>
          <a:xfrm>
            <a:off x="484632" y="3383280"/>
            <a:ext cx="3310128" cy="2578608"/>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FFA20A9-6C2F-89E2-1241-5281CF14E878}"/>
              </a:ext>
            </a:extLst>
          </p:cNvPr>
          <p:cNvSpPr>
            <a:spLocks noGrp="1"/>
          </p:cNvSpPr>
          <p:nvPr>
            <p:ph type="body" sz="quarter" idx="3"/>
          </p:nvPr>
        </p:nvSpPr>
        <p:spPr>
          <a:xfrm>
            <a:off x="4599432" y="2788920"/>
            <a:ext cx="2926080" cy="502920"/>
          </a:xfrm>
        </p:spPr>
        <p:txBody>
          <a:bodyPr anchor="ctr"/>
          <a:lstStyle>
            <a:lvl1pPr marL="0" indent="0">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4BBA64-3944-C0BE-4D5F-2745DA48BF33}"/>
              </a:ext>
            </a:extLst>
          </p:cNvPr>
          <p:cNvSpPr>
            <a:spLocks noGrp="1"/>
          </p:cNvSpPr>
          <p:nvPr>
            <p:ph sz="quarter" idx="4"/>
          </p:nvPr>
        </p:nvSpPr>
        <p:spPr>
          <a:xfrm>
            <a:off x="4379976" y="3383280"/>
            <a:ext cx="3310128" cy="2578608"/>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73DB55E-AAE4-9CE0-F3F5-42FC0405B9C3}"/>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82F402FF-5F4B-360D-40AE-AAD766288A5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5CA09ACC-3E58-495F-2609-AA1164DD08AD}"/>
              </a:ext>
            </a:extLst>
          </p:cNvPr>
          <p:cNvSpPr>
            <a:spLocks noGrp="1"/>
          </p:cNvSpPr>
          <p:nvPr>
            <p:ph type="sldNum" sz="quarter" idx="12"/>
          </p:nvPr>
        </p:nvSpPr>
        <p:spPr/>
        <p:txBody>
          <a:bodyPr/>
          <a:lstStyle/>
          <a:p>
            <a:fld id="{B776CE9F-4BD8-A748-847B-B97BB3C5BACA}" type="slidenum">
              <a:rPr lang="en-US" smtClean="0"/>
              <a:t>‹#›</a:t>
            </a:fld>
            <a:endParaRPr lang="en-US" dirty="0"/>
          </a:p>
        </p:txBody>
      </p:sp>
      <p:sp>
        <p:nvSpPr>
          <p:cNvPr id="10" name="Title 9">
            <a:extLst>
              <a:ext uri="{FF2B5EF4-FFF2-40B4-BE49-F238E27FC236}">
                <a16:creationId xmlns:a16="http://schemas.microsoft.com/office/drawing/2014/main" id="{50F7DD41-68BA-5ED4-4C63-7E8F329A5506}"/>
              </a:ext>
            </a:extLst>
          </p:cNvPr>
          <p:cNvSpPr>
            <a:spLocks noGrp="1"/>
          </p:cNvSpPr>
          <p:nvPr>
            <p:ph type="title"/>
          </p:nvPr>
        </p:nvSpPr>
        <p:spPr>
          <a:xfrm>
            <a:off x="448056" y="539496"/>
            <a:ext cx="11137392" cy="713232"/>
          </a:xfrm>
        </p:spPr>
        <p:txBody>
          <a:bodyPr/>
          <a:lstStyle>
            <a:lvl1pPr algn="l">
              <a:defRPr/>
            </a:lvl1pPr>
          </a:lstStyle>
          <a:p>
            <a:r>
              <a:rPr lang="en-US"/>
              <a:t>Click to edit Master title style</a:t>
            </a:r>
            <a:endParaRPr lang="en-US" dirty="0"/>
          </a:p>
        </p:txBody>
      </p:sp>
      <p:sp>
        <p:nvSpPr>
          <p:cNvPr id="16" name="Text Placeholder 4">
            <a:extLst>
              <a:ext uri="{FF2B5EF4-FFF2-40B4-BE49-F238E27FC236}">
                <a16:creationId xmlns:a16="http://schemas.microsoft.com/office/drawing/2014/main" id="{3FC5E0B4-4989-E17B-6DAA-16B8AFB102CD}"/>
              </a:ext>
            </a:extLst>
          </p:cNvPr>
          <p:cNvSpPr>
            <a:spLocks noGrp="1"/>
          </p:cNvSpPr>
          <p:nvPr>
            <p:ph type="body" sz="quarter" idx="17"/>
          </p:nvPr>
        </p:nvSpPr>
        <p:spPr>
          <a:xfrm>
            <a:off x="8522208" y="2788920"/>
            <a:ext cx="2926080" cy="502920"/>
          </a:xfrm>
        </p:spPr>
        <p:txBody>
          <a:bodyPr anchor="ctr"/>
          <a:lstStyle>
            <a:lvl1pPr marL="0" indent="0">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D6DEF40E-B278-4F59-AAF8-8468E2B08F3E}"/>
              </a:ext>
            </a:extLst>
          </p:cNvPr>
          <p:cNvSpPr>
            <a:spLocks noGrp="1"/>
          </p:cNvSpPr>
          <p:nvPr>
            <p:ph sz="quarter" idx="18"/>
          </p:nvPr>
        </p:nvSpPr>
        <p:spPr>
          <a:xfrm>
            <a:off x="8275320" y="3383280"/>
            <a:ext cx="3310128" cy="2578608"/>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8380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03890E5-21F7-5145-68D0-81916C073BFE}"/>
              </a:ext>
            </a:extLst>
          </p:cNvPr>
          <p:cNvSpPr/>
          <p:nvPr userDrawn="1"/>
        </p:nvSpPr>
        <p:spPr>
          <a:xfrm>
            <a:off x="7607808" y="2505456"/>
            <a:ext cx="3494544" cy="3494544"/>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F806338A-E3B7-F581-6979-B6DB684C8164}"/>
              </a:ext>
            </a:extLst>
          </p:cNvPr>
          <p:cNvSpPr>
            <a:spLocks noGrp="1"/>
          </p:cNvSpPr>
          <p:nvPr>
            <p:ph type="pic" sz="quarter" idx="11"/>
          </p:nvPr>
        </p:nvSpPr>
        <p:spPr>
          <a:xfrm>
            <a:off x="8247888" y="0"/>
            <a:ext cx="2203704" cy="6464808"/>
          </a:xfrm>
          <a:custGeom>
            <a:avLst/>
            <a:gdLst>
              <a:gd name="connsiteX0" fmla="*/ 0 w 2203704"/>
              <a:gd name="connsiteY0" fmla="*/ 5604176 h 6464808"/>
              <a:gd name="connsiteX1" fmla="*/ 130276 w 2203704"/>
              <a:gd name="connsiteY1" fmla="*/ 5701594 h 6464808"/>
              <a:gd name="connsiteX2" fmla="*/ 1107192 w 2203704"/>
              <a:gd name="connsiteY2" fmla="*/ 6000000 h 6464808"/>
              <a:gd name="connsiteX3" fmla="*/ 2084109 w 2203704"/>
              <a:gd name="connsiteY3" fmla="*/ 5701594 h 6464808"/>
              <a:gd name="connsiteX4" fmla="*/ 2203704 w 2203704"/>
              <a:gd name="connsiteY4" fmla="*/ 5612162 h 6464808"/>
              <a:gd name="connsiteX5" fmla="*/ 2203704 w 2203704"/>
              <a:gd name="connsiteY5" fmla="*/ 6464808 h 6464808"/>
              <a:gd name="connsiteX6" fmla="*/ 0 w 2203704"/>
              <a:gd name="connsiteY6" fmla="*/ 6464808 h 6464808"/>
              <a:gd name="connsiteX7" fmla="*/ 0 w 2203704"/>
              <a:gd name="connsiteY7" fmla="*/ 0 h 6464808"/>
              <a:gd name="connsiteX8" fmla="*/ 2203704 w 2203704"/>
              <a:gd name="connsiteY8" fmla="*/ 0 h 6464808"/>
              <a:gd name="connsiteX9" fmla="*/ 2203704 w 2203704"/>
              <a:gd name="connsiteY9" fmla="*/ 2893295 h 6464808"/>
              <a:gd name="connsiteX10" fmla="*/ 2084109 w 2203704"/>
              <a:gd name="connsiteY10" fmla="*/ 2803863 h 6464808"/>
              <a:gd name="connsiteX11" fmla="*/ 1107192 w 2203704"/>
              <a:gd name="connsiteY11" fmla="*/ 2505456 h 6464808"/>
              <a:gd name="connsiteX12" fmla="*/ 130276 w 2203704"/>
              <a:gd name="connsiteY12" fmla="*/ 2803863 h 6464808"/>
              <a:gd name="connsiteX13" fmla="*/ 0 w 2203704"/>
              <a:gd name="connsiteY13" fmla="*/ 2901281 h 6464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3704" h="6464808">
                <a:moveTo>
                  <a:pt x="0" y="5604176"/>
                </a:moveTo>
                <a:lnTo>
                  <a:pt x="130276" y="5701594"/>
                </a:lnTo>
                <a:cubicBezTo>
                  <a:pt x="409142" y="5889992"/>
                  <a:pt x="745320" y="6000000"/>
                  <a:pt x="1107192" y="6000000"/>
                </a:cubicBezTo>
                <a:cubicBezTo>
                  <a:pt x="1469064" y="6000000"/>
                  <a:pt x="1805242" y="5889992"/>
                  <a:pt x="2084109" y="5701594"/>
                </a:cubicBezTo>
                <a:lnTo>
                  <a:pt x="2203704" y="5612162"/>
                </a:lnTo>
                <a:lnTo>
                  <a:pt x="2203704" y="6464808"/>
                </a:lnTo>
                <a:lnTo>
                  <a:pt x="0" y="6464808"/>
                </a:lnTo>
                <a:close/>
                <a:moveTo>
                  <a:pt x="0" y="0"/>
                </a:moveTo>
                <a:lnTo>
                  <a:pt x="2203704" y="0"/>
                </a:lnTo>
                <a:lnTo>
                  <a:pt x="2203704" y="2893295"/>
                </a:lnTo>
                <a:lnTo>
                  <a:pt x="2084109" y="2803863"/>
                </a:lnTo>
                <a:cubicBezTo>
                  <a:pt x="1805242" y="2615464"/>
                  <a:pt x="1469064" y="2505456"/>
                  <a:pt x="1107192" y="2505456"/>
                </a:cubicBezTo>
                <a:cubicBezTo>
                  <a:pt x="745320" y="2505456"/>
                  <a:pt x="409142" y="2615464"/>
                  <a:pt x="130276" y="2803863"/>
                </a:cubicBezTo>
                <a:lnTo>
                  <a:pt x="0" y="2901281"/>
                </a:lnTo>
                <a:close/>
              </a:path>
            </a:pathLst>
          </a:custGeom>
        </p:spPr>
        <p:txBody>
          <a:bodyPr wrap="square" anchor="t">
            <a:noAutofit/>
          </a:bodyPr>
          <a:lstStyle>
            <a:lvl1pPr marL="0" indent="0" algn="ctr">
              <a:buNone/>
              <a:defRPr sz="1600"/>
            </a:lvl1pPr>
          </a:lstStyle>
          <a:p>
            <a:r>
              <a:rPr lang="en-US"/>
              <a:t>Click icon to add picture</a:t>
            </a:r>
            <a:endParaRPr lang="en-US" dirty="0"/>
          </a:p>
        </p:txBody>
      </p:sp>
      <p:sp>
        <p:nvSpPr>
          <p:cNvPr id="2" name="Title 1">
            <a:extLst>
              <a:ext uri="{FF2B5EF4-FFF2-40B4-BE49-F238E27FC236}">
                <a16:creationId xmlns:a16="http://schemas.microsoft.com/office/drawing/2014/main" id="{131D4E4F-FFC8-081B-876A-5F0DB01B24C7}"/>
              </a:ext>
            </a:extLst>
          </p:cNvPr>
          <p:cNvSpPr>
            <a:spLocks noGrp="1"/>
          </p:cNvSpPr>
          <p:nvPr>
            <p:ph type="title"/>
          </p:nvPr>
        </p:nvSpPr>
        <p:spPr>
          <a:xfrm>
            <a:off x="448056" y="438912"/>
            <a:ext cx="6208776" cy="932688"/>
          </a:xfrm>
        </p:spPr>
        <p:txBody>
          <a:bodyPr/>
          <a:lstStyle>
            <a:lvl1pPr algn="l">
              <a:defRPr/>
            </a:lvl1pPr>
          </a:lstStyle>
          <a:p>
            <a:r>
              <a:rPr lang="en-US"/>
              <a:t>Click to edit Master title style</a:t>
            </a:r>
            <a:endParaRPr lang="en-US" dirty="0"/>
          </a:p>
        </p:txBody>
      </p:sp>
      <p:sp>
        <p:nvSpPr>
          <p:cNvPr id="13" name="Content Placeholder 12">
            <a:extLst>
              <a:ext uri="{FF2B5EF4-FFF2-40B4-BE49-F238E27FC236}">
                <a16:creationId xmlns:a16="http://schemas.microsoft.com/office/drawing/2014/main" id="{FF746E9F-2474-0415-BFE5-17B651EBFFA4}"/>
              </a:ext>
            </a:extLst>
          </p:cNvPr>
          <p:cNvSpPr>
            <a:spLocks noGrp="1"/>
          </p:cNvSpPr>
          <p:nvPr>
            <p:ph sz="quarter" idx="10"/>
          </p:nvPr>
        </p:nvSpPr>
        <p:spPr>
          <a:xfrm>
            <a:off x="448056" y="1709928"/>
            <a:ext cx="4709160" cy="3008376"/>
          </a:xfrm>
        </p:spPr>
        <p:txBody>
          <a:bodyPr/>
          <a:lstStyle>
            <a:lvl1pPr marL="0" indent="0">
              <a:lnSpc>
                <a:spcPct val="150000"/>
              </a:lnSpc>
              <a:spcBef>
                <a:spcPts val="0"/>
              </a:spcBef>
              <a:buFont typeface="Courier New" panose="02070309020205020404" pitchFamily="49" charset="0"/>
              <a:buNone/>
              <a:defRPr sz="1600">
                <a:latin typeface="Georgia Pro" panose="02040502050405020303" pitchFamily="18" charset="0"/>
              </a:defRPr>
            </a:lvl1pPr>
            <a:lvl2pPr marL="685800" indent="-228600">
              <a:buFont typeface="Courier New" panose="02070309020205020404" pitchFamily="49" charset="0"/>
              <a:buChar char="o"/>
              <a:defRPr sz="1400"/>
            </a:lvl2pPr>
            <a:lvl3pPr marL="1143000" indent="-228600">
              <a:buFont typeface="Courier New" panose="02070309020205020404" pitchFamily="49" charset="0"/>
              <a:buChar char="o"/>
              <a:defRPr sz="1400"/>
            </a:lvl3pPr>
            <a:lvl4pPr marL="1600200" indent="-228600">
              <a:buFont typeface="Courier New" panose="02070309020205020404" pitchFamily="49" charset="0"/>
              <a:buChar char="o"/>
              <a:defRPr sz="1400"/>
            </a:lvl4pPr>
            <a:lvl5pPr marL="1885950" indent="-285750">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Picture Placeholder 19">
            <a:extLst>
              <a:ext uri="{FF2B5EF4-FFF2-40B4-BE49-F238E27FC236}">
                <a16:creationId xmlns:a16="http://schemas.microsoft.com/office/drawing/2014/main" id="{1B5DE1F7-9A8F-6381-6E57-67C4979D2978}"/>
              </a:ext>
            </a:extLst>
          </p:cNvPr>
          <p:cNvSpPr>
            <a:spLocks noGrp="1"/>
          </p:cNvSpPr>
          <p:nvPr>
            <p:ph type="pic" sz="quarter" idx="12"/>
          </p:nvPr>
        </p:nvSpPr>
        <p:spPr>
          <a:xfrm>
            <a:off x="7809744" y="2707392"/>
            <a:ext cx="3090672" cy="3090672"/>
          </a:xfrm>
          <a:custGeom>
            <a:avLst/>
            <a:gdLst>
              <a:gd name="connsiteX0" fmla="*/ 1545336 w 3090672"/>
              <a:gd name="connsiteY0" fmla="*/ 0 h 3090672"/>
              <a:gd name="connsiteX1" fmla="*/ 3090672 w 3090672"/>
              <a:gd name="connsiteY1" fmla="*/ 1545336 h 3090672"/>
              <a:gd name="connsiteX2" fmla="*/ 1545336 w 3090672"/>
              <a:gd name="connsiteY2" fmla="*/ 3090672 h 3090672"/>
              <a:gd name="connsiteX3" fmla="*/ 0 w 3090672"/>
              <a:gd name="connsiteY3" fmla="*/ 1545336 h 3090672"/>
              <a:gd name="connsiteX4" fmla="*/ 1545336 w 3090672"/>
              <a:gd name="connsiteY4" fmla="*/ 0 h 3090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0672" h="3090672">
                <a:moveTo>
                  <a:pt x="1545336" y="0"/>
                </a:moveTo>
                <a:cubicBezTo>
                  <a:pt x="2398802" y="0"/>
                  <a:pt x="3090672" y="691870"/>
                  <a:pt x="3090672" y="1545336"/>
                </a:cubicBezTo>
                <a:cubicBezTo>
                  <a:pt x="3090672" y="2398802"/>
                  <a:pt x="2398802" y="3090672"/>
                  <a:pt x="1545336" y="3090672"/>
                </a:cubicBezTo>
                <a:cubicBezTo>
                  <a:pt x="691870" y="3090672"/>
                  <a:pt x="0" y="2398802"/>
                  <a:pt x="0" y="1545336"/>
                </a:cubicBezTo>
                <a:cubicBezTo>
                  <a:pt x="0" y="691870"/>
                  <a:pt x="691870" y="0"/>
                  <a:pt x="1545336" y="0"/>
                </a:cubicBezTo>
                <a:close/>
              </a:path>
            </a:pathLst>
          </a:custGeom>
          <a:ln>
            <a:solidFill>
              <a:schemeClr val="tx1"/>
            </a:solidFill>
          </a:ln>
        </p:spPr>
        <p:txBody>
          <a:bodyPr wrap="square" anchor="ctr">
            <a:noAutofit/>
          </a:bodyPr>
          <a:lstStyle>
            <a:lvl1pPr marL="0" indent="0" algn="ctr">
              <a:buNone/>
              <a:defRPr sz="16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2552F918-8726-F0C7-3DD5-8FC63F1C2A8F}"/>
              </a:ext>
            </a:extLst>
          </p:cNvPr>
          <p:cNvSpPr>
            <a:spLocks noGrp="1"/>
          </p:cNvSpPr>
          <p:nvPr>
            <p:ph type="dt" sz="half" idx="13"/>
          </p:nvPr>
        </p:nvSpPr>
        <p:spPr/>
        <p:txBody>
          <a:bodyPr/>
          <a:lstStyle/>
          <a:p>
            <a:r>
              <a:rPr lang="en-US" dirty="0"/>
              <a:t>20XX</a:t>
            </a:r>
          </a:p>
        </p:txBody>
      </p:sp>
      <p:sp>
        <p:nvSpPr>
          <p:cNvPr id="6" name="Footer Placeholder 5">
            <a:extLst>
              <a:ext uri="{FF2B5EF4-FFF2-40B4-BE49-F238E27FC236}">
                <a16:creationId xmlns:a16="http://schemas.microsoft.com/office/drawing/2014/main" id="{EC8E2775-2A6A-4308-A03B-DE565C253C33}"/>
              </a:ext>
            </a:extLst>
          </p:cNvPr>
          <p:cNvSpPr>
            <a:spLocks noGrp="1"/>
          </p:cNvSpPr>
          <p:nvPr>
            <p:ph type="ftr" sz="quarter" idx="14"/>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70CDCBE-5B6E-9248-8031-5FEF6459FE2D}"/>
              </a:ext>
            </a:extLst>
          </p:cNvPr>
          <p:cNvSpPr>
            <a:spLocks noGrp="1"/>
          </p:cNvSpPr>
          <p:nvPr>
            <p:ph type="sldNum" sz="quarter" idx="15"/>
          </p:nvPr>
        </p:nvSpPr>
        <p:spPr/>
        <p:txBody>
          <a:bodyPr/>
          <a:lstStyle/>
          <a:p>
            <a:fld id="{B776CE9F-4BD8-A748-847B-B97BB3C5BACA}" type="slidenum">
              <a:rPr lang="en-US" smtClean="0"/>
              <a:pPr/>
              <a:t>‹#›</a:t>
            </a:fld>
            <a:endParaRPr lang="en-US" dirty="0"/>
          </a:p>
        </p:txBody>
      </p:sp>
    </p:spTree>
    <p:extLst>
      <p:ext uri="{BB962C8B-B14F-4D97-AF65-F5344CB8AC3E}">
        <p14:creationId xmlns:p14="http://schemas.microsoft.com/office/powerpoint/2010/main" val="2990681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4FE8F1C-630A-10D8-9945-20F2BFD69584}"/>
              </a:ext>
            </a:extLst>
          </p:cNvPr>
          <p:cNvSpPr/>
          <p:nvPr userDrawn="1"/>
        </p:nvSpPr>
        <p:spPr>
          <a:xfrm>
            <a:off x="571500" y="4789316"/>
            <a:ext cx="11048999" cy="934828"/>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9B2B26C0-A3BE-7202-44B2-9E5D9C9000BF}"/>
              </a:ext>
            </a:extLst>
          </p:cNvPr>
          <p:cNvSpPr/>
          <p:nvPr userDrawn="1"/>
        </p:nvSpPr>
        <p:spPr>
          <a:xfrm>
            <a:off x="3843315" y="1856545"/>
            <a:ext cx="4467272" cy="44672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7252A8E6-299E-7E66-3182-88FB338786A4}"/>
              </a:ext>
            </a:extLst>
          </p:cNvPr>
          <p:cNvSpPr>
            <a:spLocks noGrp="1"/>
          </p:cNvSpPr>
          <p:nvPr>
            <p:ph type="pic" sz="quarter" idx="10"/>
          </p:nvPr>
        </p:nvSpPr>
        <p:spPr>
          <a:xfrm>
            <a:off x="0" y="0"/>
            <a:ext cx="12191999" cy="6857999"/>
          </a:xfrm>
          <a:custGeom>
            <a:avLst/>
            <a:gdLst>
              <a:gd name="connsiteX0" fmla="*/ 6076951 w 12191999"/>
              <a:gd name="connsiteY0" fmla="*/ 1856545 h 6857999"/>
              <a:gd name="connsiteX1" fmla="*/ 3843315 w 12191999"/>
              <a:gd name="connsiteY1" fmla="*/ 4090181 h 6857999"/>
              <a:gd name="connsiteX2" fmla="*/ 3943735 w 12191999"/>
              <a:gd name="connsiteY2" fmla="*/ 4754396 h 6857999"/>
              <a:gd name="connsiteX3" fmla="*/ 3956516 w 12191999"/>
              <a:gd name="connsiteY3" fmla="*/ 4789316 h 6857999"/>
              <a:gd name="connsiteX4" fmla="*/ 571500 w 12191999"/>
              <a:gd name="connsiteY4" fmla="*/ 4789316 h 6857999"/>
              <a:gd name="connsiteX5" fmla="*/ 571500 w 12191999"/>
              <a:gd name="connsiteY5" fmla="*/ 5724144 h 6857999"/>
              <a:gd name="connsiteX6" fmla="*/ 4557546 w 12191999"/>
              <a:gd name="connsiteY6" fmla="*/ 5724144 h 6857999"/>
              <a:gd name="connsiteX7" fmla="*/ 4656152 w 12191999"/>
              <a:gd name="connsiteY7" fmla="*/ 5813763 h 6857999"/>
              <a:gd name="connsiteX8" fmla="*/ 6076951 w 12191999"/>
              <a:gd name="connsiteY8" fmla="*/ 6323817 h 6857999"/>
              <a:gd name="connsiteX9" fmla="*/ 7497751 w 12191999"/>
              <a:gd name="connsiteY9" fmla="*/ 5813763 h 6857999"/>
              <a:gd name="connsiteX10" fmla="*/ 7596357 w 12191999"/>
              <a:gd name="connsiteY10" fmla="*/ 5724144 h 6857999"/>
              <a:gd name="connsiteX11" fmla="*/ 11620499 w 12191999"/>
              <a:gd name="connsiteY11" fmla="*/ 5724144 h 6857999"/>
              <a:gd name="connsiteX12" fmla="*/ 11620499 w 12191999"/>
              <a:gd name="connsiteY12" fmla="*/ 4789316 h 6857999"/>
              <a:gd name="connsiteX13" fmla="*/ 8197387 w 12191999"/>
              <a:gd name="connsiteY13" fmla="*/ 4789316 h 6857999"/>
              <a:gd name="connsiteX14" fmla="*/ 8210167 w 12191999"/>
              <a:gd name="connsiteY14" fmla="*/ 4754396 h 6857999"/>
              <a:gd name="connsiteX15" fmla="*/ 8310587 w 12191999"/>
              <a:gd name="connsiteY15" fmla="*/ 4090181 h 6857999"/>
              <a:gd name="connsiteX16" fmla="*/ 6076951 w 12191999"/>
              <a:gd name="connsiteY16" fmla="*/ 1856545 h 6857999"/>
              <a:gd name="connsiteX17" fmla="*/ 0 w 12191999"/>
              <a:gd name="connsiteY17" fmla="*/ 0 h 6857999"/>
              <a:gd name="connsiteX18" fmla="*/ 12191999 w 12191999"/>
              <a:gd name="connsiteY18" fmla="*/ 0 h 6857999"/>
              <a:gd name="connsiteX19" fmla="*/ 12191999 w 12191999"/>
              <a:gd name="connsiteY19" fmla="*/ 6857999 h 6857999"/>
              <a:gd name="connsiteX20" fmla="*/ 0 w 12191999"/>
              <a:gd name="connsiteY2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1999" h="6857999">
                <a:moveTo>
                  <a:pt x="6076951" y="1856545"/>
                </a:moveTo>
                <a:cubicBezTo>
                  <a:pt x="4843348" y="1856545"/>
                  <a:pt x="3843315" y="2856578"/>
                  <a:pt x="3843315" y="4090181"/>
                </a:cubicBezTo>
                <a:cubicBezTo>
                  <a:pt x="3843315" y="4321482"/>
                  <a:pt x="3878473" y="4544571"/>
                  <a:pt x="3943735" y="4754396"/>
                </a:cubicBezTo>
                <a:lnTo>
                  <a:pt x="3956516" y="4789316"/>
                </a:lnTo>
                <a:lnTo>
                  <a:pt x="571500" y="4789316"/>
                </a:lnTo>
                <a:lnTo>
                  <a:pt x="571500" y="5724144"/>
                </a:lnTo>
                <a:lnTo>
                  <a:pt x="4557546" y="5724144"/>
                </a:lnTo>
                <a:lnTo>
                  <a:pt x="4656152" y="5813763"/>
                </a:lnTo>
                <a:cubicBezTo>
                  <a:pt x="5042256" y="6132405"/>
                  <a:pt x="5537250" y="6323817"/>
                  <a:pt x="6076951" y="6323817"/>
                </a:cubicBezTo>
                <a:cubicBezTo>
                  <a:pt x="6616653" y="6323817"/>
                  <a:pt x="7111647" y="6132405"/>
                  <a:pt x="7497751" y="5813763"/>
                </a:cubicBezTo>
                <a:lnTo>
                  <a:pt x="7596357" y="5724144"/>
                </a:lnTo>
                <a:lnTo>
                  <a:pt x="11620499" y="5724144"/>
                </a:lnTo>
                <a:lnTo>
                  <a:pt x="11620499" y="4789316"/>
                </a:lnTo>
                <a:lnTo>
                  <a:pt x="8197387" y="4789316"/>
                </a:lnTo>
                <a:lnTo>
                  <a:pt x="8210167" y="4754396"/>
                </a:lnTo>
                <a:cubicBezTo>
                  <a:pt x="8275430" y="4544571"/>
                  <a:pt x="8310587" y="4321482"/>
                  <a:pt x="8310587" y="4090181"/>
                </a:cubicBezTo>
                <a:cubicBezTo>
                  <a:pt x="8310587" y="2856578"/>
                  <a:pt x="7310554" y="1856545"/>
                  <a:pt x="6076951" y="1856545"/>
                </a:cubicBezTo>
                <a:close/>
                <a:moveTo>
                  <a:pt x="0" y="0"/>
                </a:moveTo>
                <a:lnTo>
                  <a:pt x="12191999" y="0"/>
                </a:lnTo>
                <a:lnTo>
                  <a:pt x="12191999" y="6857999"/>
                </a:lnTo>
                <a:lnTo>
                  <a:pt x="0" y="6857999"/>
                </a:lnTo>
                <a:close/>
              </a:path>
            </a:pathLst>
          </a:custGeom>
        </p:spPr>
        <p:txBody>
          <a:bodyPr wrap="square">
            <a:no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98D42636-F625-5B2A-E7CC-9D70418A2BFC}"/>
              </a:ext>
            </a:extLst>
          </p:cNvPr>
          <p:cNvSpPr>
            <a:spLocks noGrp="1"/>
          </p:cNvSpPr>
          <p:nvPr>
            <p:ph type="ctrTitle"/>
          </p:nvPr>
        </p:nvSpPr>
        <p:spPr>
          <a:xfrm>
            <a:off x="651642" y="4858966"/>
            <a:ext cx="3133856" cy="795528"/>
          </a:xfrm>
        </p:spPr>
        <p:txBody>
          <a:bodyPr anchor="ctr">
            <a:noAutofit/>
          </a:bodyPr>
          <a:lstStyle>
            <a:lvl1pPr algn="ctr">
              <a:lnSpc>
                <a:spcPct val="100000"/>
              </a:lnSpc>
              <a:tabLst/>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2BA890-FB69-E772-1383-035C2A82316A}"/>
              </a:ext>
            </a:extLst>
          </p:cNvPr>
          <p:cNvSpPr>
            <a:spLocks noGrp="1"/>
          </p:cNvSpPr>
          <p:nvPr>
            <p:ph type="subTitle" idx="1"/>
          </p:nvPr>
        </p:nvSpPr>
        <p:spPr>
          <a:xfrm>
            <a:off x="4187952" y="3136392"/>
            <a:ext cx="3822192" cy="1901952"/>
          </a:xfrm>
          <a:noFill/>
        </p:spPr>
        <p:txBody>
          <a:bodyPr anchor="ctr">
            <a:noAutofit/>
          </a:bodyPr>
          <a:lstStyle>
            <a:lvl1pPr marL="0" indent="0" algn="ctr">
              <a:lnSpc>
                <a:spcPct val="15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Oval 8">
            <a:extLst>
              <a:ext uri="{FF2B5EF4-FFF2-40B4-BE49-F238E27FC236}">
                <a16:creationId xmlns:a16="http://schemas.microsoft.com/office/drawing/2014/main" id="{8BE28B69-946C-B24F-CCEF-87E3AED87126}"/>
              </a:ext>
            </a:extLst>
          </p:cNvPr>
          <p:cNvSpPr/>
          <p:nvPr userDrawn="1"/>
        </p:nvSpPr>
        <p:spPr>
          <a:xfrm>
            <a:off x="4085940" y="2099170"/>
            <a:ext cx="3982022" cy="398202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 Placeholder 17">
            <a:extLst>
              <a:ext uri="{FF2B5EF4-FFF2-40B4-BE49-F238E27FC236}">
                <a16:creationId xmlns:a16="http://schemas.microsoft.com/office/drawing/2014/main" id="{5D7D49B4-7A74-A1C0-829E-B197F836F91B}"/>
              </a:ext>
            </a:extLst>
          </p:cNvPr>
          <p:cNvSpPr>
            <a:spLocks noGrp="1"/>
          </p:cNvSpPr>
          <p:nvPr>
            <p:ph type="body" sz="quarter" idx="11"/>
          </p:nvPr>
        </p:nvSpPr>
        <p:spPr>
          <a:xfrm>
            <a:off x="8310588" y="4858966"/>
            <a:ext cx="3230538" cy="795709"/>
          </a:xfrm>
        </p:spPr>
        <p:txBody>
          <a:bodyPr vert="horz" lIns="91440" tIns="45720" rIns="91440" bIns="45720" rtlCol="0" anchor="ctr">
            <a:noAutofit/>
          </a:bodyPr>
          <a:lstStyle>
            <a:lvl1pPr marL="0" indent="0" algn="ctr">
              <a:lnSpc>
                <a:spcPct val="100000"/>
              </a:lnSpc>
              <a:buNone/>
              <a:defRPr lang="en-US" sz="5400" cap="all" baseline="0" dirty="0">
                <a:latin typeface="+mj-lt"/>
                <a:ea typeface="+mj-ea"/>
                <a:cs typeface="Posterama" panose="020B0504020200020000" pitchFamily="34" charset="0"/>
              </a:defRPr>
            </a:lvl1pPr>
          </a:lstStyle>
          <a:p>
            <a:pPr marL="228600" lvl="0" indent="-228600" algn="ctr">
              <a:spcBef>
                <a:spcPct val="0"/>
              </a:spcBef>
              <a:tabLst/>
            </a:pPr>
            <a:r>
              <a:rPr lang="en-US"/>
              <a:t>Click to edit Master text styles</a:t>
            </a:r>
          </a:p>
        </p:txBody>
      </p:sp>
    </p:spTree>
    <p:extLst>
      <p:ext uri="{BB962C8B-B14F-4D97-AF65-F5344CB8AC3E}">
        <p14:creationId xmlns:p14="http://schemas.microsoft.com/office/powerpoint/2010/main" val="253829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30666-AF8F-3711-6288-350B4ABBF2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0E1AAC-83D5-49DF-1D19-3AF780429F8D}"/>
              </a:ext>
            </a:extLst>
          </p:cNvPr>
          <p:cNvSpPr>
            <a:spLocks noGrp="1"/>
          </p:cNvSpPr>
          <p:nvPr>
            <p:ph sz="half" idx="1"/>
          </p:nvPr>
        </p:nvSpPr>
        <p:spPr>
          <a:xfrm>
            <a:off x="838200" y="1825625"/>
            <a:ext cx="5181600" cy="4351338"/>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B5383E6-EAF2-263B-77AD-5CFFF848DA52}"/>
              </a:ext>
            </a:extLst>
          </p:cNvPr>
          <p:cNvSpPr>
            <a:spLocks noGrp="1"/>
          </p:cNvSpPr>
          <p:nvPr>
            <p:ph sz="half" idx="2"/>
          </p:nvPr>
        </p:nvSpPr>
        <p:spPr>
          <a:xfrm>
            <a:off x="6172200" y="1825625"/>
            <a:ext cx="5181600" cy="4351338"/>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60127D-1BCE-E672-2788-317A5227D09A}"/>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EEE93065-CC1D-AA49-7BEE-BBE02A44BFA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08AEFD21-CC6E-2FB4-946F-5E8DE12CA6EE}"/>
              </a:ext>
            </a:extLst>
          </p:cNvPr>
          <p:cNvSpPr>
            <a:spLocks noGrp="1"/>
          </p:cNvSpPr>
          <p:nvPr>
            <p:ph type="sldNum" sz="quarter" idx="12"/>
          </p:nvPr>
        </p:nvSpPr>
        <p:spPr/>
        <p:txBody>
          <a:bodyPr/>
          <a:lstStyle/>
          <a:p>
            <a:fld id="{B776CE9F-4BD8-A748-847B-B97BB3C5BACA}" type="slidenum">
              <a:rPr lang="en-US" smtClean="0"/>
              <a:t>‹#›</a:t>
            </a:fld>
            <a:endParaRPr lang="en-US" dirty="0"/>
          </a:p>
        </p:txBody>
      </p:sp>
    </p:spTree>
    <p:extLst>
      <p:ext uri="{BB962C8B-B14F-4D97-AF65-F5344CB8AC3E}">
        <p14:creationId xmlns:p14="http://schemas.microsoft.com/office/powerpoint/2010/main" val="2168784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5ADAE-1838-B684-9D0D-5FEC76A54B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0C591B-95F0-423B-44C1-674C55EFE7E0}"/>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6118D088-2AD3-8F19-B70E-2305FE29778B}"/>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44042C15-0A2B-27B0-65D6-729E2E1646F6}"/>
              </a:ext>
            </a:extLst>
          </p:cNvPr>
          <p:cNvSpPr>
            <a:spLocks noGrp="1"/>
          </p:cNvSpPr>
          <p:nvPr>
            <p:ph type="sldNum" sz="quarter" idx="12"/>
          </p:nvPr>
        </p:nvSpPr>
        <p:spPr/>
        <p:txBody>
          <a:bodyPr/>
          <a:lstStyle/>
          <a:p>
            <a:fld id="{B776CE9F-4BD8-A748-847B-B97BB3C5BACA}" type="slidenum">
              <a:rPr lang="en-US" smtClean="0"/>
              <a:t>‹#›</a:t>
            </a:fld>
            <a:endParaRPr lang="en-US" dirty="0"/>
          </a:p>
        </p:txBody>
      </p:sp>
    </p:spTree>
    <p:extLst>
      <p:ext uri="{BB962C8B-B14F-4D97-AF65-F5344CB8AC3E}">
        <p14:creationId xmlns:p14="http://schemas.microsoft.com/office/powerpoint/2010/main" val="2964202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1A46EC-6858-3F2C-4D2E-8782477267A9}"/>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805D80F5-D887-2BE7-D117-62969D67A1E4}"/>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90A4DEF4-A3E8-469F-B338-DABC3FBBECA7}"/>
              </a:ext>
            </a:extLst>
          </p:cNvPr>
          <p:cNvSpPr>
            <a:spLocks noGrp="1"/>
          </p:cNvSpPr>
          <p:nvPr>
            <p:ph type="sldNum" sz="quarter" idx="12"/>
          </p:nvPr>
        </p:nvSpPr>
        <p:spPr/>
        <p:txBody>
          <a:bodyPr/>
          <a:lstStyle/>
          <a:p>
            <a:fld id="{B776CE9F-4BD8-A748-847B-B97BB3C5BACA}" type="slidenum">
              <a:rPr lang="en-US" smtClean="0"/>
              <a:t>‹#›</a:t>
            </a:fld>
            <a:endParaRPr lang="en-US" dirty="0"/>
          </a:p>
        </p:txBody>
      </p:sp>
    </p:spTree>
    <p:extLst>
      <p:ext uri="{BB962C8B-B14F-4D97-AF65-F5344CB8AC3E}">
        <p14:creationId xmlns:p14="http://schemas.microsoft.com/office/powerpoint/2010/main" val="2786084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D6F5C-E297-38FD-EDB1-78C14E935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393700-F2E1-EF5E-86AF-EEBF08F2F9E7}"/>
              </a:ext>
            </a:extLst>
          </p:cNvPr>
          <p:cNvSpPr>
            <a:spLocks noGrp="1"/>
          </p:cNvSpPr>
          <p:nvPr>
            <p:ph idx="1"/>
          </p:nvPr>
        </p:nvSpPr>
        <p:spPr>
          <a:xfrm>
            <a:off x="5183188" y="987425"/>
            <a:ext cx="6172200" cy="4873625"/>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0C051A-0AF0-386F-0C33-36164954D9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45A93-71B2-9D1A-39DF-0C35DC53BE99}"/>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DE9AB610-D69A-3634-14D9-AFCFB347D01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75A0C97-CF81-7BB7-1FCB-19B88DE3A647}"/>
              </a:ext>
            </a:extLst>
          </p:cNvPr>
          <p:cNvSpPr>
            <a:spLocks noGrp="1"/>
          </p:cNvSpPr>
          <p:nvPr>
            <p:ph type="sldNum" sz="quarter" idx="12"/>
          </p:nvPr>
        </p:nvSpPr>
        <p:spPr/>
        <p:txBody>
          <a:bodyPr/>
          <a:lstStyle/>
          <a:p>
            <a:fld id="{B776CE9F-4BD8-A748-847B-B97BB3C5BACA}" type="slidenum">
              <a:rPr lang="en-US" smtClean="0"/>
              <a:t>‹#›</a:t>
            </a:fld>
            <a:endParaRPr lang="en-US" dirty="0"/>
          </a:p>
        </p:txBody>
      </p:sp>
    </p:spTree>
    <p:extLst>
      <p:ext uri="{BB962C8B-B14F-4D97-AF65-F5344CB8AC3E}">
        <p14:creationId xmlns:p14="http://schemas.microsoft.com/office/powerpoint/2010/main" val="2537610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73F9-9EC6-ECF6-A038-7714A0863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C0B94D-581C-2941-611D-66EC048FE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1B49119-34F5-BF97-7C37-6484487DD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51F218-F3E8-6A92-ECD4-8CD2852E6CD5}"/>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04403C20-A389-6DD6-B5A6-396D6A5CCA68}"/>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F04B49DE-2EEE-3929-842A-C5D12602A31E}"/>
              </a:ext>
            </a:extLst>
          </p:cNvPr>
          <p:cNvSpPr>
            <a:spLocks noGrp="1"/>
          </p:cNvSpPr>
          <p:nvPr>
            <p:ph type="sldNum" sz="quarter" idx="12"/>
          </p:nvPr>
        </p:nvSpPr>
        <p:spPr/>
        <p:txBody>
          <a:bodyPr/>
          <a:lstStyle/>
          <a:p>
            <a:fld id="{B776CE9F-4BD8-A748-847B-B97BB3C5BACA}" type="slidenum">
              <a:rPr lang="en-US" smtClean="0"/>
              <a:t>‹#›</a:t>
            </a:fld>
            <a:endParaRPr lang="en-US" dirty="0"/>
          </a:p>
        </p:txBody>
      </p:sp>
    </p:spTree>
    <p:extLst>
      <p:ext uri="{BB962C8B-B14F-4D97-AF65-F5344CB8AC3E}">
        <p14:creationId xmlns:p14="http://schemas.microsoft.com/office/powerpoint/2010/main" val="8879753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0"/>
        <p:cNvGrpSpPr/>
        <p:nvPr/>
      </p:nvGrpSpPr>
      <p:grpSpPr>
        <a:xfrm>
          <a:off x="0" y="0"/>
          <a:ext cx="0" cy="0"/>
          <a:chOff x="0" y="0"/>
          <a:chExt cx="0" cy="0"/>
        </a:xfrm>
      </p:grpSpPr>
    </p:spTree>
    <p:extLst>
      <p:ext uri="{BB962C8B-B14F-4D97-AF65-F5344CB8AC3E}">
        <p14:creationId xmlns:p14="http://schemas.microsoft.com/office/powerpoint/2010/main" val="945767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347D526-6C79-0B4E-D82A-9865604769EC}"/>
              </a:ext>
            </a:extLst>
          </p:cNvPr>
          <p:cNvCxnSpPr>
            <a:cxnSpLocks/>
          </p:cNvCxnSpPr>
          <p:nvPr userDrawn="1"/>
        </p:nvCxnSpPr>
        <p:spPr>
          <a:xfrm>
            <a:off x="1237131" y="6370228"/>
            <a:ext cx="714127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Picture Placeholder 15">
            <a:extLst>
              <a:ext uri="{FF2B5EF4-FFF2-40B4-BE49-F238E27FC236}">
                <a16:creationId xmlns:a16="http://schemas.microsoft.com/office/drawing/2014/main" id="{334498E8-D393-DD42-8C26-6F1324753EB7}"/>
              </a:ext>
            </a:extLst>
          </p:cNvPr>
          <p:cNvSpPr>
            <a:spLocks noGrp="1"/>
          </p:cNvSpPr>
          <p:nvPr>
            <p:ph type="pic" sz="quarter" idx="11"/>
          </p:nvPr>
        </p:nvSpPr>
        <p:spPr>
          <a:xfrm>
            <a:off x="8551212" y="0"/>
            <a:ext cx="3640787" cy="6857999"/>
          </a:xfrm>
          <a:custGeom>
            <a:avLst/>
            <a:gdLst>
              <a:gd name="connsiteX0" fmla="*/ 0 w 3640787"/>
              <a:gd name="connsiteY0" fmla="*/ 0 h 6857999"/>
              <a:gd name="connsiteX1" fmla="*/ 3640787 w 3640787"/>
              <a:gd name="connsiteY1" fmla="*/ 0 h 6857999"/>
              <a:gd name="connsiteX2" fmla="*/ 3640787 w 3640787"/>
              <a:gd name="connsiteY2" fmla="*/ 6857999 h 6857999"/>
              <a:gd name="connsiteX3" fmla="*/ 0 w 3640787"/>
              <a:gd name="connsiteY3" fmla="*/ 6857999 h 6857999"/>
              <a:gd name="connsiteX4" fmla="*/ 0 w 3640787"/>
              <a:gd name="connsiteY4" fmla="*/ 6593822 h 6857999"/>
              <a:gd name="connsiteX5" fmla="*/ 153762 w 3640787"/>
              <a:gd name="connsiteY5" fmla="*/ 6586057 h 6857999"/>
              <a:gd name="connsiteX6" fmla="*/ 1722385 w 3640787"/>
              <a:gd name="connsiteY6" fmla="*/ 4847806 h 6857999"/>
              <a:gd name="connsiteX7" fmla="*/ 153762 w 3640787"/>
              <a:gd name="connsiteY7" fmla="*/ 3109555 h 6857999"/>
              <a:gd name="connsiteX8" fmla="*/ 0 w 3640787"/>
              <a:gd name="connsiteY8" fmla="*/ 310179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0787" h="6857999">
                <a:moveTo>
                  <a:pt x="0" y="0"/>
                </a:moveTo>
                <a:lnTo>
                  <a:pt x="3640787" y="0"/>
                </a:lnTo>
                <a:lnTo>
                  <a:pt x="3640787" y="6857999"/>
                </a:lnTo>
                <a:lnTo>
                  <a:pt x="0" y="6857999"/>
                </a:lnTo>
                <a:lnTo>
                  <a:pt x="0" y="6593822"/>
                </a:lnTo>
                <a:lnTo>
                  <a:pt x="153762" y="6586057"/>
                </a:lnTo>
                <a:cubicBezTo>
                  <a:pt x="1034834" y="6496580"/>
                  <a:pt x="1722385" y="5752486"/>
                  <a:pt x="1722385" y="4847806"/>
                </a:cubicBezTo>
                <a:cubicBezTo>
                  <a:pt x="1722385" y="3943126"/>
                  <a:pt x="1034834" y="3199033"/>
                  <a:pt x="153762" y="3109555"/>
                </a:cubicBezTo>
                <a:lnTo>
                  <a:pt x="0" y="3101791"/>
                </a:lnTo>
                <a:close/>
              </a:path>
            </a:pathLst>
          </a:custGeom>
        </p:spPr>
        <p:txBody>
          <a:bodyPr wrap="square" anchor="ctr">
            <a:noAutofit/>
          </a:bodyPr>
          <a:lstStyle>
            <a:lvl1pPr marL="0" indent="0" algn="ctr">
              <a:buNone/>
              <a:defRPr sz="1600"/>
            </a:lvl1pPr>
          </a:lstStyle>
          <a:p>
            <a:r>
              <a:rPr lang="en-US"/>
              <a:t>Click icon to add picture</a:t>
            </a:r>
            <a:endParaRPr lang="en-US" dirty="0"/>
          </a:p>
        </p:txBody>
      </p:sp>
      <p:sp>
        <p:nvSpPr>
          <p:cNvPr id="17" name="Oval 16">
            <a:extLst>
              <a:ext uri="{FF2B5EF4-FFF2-40B4-BE49-F238E27FC236}">
                <a16:creationId xmlns:a16="http://schemas.microsoft.com/office/drawing/2014/main" id="{7786FFFE-5A89-4D14-F5F8-16FD636A0ECD}"/>
              </a:ext>
            </a:extLst>
          </p:cNvPr>
          <p:cNvSpPr/>
          <p:nvPr userDrawn="1"/>
        </p:nvSpPr>
        <p:spPr>
          <a:xfrm>
            <a:off x="6779053" y="3100534"/>
            <a:ext cx="3494544" cy="3494544"/>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1D4E4F-FFC8-081B-876A-5F0DB01B24C7}"/>
              </a:ext>
            </a:extLst>
          </p:cNvPr>
          <p:cNvSpPr>
            <a:spLocks noGrp="1"/>
          </p:cNvSpPr>
          <p:nvPr>
            <p:ph type="title"/>
          </p:nvPr>
        </p:nvSpPr>
        <p:spPr>
          <a:xfrm>
            <a:off x="1234440" y="438912"/>
            <a:ext cx="6208776" cy="932688"/>
          </a:xfrm>
        </p:spPr>
        <p:txBody>
          <a:bodyPr/>
          <a:lstStyle>
            <a:lvl1pPr algn="l">
              <a:defRPr/>
            </a:lvl1pPr>
          </a:lstStyle>
          <a:p>
            <a:r>
              <a:rPr lang="en-US"/>
              <a:t>Click to edit Master title style</a:t>
            </a:r>
            <a:endParaRPr lang="en-US" dirty="0"/>
          </a:p>
        </p:txBody>
      </p:sp>
      <p:sp>
        <p:nvSpPr>
          <p:cNvPr id="13" name="Content Placeholder 12">
            <a:extLst>
              <a:ext uri="{FF2B5EF4-FFF2-40B4-BE49-F238E27FC236}">
                <a16:creationId xmlns:a16="http://schemas.microsoft.com/office/drawing/2014/main" id="{FF746E9F-2474-0415-BFE5-17B651EBFFA4}"/>
              </a:ext>
            </a:extLst>
          </p:cNvPr>
          <p:cNvSpPr>
            <a:spLocks noGrp="1"/>
          </p:cNvSpPr>
          <p:nvPr>
            <p:ph sz="quarter" idx="10"/>
          </p:nvPr>
        </p:nvSpPr>
        <p:spPr>
          <a:xfrm>
            <a:off x="1234439" y="1849437"/>
            <a:ext cx="5544613" cy="4094159"/>
          </a:xfrm>
        </p:spPr>
        <p:txBody>
          <a:bodyPr/>
          <a:lstStyle>
            <a:lvl1pPr marL="228600" indent="-228600">
              <a:buFont typeface="Courier New" panose="02070309020205020404" pitchFamily="49" charset="0"/>
              <a:buChar char="o"/>
              <a:defRPr sz="1400"/>
            </a:lvl1pPr>
            <a:lvl2pPr marL="685800" indent="-228600">
              <a:buFont typeface="Courier New" panose="02070309020205020404" pitchFamily="49" charset="0"/>
              <a:buChar char="o"/>
              <a:defRPr sz="1400"/>
            </a:lvl2pPr>
            <a:lvl3pPr marL="1143000" indent="-228600">
              <a:buFont typeface="Courier New" panose="02070309020205020404" pitchFamily="49" charset="0"/>
              <a:buChar char="o"/>
              <a:defRPr sz="1400"/>
            </a:lvl3pPr>
            <a:lvl4pPr marL="1600200" indent="-228600">
              <a:buFont typeface="Courier New" panose="02070309020205020404" pitchFamily="49" charset="0"/>
              <a:buChar char="o"/>
              <a:defRPr sz="1400"/>
            </a:lvl4pPr>
            <a:lvl5pPr marL="2114550" indent="-228600">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Picture Placeholder 19">
            <a:extLst>
              <a:ext uri="{FF2B5EF4-FFF2-40B4-BE49-F238E27FC236}">
                <a16:creationId xmlns:a16="http://schemas.microsoft.com/office/drawing/2014/main" id="{1B5DE1F7-9A8F-6381-6E57-67C4979D2978}"/>
              </a:ext>
            </a:extLst>
          </p:cNvPr>
          <p:cNvSpPr>
            <a:spLocks noGrp="1"/>
          </p:cNvSpPr>
          <p:nvPr>
            <p:ph type="pic" sz="quarter" idx="12"/>
          </p:nvPr>
        </p:nvSpPr>
        <p:spPr>
          <a:xfrm>
            <a:off x="6980989" y="3302470"/>
            <a:ext cx="3090672" cy="3090672"/>
          </a:xfrm>
          <a:custGeom>
            <a:avLst/>
            <a:gdLst>
              <a:gd name="connsiteX0" fmla="*/ 1545336 w 3090672"/>
              <a:gd name="connsiteY0" fmla="*/ 0 h 3090672"/>
              <a:gd name="connsiteX1" fmla="*/ 3090672 w 3090672"/>
              <a:gd name="connsiteY1" fmla="*/ 1545336 h 3090672"/>
              <a:gd name="connsiteX2" fmla="*/ 1545336 w 3090672"/>
              <a:gd name="connsiteY2" fmla="*/ 3090672 h 3090672"/>
              <a:gd name="connsiteX3" fmla="*/ 0 w 3090672"/>
              <a:gd name="connsiteY3" fmla="*/ 1545336 h 3090672"/>
              <a:gd name="connsiteX4" fmla="*/ 1545336 w 3090672"/>
              <a:gd name="connsiteY4" fmla="*/ 0 h 3090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0672" h="3090672">
                <a:moveTo>
                  <a:pt x="1545336" y="0"/>
                </a:moveTo>
                <a:cubicBezTo>
                  <a:pt x="2398802" y="0"/>
                  <a:pt x="3090672" y="691870"/>
                  <a:pt x="3090672" y="1545336"/>
                </a:cubicBezTo>
                <a:cubicBezTo>
                  <a:pt x="3090672" y="2398802"/>
                  <a:pt x="2398802" y="3090672"/>
                  <a:pt x="1545336" y="3090672"/>
                </a:cubicBezTo>
                <a:cubicBezTo>
                  <a:pt x="691870" y="3090672"/>
                  <a:pt x="0" y="2398802"/>
                  <a:pt x="0" y="1545336"/>
                </a:cubicBezTo>
                <a:cubicBezTo>
                  <a:pt x="0" y="691870"/>
                  <a:pt x="691870" y="0"/>
                  <a:pt x="1545336" y="0"/>
                </a:cubicBezTo>
                <a:close/>
              </a:path>
            </a:pathLst>
          </a:custGeom>
          <a:ln>
            <a:solidFill>
              <a:schemeClr val="tx1"/>
            </a:solidFill>
          </a:ln>
        </p:spPr>
        <p:txBody>
          <a:bodyPr wrap="square" anchor="ctr">
            <a:noAutofit/>
          </a:bodyPr>
          <a:lstStyle>
            <a:lvl1pPr marL="0" indent="0" algn="ctr">
              <a:buNone/>
              <a:defRPr sz="1600"/>
            </a:lvl1pPr>
          </a:lstStyle>
          <a:p>
            <a:r>
              <a:rPr lang="en-US"/>
              <a:t>Click icon to add picture</a:t>
            </a:r>
            <a:endParaRPr lang="en-US" dirty="0"/>
          </a:p>
        </p:txBody>
      </p:sp>
    </p:spTree>
    <p:extLst>
      <p:ext uri="{BB962C8B-B14F-4D97-AF65-F5344CB8AC3E}">
        <p14:creationId xmlns:p14="http://schemas.microsoft.com/office/powerpoint/2010/main" val="2707434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D4E4F-FFC8-081B-876A-5F0DB01B24C7}"/>
              </a:ext>
            </a:extLst>
          </p:cNvPr>
          <p:cNvSpPr>
            <a:spLocks noGrp="1"/>
          </p:cNvSpPr>
          <p:nvPr>
            <p:ph type="title"/>
          </p:nvPr>
        </p:nvSpPr>
        <p:spPr>
          <a:xfrm>
            <a:off x="484631" y="539496"/>
            <a:ext cx="8330115" cy="713232"/>
          </a:xfrm>
        </p:spPr>
        <p:txBody>
          <a:bodyPr/>
          <a:lstStyle>
            <a:lvl1pPr algn="l">
              <a:defRPr/>
            </a:lvl1pPr>
          </a:lstStyle>
          <a:p>
            <a:r>
              <a:rPr lang="en-US"/>
              <a:t>Click to edit Master title style</a:t>
            </a:r>
            <a:endParaRPr lang="en-US" dirty="0"/>
          </a:p>
        </p:txBody>
      </p:sp>
      <p:sp>
        <p:nvSpPr>
          <p:cNvPr id="13" name="Content Placeholder 12">
            <a:extLst>
              <a:ext uri="{FF2B5EF4-FFF2-40B4-BE49-F238E27FC236}">
                <a16:creationId xmlns:a16="http://schemas.microsoft.com/office/drawing/2014/main" id="{FF746E9F-2474-0415-BFE5-17B651EBFFA4}"/>
              </a:ext>
            </a:extLst>
          </p:cNvPr>
          <p:cNvSpPr>
            <a:spLocks noGrp="1"/>
          </p:cNvSpPr>
          <p:nvPr>
            <p:ph sz="quarter" idx="10"/>
          </p:nvPr>
        </p:nvSpPr>
        <p:spPr>
          <a:xfrm>
            <a:off x="484632" y="1709928"/>
            <a:ext cx="4636008" cy="4094159"/>
          </a:xfrm>
        </p:spPr>
        <p:txBody>
          <a:bodyPr/>
          <a:lstStyle>
            <a:lvl1pPr marL="0" indent="0">
              <a:lnSpc>
                <a:spcPct val="150000"/>
              </a:lnSpc>
              <a:buNone/>
              <a:defRPr sz="1600"/>
            </a:lvl1pPr>
            <a:lvl2pPr marL="228600" indent="-228600">
              <a:buFont typeface="Courier New" panose="02070309020205020404" pitchFamily="49" charset="0"/>
              <a:buChar char="o"/>
              <a:defRPr sz="1600"/>
            </a:lvl2pPr>
            <a:lvl3pPr marL="457200" indent="-228600">
              <a:buFont typeface="Courier New" panose="02070309020205020404" pitchFamily="49" charset="0"/>
              <a:buChar char="o"/>
              <a:defRPr sz="1400"/>
            </a:lvl3pPr>
            <a:lvl4pPr marL="685800" indent="-228600">
              <a:buFont typeface="Courier New" panose="02070309020205020404" pitchFamily="49" charset="0"/>
              <a:buChar char="o"/>
              <a:defRPr sz="1200"/>
            </a:lvl4pPr>
            <a:lvl5pPr marL="914400" indent="-228600">
              <a:buFont typeface="Courier New" panose="02070309020205020404" pitchFamily="49" charset="0"/>
              <a:buChar char="o"/>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9795A142-1596-74CD-CE55-ED7D16557202}"/>
              </a:ext>
            </a:extLst>
          </p:cNvPr>
          <p:cNvSpPr>
            <a:spLocks noGrp="1"/>
          </p:cNvSpPr>
          <p:nvPr>
            <p:ph type="dt" sz="half" idx="11"/>
          </p:nvPr>
        </p:nvSpPr>
        <p:spPr/>
        <p:txBody>
          <a:bodyPr/>
          <a:lstStyle/>
          <a:p>
            <a:r>
              <a:rPr lang="en-US" dirty="0"/>
              <a:t>20XX</a:t>
            </a:r>
          </a:p>
        </p:txBody>
      </p:sp>
      <p:sp>
        <p:nvSpPr>
          <p:cNvPr id="4" name="Footer Placeholder 3">
            <a:extLst>
              <a:ext uri="{FF2B5EF4-FFF2-40B4-BE49-F238E27FC236}">
                <a16:creationId xmlns:a16="http://schemas.microsoft.com/office/drawing/2014/main" id="{D63486CB-7CEE-AEFE-BD1F-D5ECDF86AC71}"/>
              </a:ext>
            </a:extLst>
          </p:cNvPr>
          <p:cNvSpPr>
            <a:spLocks noGrp="1"/>
          </p:cNvSpPr>
          <p:nvPr>
            <p:ph type="ftr" sz="quarter" idx="12"/>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44B6C5B5-5FF6-BA69-B3EB-2D313DB34293}"/>
              </a:ext>
            </a:extLst>
          </p:cNvPr>
          <p:cNvSpPr>
            <a:spLocks noGrp="1"/>
          </p:cNvSpPr>
          <p:nvPr>
            <p:ph type="sldNum" sz="quarter" idx="13"/>
          </p:nvPr>
        </p:nvSpPr>
        <p:spPr/>
        <p:txBody>
          <a:bodyPr/>
          <a:lstStyle>
            <a:lvl1pPr>
              <a:defRPr>
                <a:solidFill>
                  <a:schemeClr val="tx1"/>
                </a:solidFill>
              </a:defRPr>
            </a:lvl1pPr>
          </a:lstStyle>
          <a:p>
            <a:fld id="{B776CE9F-4BD8-A748-847B-B97BB3C5BACA}" type="slidenum">
              <a:rPr lang="en-US" smtClean="0"/>
              <a:pPr/>
              <a:t>‹#›</a:t>
            </a:fld>
            <a:endParaRPr lang="en-US" dirty="0"/>
          </a:p>
        </p:txBody>
      </p:sp>
      <p:sp>
        <p:nvSpPr>
          <p:cNvPr id="10" name="Freeform 21">
            <a:extLst>
              <a:ext uri="{FF2B5EF4-FFF2-40B4-BE49-F238E27FC236}">
                <a16:creationId xmlns:a16="http://schemas.microsoft.com/office/drawing/2014/main" id="{AA11C240-F4B7-3E31-B8FE-45758ECEFADD}"/>
              </a:ext>
            </a:extLst>
          </p:cNvPr>
          <p:cNvSpPr/>
          <p:nvPr userDrawn="1"/>
        </p:nvSpPr>
        <p:spPr>
          <a:xfrm>
            <a:off x="6656897" y="2194243"/>
            <a:ext cx="2157850" cy="4279674"/>
          </a:xfrm>
          <a:custGeom>
            <a:avLst/>
            <a:gdLst>
              <a:gd name="connsiteX0" fmla="*/ 1078925 w 2157850"/>
              <a:gd name="connsiteY0" fmla="*/ 0 h 4262645"/>
              <a:gd name="connsiteX1" fmla="*/ 2157850 w 2157850"/>
              <a:gd name="connsiteY1" fmla="*/ 1078925 h 4262645"/>
              <a:gd name="connsiteX2" fmla="*/ 2157849 w 2157850"/>
              <a:gd name="connsiteY2" fmla="*/ 4262645 h 4262645"/>
              <a:gd name="connsiteX3" fmla="*/ 0 w 2157850"/>
              <a:gd name="connsiteY3" fmla="*/ 4262645 h 4262645"/>
              <a:gd name="connsiteX4" fmla="*/ 0 w 2157850"/>
              <a:gd name="connsiteY4" fmla="*/ 1078925 h 4262645"/>
              <a:gd name="connsiteX5" fmla="*/ 1078925 w 2157850"/>
              <a:gd name="connsiteY5" fmla="*/ 0 h 426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7850" h="4262645">
                <a:moveTo>
                  <a:pt x="1078925" y="0"/>
                </a:moveTo>
                <a:cubicBezTo>
                  <a:pt x="1674799" y="0"/>
                  <a:pt x="2157850" y="483051"/>
                  <a:pt x="2157850" y="1078925"/>
                </a:cubicBezTo>
                <a:lnTo>
                  <a:pt x="2157849" y="4262645"/>
                </a:lnTo>
                <a:lnTo>
                  <a:pt x="0" y="4262645"/>
                </a:lnTo>
                <a:lnTo>
                  <a:pt x="0" y="1078925"/>
                </a:lnTo>
                <a:cubicBezTo>
                  <a:pt x="0" y="483051"/>
                  <a:pt x="483051" y="0"/>
                  <a:pt x="1078925" y="0"/>
                </a:cubicBezTo>
                <a:close/>
              </a:path>
            </a:pathLst>
          </a:cu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Rounded Rectangle 13">
            <a:extLst>
              <a:ext uri="{FF2B5EF4-FFF2-40B4-BE49-F238E27FC236}">
                <a16:creationId xmlns:a16="http://schemas.microsoft.com/office/drawing/2014/main" id="{6DEC92F6-5ECE-F44A-1D1F-927CF5EC7D9C}"/>
              </a:ext>
            </a:extLst>
          </p:cNvPr>
          <p:cNvSpPr/>
          <p:nvPr userDrawn="1"/>
        </p:nvSpPr>
        <p:spPr>
          <a:xfrm>
            <a:off x="9411334" y="648233"/>
            <a:ext cx="2157849" cy="5561533"/>
          </a:xfrm>
          <a:prstGeom prst="roundRect">
            <a:avLst>
              <a:gd name="adj" fmla="val 5000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icture Placeholder 16">
            <a:extLst>
              <a:ext uri="{FF2B5EF4-FFF2-40B4-BE49-F238E27FC236}">
                <a16:creationId xmlns:a16="http://schemas.microsoft.com/office/drawing/2014/main" id="{128966A6-EBB8-CA9B-6B39-A25293F2F141}"/>
              </a:ext>
            </a:extLst>
          </p:cNvPr>
          <p:cNvSpPr>
            <a:spLocks noGrp="1"/>
          </p:cNvSpPr>
          <p:nvPr>
            <p:ph type="pic" sz="quarter" idx="14"/>
          </p:nvPr>
        </p:nvSpPr>
        <p:spPr>
          <a:xfrm>
            <a:off x="6798562" y="2357689"/>
            <a:ext cx="1874520" cy="4119470"/>
          </a:xfrm>
          <a:custGeom>
            <a:avLst/>
            <a:gdLst>
              <a:gd name="connsiteX0" fmla="*/ 937260 w 1874520"/>
              <a:gd name="connsiteY0" fmla="*/ 0 h 4119470"/>
              <a:gd name="connsiteX1" fmla="*/ 1874520 w 1874520"/>
              <a:gd name="connsiteY1" fmla="*/ 937260 h 4119470"/>
              <a:gd name="connsiteX2" fmla="*/ 1874519 w 1874520"/>
              <a:gd name="connsiteY2" fmla="*/ 4119470 h 4119470"/>
              <a:gd name="connsiteX3" fmla="*/ 0 w 1874520"/>
              <a:gd name="connsiteY3" fmla="*/ 4119470 h 4119470"/>
              <a:gd name="connsiteX4" fmla="*/ 0 w 1874520"/>
              <a:gd name="connsiteY4" fmla="*/ 937260 h 4119470"/>
              <a:gd name="connsiteX5" fmla="*/ 937260 w 1874520"/>
              <a:gd name="connsiteY5" fmla="*/ 0 h 4119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4520" h="4119470">
                <a:moveTo>
                  <a:pt x="937260" y="0"/>
                </a:moveTo>
                <a:cubicBezTo>
                  <a:pt x="1454894" y="0"/>
                  <a:pt x="1874520" y="419626"/>
                  <a:pt x="1874520" y="937260"/>
                </a:cubicBezTo>
                <a:lnTo>
                  <a:pt x="1874519" y="4119470"/>
                </a:lnTo>
                <a:lnTo>
                  <a:pt x="0" y="4119470"/>
                </a:lnTo>
                <a:lnTo>
                  <a:pt x="0" y="937260"/>
                </a:lnTo>
                <a:cubicBezTo>
                  <a:pt x="0" y="419626"/>
                  <a:pt x="419626" y="0"/>
                  <a:pt x="937260" y="0"/>
                </a:cubicBezTo>
                <a:close/>
              </a:path>
            </a:pathLst>
          </a:custGeom>
          <a:ln w="12700">
            <a:solidFill>
              <a:schemeClr val="tx1"/>
            </a:solidFill>
          </a:ln>
        </p:spPr>
        <p:txBody>
          <a:bodyPr wrap="square" anchor="ctr">
            <a:noAutofit/>
          </a:bodyPr>
          <a:lstStyle>
            <a:lvl1pPr marL="0" indent="0" algn="ctr">
              <a:buNone/>
              <a:defRPr sz="1400"/>
            </a:lvl1pPr>
          </a:lstStyle>
          <a:p>
            <a:r>
              <a:rPr lang="en-US"/>
              <a:t>Click icon to add picture</a:t>
            </a:r>
            <a:endParaRPr lang="en-US" dirty="0"/>
          </a:p>
        </p:txBody>
      </p:sp>
      <p:sp>
        <p:nvSpPr>
          <p:cNvPr id="20" name="Picture Placeholder 19">
            <a:extLst>
              <a:ext uri="{FF2B5EF4-FFF2-40B4-BE49-F238E27FC236}">
                <a16:creationId xmlns:a16="http://schemas.microsoft.com/office/drawing/2014/main" id="{59BA7C64-D6D8-47D4-38A4-3247DC70F1FF}"/>
              </a:ext>
            </a:extLst>
          </p:cNvPr>
          <p:cNvSpPr>
            <a:spLocks noGrp="1"/>
          </p:cNvSpPr>
          <p:nvPr>
            <p:ph type="pic" sz="quarter" idx="15"/>
          </p:nvPr>
        </p:nvSpPr>
        <p:spPr>
          <a:xfrm>
            <a:off x="9552998" y="832103"/>
            <a:ext cx="1874520" cy="5193793"/>
          </a:xfrm>
          <a:custGeom>
            <a:avLst/>
            <a:gdLst>
              <a:gd name="connsiteX0" fmla="*/ 937260 w 1874520"/>
              <a:gd name="connsiteY0" fmla="*/ 0 h 5193793"/>
              <a:gd name="connsiteX1" fmla="*/ 1874520 w 1874520"/>
              <a:gd name="connsiteY1" fmla="*/ 937260 h 5193793"/>
              <a:gd name="connsiteX2" fmla="*/ 1874519 w 1874520"/>
              <a:gd name="connsiteY2" fmla="*/ 4256533 h 5193793"/>
              <a:gd name="connsiteX3" fmla="*/ 937259 w 1874520"/>
              <a:gd name="connsiteY3" fmla="*/ 5193793 h 5193793"/>
              <a:gd name="connsiteX4" fmla="*/ 937260 w 1874520"/>
              <a:gd name="connsiteY4" fmla="*/ 5193792 h 5193793"/>
              <a:gd name="connsiteX5" fmla="*/ 0 w 1874520"/>
              <a:gd name="connsiteY5" fmla="*/ 4256532 h 5193793"/>
              <a:gd name="connsiteX6" fmla="*/ 0 w 1874520"/>
              <a:gd name="connsiteY6" fmla="*/ 937260 h 5193793"/>
              <a:gd name="connsiteX7" fmla="*/ 937260 w 1874520"/>
              <a:gd name="connsiteY7" fmla="*/ 0 h 519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520" h="5193793">
                <a:moveTo>
                  <a:pt x="937260" y="0"/>
                </a:moveTo>
                <a:cubicBezTo>
                  <a:pt x="1454894" y="0"/>
                  <a:pt x="1874520" y="419626"/>
                  <a:pt x="1874520" y="937260"/>
                </a:cubicBezTo>
                <a:cubicBezTo>
                  <a:pt x="1874520" y="2043684"/>
                  <a:pt x="1874519" y="3150109"/>
                  <a:pt x="1874519" y="4256533"/>
                </a:cubicBezTo>
                <a:cubicBezTo>
                  <a:pt x="1874519" y="4774167"/>
                  <a:pt x="1454893" y="5193793"/>
                  <a:pt x="937259" y="5193793"/>
                </a:cubicBezTo>
                <a:lnTo>
                  <a:pt x="937260" y="5193792"/>
                </a:lnTo>
                <a:cubicBezTo>
                  <a:pt x="419626" y="5193792"/>
                  <a:pt x="0" y="4774166"/>
                  <a:pt x="0" y="4256532"/>
                </a:cubicBezTo>
                <a:lnTo>
                  <a:pt x="0" y="937260"/>
                </a:lnTo>
                <a:cubicBezTo>
                  <a:pt x="0" y="419626"/>
                  <a:pt x="419626" y="0"/>
                  <a:pt x="937260" y="0"/>
                </a:cubicBezTo>
                <a:close/>
              </a:path>
            </a:pathLst>
          </a:custGeom>
          <a:ln w="12700">
            <a:solidFill>
              <a:schemeClr val="tx1"/>
            </a:solidFill>
          </a:ln>
        </p:spPr>
        <p:txBody>
          <a:bodyPr vert="horz" wrap="square" lIns="91440" tIns="45720" rIns="91440" bIns="45720" rtlCol="0" anchor="ctr">
            <a:noAutofit/>
          </a:bodyPr>
          <a:lstStyle>
            <a:lvl1pPr>
              <a:defRPr lang="en-US" sz="14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88758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D4A631-0C9D-1751-49E2-ED23EE2FD54C}"/>
              </a:ext>
            </a:extLst>
          </p:cNvPr>
          <p:cNvSpPr/>
          <p:nvPr userDrawn="1"/>
        </p:nvSpPr>
        <p:spPr>
          <a:xfrm>
            <a:off x="1434154" y="5224465"/>
            <a:ext cx="9323693" cy="648464"/>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7DAFD34-8B3E-5999-6911-7AF71ADD2545}"/>
              </a:ext>
            </a:extLst>
          </p:cNvPr>
          <p:cNvSpPr/>
          <p:nvPr userDrawn="1"/>
        </p:nvSpPr>
        <p:spPr>
          <a:xfrm>
            <a:off x="1434154" y="1889355"/>
            <a:ext cx="9323693" cy="2939463"/>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A63CAF35-A996-EB2E-4006-C3C9CE8BFE1A}"/>
              </a:ext>
            </a:extLst>
          </p:cNvPr>
          <p:cNvSpPr>
            <a:spLocks noGrp="1"/>
          </p:cNvSpPr>
          <p:nvPr>
            <p:ph type="pic" sz="quarter" idx="13"/>
          </p:nvPr>
        </p:nvSpPr>
        <p:spPr>
          <a:xfrm>
            <a:off x="0" y="0"/>
            <a:ext cx="12192000" cy="6858000"/>
          </a:xfrm>
          <a:custGeom>
            <a:avLst/>
            <a:gdLst>
              <a:gd name="connsiteX0" fmla="*/ 1434154 w 12192000"/>
              <a:gd name="connsiteY0" fmla="*/ 5224465 h 6858000"/>
              <a:gd name="connsiteX1" fmla="*/ 1434154 w 12192000"/>
              <a:gd name="connsiteY1" fmla="*/ 5872929 h 6858000"/>
              <a:gd name="connsiteX2" fmla="*/ 10757847 w 12192000"/>
              <a:gd name="connsiteY2" fmla="*/ 5872929 h 6858000"/>
              <a:gd name="connsiteX3" fmla="*/ 10757847 w 12192000"/>
              <a:gd name="connsiteY3" fmla="*/ 5224465 h 6858000"/>
              <a:gd name="connsiteX4" fmla="*/ 1434154 w 12192000"/>
              <a:gd name="connsiteY4" fmla="*/ 1889355 h 6858000"/>
              <a:gd name="connsiteX5" fmla="*/ 1434154 w 12192000"/>
              <a:gd name="connsiteY5" fmla="*/ 4828818 h 6858000"/>
              <a:gd name="connsiteX6" fmla="*/ 10757847 w 12192000"/>
              <a:gd name="connsiteY6" fmla="*/ 4828818 h 6858000"/>
              <a:gd name="connsiteX7" fmla="*/ 10757847 w 12192000"/>
              <a:gd name="connsiteY7" fmla="*/ 1889355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1434154" y="5224465"/>
                </a:moveTo>
                <a:lnTo>
                  <a:pt x="1434154" y="5872929"/>
                </a:lnTo>
                <a:lnTo>
                  <a:pt x="10757847" y="5872929"/>
                </a:lnTo>
                <a:lnTo>
                  <a:pt x="10757847" y="5224465"/>
                </a:lnTo>
                <a:close/>
                <a:moveTo>
                  <a:pt x="1434154" y="1889355"/>
                </a:moveTo>
                <a:lnTo>
                  <a:pt x="1434154" y="4828818"/>
                </a:lnTo>
                <a:lnTo>
                  <a:pt x="10757847" y="4828818"/>
                </a:lnTo>
                <a:lnTo>
                  <a:pt x="10757847" y="1889355"/>
                </a:lnTo>
                <a:close/>
                <a:moveTo>
                  <a:pt x="0" y="0"/>
                </a:moveTo>
                <a:lnTo>
                  <a:pt x="12192000" y="0"/>
                </a:lnTo>
                <a:lnTo>
                  <a:pt x="12192000" y="6858000"/>
                </a:lnTo>
                <a:lnTo>
                  <a:pt x="0" y="6858000"/>
                </a:lnTo>
                <a:close/>
              </a:path>
            </a:pathLst>
          </a:custGeom>
        </p:spPr>
        <p:txBody>
          <a:bodyPr wrap="square">
            <a:noAutofit/>
          </a:bodyPr>
          <a:lstStyle>
            <a:lvl1pPr marL="0" indent="0" algn="ctr">
              <a:buNone/>
              <a:defRPr sz="16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F8390130-2A06-F9EE-2060-953B27394103}"/>
              </a:ext>
            </a:extLst>
          </p:cNvPr>
          <p:cNvCxnSpPr>
            <a:cxnSpLocks/>
          </p:cNvCxnSpPr>
          <p:nvPr userDrawn="1"/>
        </p:nvCxnSpPr>
        <p:spPr>
          <a:xfrm>
            <a:off x="1789176" y="5562197"/>
            <a:ext cx="86136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1EBAFF85-BA63-AEEF-8DF0-E072A51970BC}"/>
              </a:ext>
            </a:extLst>
          </p:cNvPr>
          <p:cNvSpPr>
            <a:spLocks noGrp="1"/>
          </p:cNvSpPr>
          <p:nvPr>
            <p:ph type="body" idx="1"/>
          </p:nvPr>
        </p:nvSpPr>
        <p:spPr>
          <a:xfrm>
            <a:off x="3960876" y="5294376"/>
            <a:ext cx="4270248" cy="521208"/>
          </a:xfrm>
          <a:solidFill>
            <a:schemeClr val="accent4"/>
          </a:solidFill>
        </p:spPr>
        <p:txBody>
          <a:bodyPr anchor="ctr"/>
          <a:lstStyle>
            <a:lvl1pPr marL="0" indent="0" algn="ctr">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Rectangle 16">
            <a:extLst>
              <a:ext uri="{FF2B5EF4-FFF2-40B4-BE49-F238E27FC236}">
                <a16:creationId xmlns:a16="http://schemas.microsoft.com/office/drawing/2014/main" id="{653C8BA8-2082-EEAD-7670-E3C6FB475885}"/>
              </a:ext>
            </a:extLst>
          </p:cNvPr>
          <p:cNvSpPr/>
          <p:nvPr userDrawn="1"/>
        </p:nvSpPr>
        <p:spPr>
          <a:xfrm>
            <a:off x="1789904" y="2246555"/>
            <a:ext cx="8612192" cy="2225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FD5EC2-0037-064B-0676-7354391A90B4}"/>
              </a:ext>
            </a:extLst>
          </p:cNvPr>
          <p:cNvSpPr>
            <a:spLocks noGrp="1"/>
          </p:cNvSpPr>
          <p:nvPr>
            <p:ph type="title"/>
          </p:nvPr>
        </p:nvSpPr>
        <p:spPr>
          <a:xfrm>
            <a:off x="2077212" y="2871216"/>
            <a:ext cx="8037576" cy="932688"/>
          </a:xfrm>
        </p:spPr>
        <p:txBody>
          <a:bodyPr anchor="b"/>
          <a:lstStyle>
            <a:lvl1pPr>
              <a:defRPr sz="5400"/>
            </a:lvl1pPr>
          </a:lstStyle>
          <a:p>
            <a:r>
              <a:rPr lang="en-US"/>
              <a:t>Click to edit Master title style</a:t>
            </a:r>
            <a:endParaRPr lang="en-US" dirty="0"/>
          </a:p>
        </p:txBody>
      </p:sp>
    </p:spTree>
    <p:extLst>
      <p:ext uri="{BB962C8B-B14F-4D97-AF65-F5344CB8AC3E}">
        <p14:creationId xmlns:p14="http://schemas.microsoft.com/office/powerpoint/2010/main" val="3186015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28A3-0265-DBB1-7405-7BC7B8DB42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CE2CCA-57E1-3CD5-CB3A-4E88546B59FA}"/>
              </a:ext>
            </a:extLst>
          </p:cNvPr>
          <p:cNvSpPr>
            <a:spLocks noGrp="1"/>
          </p:cNvSpPr>
          <p:nvPr>
            <p:ph idx="1"/>
          </p:nvPr>
        </p:nvSpPr>
        <p:spPr>
          <a:xfrm>
            <a:off x="731520" y="1947672"/>
            <a:ext cx="10716768" cy="4096512"/>
          </a:xfrm>
        </p:spPr>
        <p:txBody>
          <a:bodyPr/>
          <a:lstStyle>
            <a:lvl1pPr marL="228600" indent="-228600">
              <a:buFont typeface="Courier New" panose="02070309020205020404" pitchFamily="49" charset="0"/>
              <a:buChar char="o"/>
              <a:defRPr sz="1400"/>
            </a:lvl1pPr>
            <a:lvl2pPr marL="685800" indent="-228600">
              <a:buFont typeface="Courier New" panose="02070309020205020404" pitchFamily="49" charset="0"/>
              <a:buChar char="o"/>
              <a:defRPr sz="1400"/>
            </a:lvl2pPr>
            <a:lvl3pPr marL="1143000" indent="-228600">
              <a:buFont typeface="Courier New" panose="02070309020205020404" pitchFamily="49" charset="0"/>
              <a:buChar char="o"/>
              <a:defRPr sz="1400"/>
            </a:lvl3pPr>
            <a:lvl4pPr marL="1600200" indent="-228600">
              <a:buFont typeface="Courier New" panose="02070309020205020404" pitchFamily="49" charset="0"/>
              <a:buChar char="o"/>
              <a:defRPr sz="1400"/>
            </a:lvl4pPr>
            <a:lvl5pPr marL="2114550" indent="-228600">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49FE8BE-7037-989B-BA01-91002FC5ECF9}"/>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BD780E78-63C6-D063-2A9D-4D3E8591DB30}"/>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C2C2DEF-D85A-9741-CC7E-70E77DA6A0BE}"/>
              </a:ext>
            </a:extLst>
          </p:cNvPr>
          <p:cNvSpPr>
            <a:spLocks noGrp="1"/>
          </p:cNvSpPr>
          <p:nvPr>
            <p:ph type="sldNum" sz="quarter" idx="12"/>
          </p:nvPr>
        </p:nvSpPr>
        <p:spPr/>
        <p:txBody>
          <a:bodyPr/>
          <a:lstStyle/>
          <a:p>
            <a:fld id="{B776CE9F-4BD8-A748-847B-B97BB3C5BACA}" type="slidenum">
              <a:rPr lang="en-US" smtClean="0"/>
              <a:t>‹#›</a:t>
            </a:fld>
            <a:endParaRPr lang="en-US" dirty="0"/>
          </a:p>
        </p:txBody>
      </p:sp>
    </p:spTree>
    <p:extLst>
      <p:ext uri="{BB962C8B-B14F-4D97-AF65-F5344CB8AC3E}">
        <p14:creationId xmlns:p14="http://schemas.microsoft.com/office/powerpoint/2010/main" val="3375046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DD7715A-A9D6-1D99-DFAC-6777A5F9734C}"/>
              </a:ext>
            </a:extLst>
          </p:cNvPr>
          <p:cNvCxnSpPr>
            <a:cxnSpLocks/>
          </p:cNvCxnSpPr>
          <p:nvPr userDrawn="1"/>
        </p:nvCxnSpPr>
        <p:spPr>
          <a:xfrm>
            <a:off x="590550" y="5252949"/>
            <a:ext cx="11010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Picture Placeholder 3">
            <a:extLst>
              <a:ext uri="{FF2B5EF4-FFF2-40B4-BE49-F238E27FC236}">
                <a16:creationId xmlns:a16="http://schemas.microsoft.com/office/drawing/2014/main" id="{1CA92112-F2CD-2349-A469-434C3582A131}"/>
              </a:ext>
            </a:extLst>
          </p:cNvPr>
          <p:cNvSpPr>
            <a:spLocks noGrp="1"/>
          </p:cNvSpPr>
          <p:nvPr>
            <p:ph type="pic" sz="quarter" idx="11"/>
          </p:nvPr>
        </p:nvSpPr>
        <p:spPr>
          <a:xfrm>
            <a:off x="10902696" y="0"/>
            <a:ext cx="1289304" cy="6857999"/>
          </a:xfrm>
          <a:custGeom>
            <a:avLst/>
            <a:gdLst>
              <a:gd name="connsiteX0" fmla="*/ 0 w 1289304"/>
              <a:gd name="connsiteY0" fmla="*/ 0 h 6857999"/>
              <a:gd name="connsiteX1" fmla="*/ 1289304 w 1289304"/>
              <a:gd name="connsiteY1" fmla="*/ 0 h 6857999"/>
              <a:gd name="connsiteX2" fmla="*/ 1289304 w 1289304"/>
              <a:gd name="connsiteY2" fmla="*/ 6857999 h 6857999"/>
              <a:gd name="connsiteX3" fmla="*/ 0 w 1289304"/>
              <a:gd name="connsiteY3" fmla="*/ 6857999 h 6857999"/>
              <a:gd name="connsiteX4" fmla="*/ 0 w 1289304"/>
              <a:gd name="connsiteY4" fmla="*/ 6013338 h 6857999"/>
              <a:gd name="connsiteX5" fmla="*/ 49800 w 1289304"/>
              <a:gd name="connsiteY5" fmla="*/ 5989348 h 6857999"/>
              <a:gd name="connsiteX6" fmla="*/ 885349 w 1289304"/>
              <a:gd name="connsiteY6" fmla="*/ 4585477 h 6857999"/>
              <a:gd name="connsiteX7" fmla="*/ 49800 w 1289304"/>
              <a:gd name="connsiteY7" fmla="*/ 3181606 h 6857999"/>
              <a:gd name="connsiteX8" fmla="*/ 0 w 1289304"/>
              <a:gd name="connsiteY8" fmla="*/ 315761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9304" h="6857999">
                <a:moveTo>
                  <a:pt x="0" y="0"/>
                </a:moveTo>
                <a:lnTo>
                  <a:pt x="1289304" y="0"/>
                </a:lnTo>
                <a:lnTo>
                  <a:pt x="1289304" y="6857999"/>
                </a:lnTo>
                <a:lnTo>
                  <a:pt x="0" y="6857999"/>
                </a:lnTo>
                <a:lnTo>
                  <a:pt x="0" y="6013338"/>
                </a:lnTo>
                <a:lnTo>
                  <a:pt x="49800" y="5989348"/>
                </a:lnTo>
                <a:cubicBezTo>
                  <a:pt x="547491" y="5718986"/>
                  <a:pt x="885349" y="5191687"/>
                  <a:pt x="885349" y="4585477"/>
                </a:cubicBezTo>
                <a:cubicBezTo>
                  <a:pt x="885349" y="3979267"/>
                  <a:pt x="547491" y="3451968"/>
                  <a:pt x="49800" y="3181606"/>
                </a:cubicBezTo>
                <a:lnTo>
                  <a:pt x="0" y="3157616"/>
                </a:lnTo>
                <a:close/>
              </a:path>
            </a:pathLst>
          </a:custGeom>
        </p:spPr>
        <p:txBody>
          <a:bodyPr wrap="square" anchor="ctr">
            <a:noAutofit/>
          </a:bodyPr>
          <a:lstStyle>
            <a:lvl1pPr marL="0" indent="0" algn="ctr">
              <a:buNone/>
              <a:defRPr sz="1600"/>
            </a:lvl1pPr>
          </a:lstStyle>
          <a:p>
            <a:r>
              <a:rPr lang="en-US"/>
              <a:t>Click icon to add picture</a:t>
            </a:r>
            <a:endParaRPr lang="en-US" dirty="0"/>
          </a:p>
        </p:txBody>
      </p:sp>
      <p:sp>
        <p:nvSpPr>
          <p:cNvPr id="2" name="Title 1">
            <a:extLst>
              <a:ext uri="{FF2B5EF4-FFF2-40B4-BE49-F238E27FC236}">
                <a16:creationId xmlns:a16="http://schemas.microsoft.com/office/drawing/2014/main" id="{131D4E4F-FFC8-081B-876A-5F0DB01B24C7}"/>
              </a:ext>
            </a:extLst>
          </p:cNvPr>
          <p:cNvSpPr>
            <a:spLocks noGrp="1"/>
          </p:cNvSpPr>
          <p:nvPr>
            <p:ph type="title"/>
          </p:nvPr>
        </p:nvSpPr>
        <p:spPr>
          <a:xfrm>
            <a:off x="448056" y="877824"/>
            <a:ext cx="8046720" cy="3721608"/>
          </a:xfrm>
        </p:spPr>
        <p:txBody>
          <a:bodyPr/>
          <a:lstStyle>
            <a:lvl1pPr algn="l">
              <a:lnSpc>
                <a:spcPct val="100000"/>
              </a:lnSpc>
              <a:defRPr/>
            </a:lvl1pPr>
          </a:lstStyle>
          <a:p>
            <a:r>
              <a:rPr lang="en-US"/>
              <a:t>Click to edit Master title style</a:t>
            </a:r>
            <a:endParaRPr lang="en-US" dirty="0"/>
          </a:p>
        </p:txBody>
      </p:sp>
      <p:sp>
        <p:nvSpPr>
          <p:cNvPr id="5" name="Oval 4">
            <a:extLst>
              <a:ext uri="{FF2B5EF4-FFF2-40B4-BE49-F238E27FC236}">
                <a16:creationId xmlns:a16="http://schemas.microsoft.com/office/drawing/2014/main" id="{CB6213F1-CBAB-52BD-793A-9A2FD828EF80}"/>
              </a:ext>
            </a:extLst>
          </p:cNvPr>
          <p:cNvSpPr/>
          <p:nvPr userDrawn="1"/>
        </p:nvSpPr>
        <p:spPr>
          <a:xfrm>
            <a:off x="8594909" y="2988909"/>
            <a:ext cx="3193136" cy="319313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icture Placeholder 19">
            <a:extLst>
              <a:ext uri="{FF2B5EF4-FFF2-40B4-BE49-F238E27FC236}">
                <a16:creationId xmlns:a16="http://schemas.microsoft.com/office/drawing/2014/main" id="{1B5DE1F7-9A8F-6381-6E57-67C4979D2978}"/>
              </a:ext>
            </a:extLst>
          </p:cNvPr>
          <p:cNvSpPr>
            <a:spLocks noGrp="1"/>
          </p:cNvSpPr>
          <p:nvPr>
            <p:ph type="pic" sz="quarter" idx="12"/>
          </p:nvPr>
        </p:nvSpPr>
        <p:spPr>
          <a:xfrm>
            <a:off x="8774157" y="3168157"/>
            <a:ext cx="2834640" cy="2834640"/>
          </a:xfrm>
          <a:custGeom>
            <a:avLst/>
            <a:gdLst>
              <a:gd name="connsiteX0" fmla="*/ 1545336 w 3090672"/>
              <a:gd name="connsiteY0" fmla="*/ 0 h 3090672"/>
              <a:gd name="connsiteX1" fmla="*/ 3090672 w 3090672"/>
              <a:gd name="connsiteY1" fmla="*/ 1545336 h 3090672"/>
              <a:gd name="connsiteX2" fmla="*/ 1545336 w 3090672"/>
              <a:gd name="connsiteY2" fmla="*/ 3090672 h 3090672"/>
              <a:gd name="connsiteX3" fmla="*/ 0 w 3090672"/>
              <a:gd name="connsiteY3" fmla="*/ 1545336 h 3090672"/>
              <a:gd name="connsiteX4" fmla="*/ 1545336 w 3090672"/>
              <a:gd name="connsiteY4" fmla="*/ 0 h 3090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0672" h="3090672">
                <a:moveTo>
                  <a:pt x="1545336" y="0"/>
                </a:moveTo>
                <a:cubicBezTo>
                  <a:pt x="2398802" y="0"/>
                  <a:pt x="3090672" y="691870"/>
                  <a:pt x="3090672" y="1545336"/>
                </a:cubicBezTo>
                <a:cubicBezTo>
                  <a:pt x="3090672" y="2398802"/>
                  <a:pt x="2398802" y="3090672"/>
                  <a:pt x="1545336" y="3090672"/>
                </a:cubicBezTo>
                <a:cubicBezTo>
                  <a:pt x="691870" y="3090672"/>
                  <a:pt x="0" y="2398802"/>
                  <a:pt x="0" y="1545336"/>
                </a:cubicBezTo>
                <a:cubicBezTo>
                  <a:pt x="0" y="691870"/>
                  <a:pt x="691870" y="0"/>
                  <a:pt x="1545336" y="0"/>
                </a:cubicBezTo>
                <a:close/>
              </a:path>
            </a:pathLst>
          </a:custGeom>
          <a:ln>
            <a:solidFill>
              <a:schemeClr val="tx1"/>
            </a:solidFill>
          </a:ln>
        </p:spPr>
        <p:txBody>
          <a:bodyPr wrap="square" anchor="ctr">
            <a:noAutofit/>
          </a:bodyPr>
          <a:lstStyle>
            <a:lvl1pPr marL="0" indent="0" algn="ctr">
              <a:buNone/>
              <a:defRPr sz="1600"/>
            </a:lvl1pPr>
          </a:lstStyle>
          <a:p>
            <a:r>
              <a:rPr lang="en-US"/>
              <a:t>Click icon to add picture</a:t>
            </a:r>
            <a:endParaRPr lang="en-US" dirty="0"/>
          </a:p>
        </p:txBody>
      </p:sp>
      <p:sp>
        <p:nvSpPr>
          <p:cNvPr id="7" name="Subtitle 2">
            <a:extLst>
              <a:ext uri="{FF2B5EF4-FFF2-40B4-BE49-F238E27FC236}">
                <a16:creationId xmlns:a16="http://schemas.microsoft.com/office/drawing/2014/main" id="{7739B4AC-0C9E-671F-73C8-DA165ED67022}"/>
              </a:ext>
            </a:extLst>
          </p:cNvPr>
          <p:cNvSpPr>
            <a:spLocks noGrp="1"/>
          </p:cNvSpPr>
          <p:nvPr>
            <p:ph type="subTitle" idx="1"/>
          </p:nvPr>
        </p:nvSpPr>
        <p:spPr>
          <a:xfrm>
            <a:off x="484632" y="4645152"/>
            <a:ext cx="2944368" cy="402336"/>
          </a:xfrm>
          <a:solidFill>
            <a:schemeClr val="accent4"/>
          </a:solidFill>
        </p:spPr>
        <p:txBody>
          <a:bodyPr>
            <a:noAutofit/>
          </a:bodyPr>
          <a:lstStyle>
            <a:lvl1pPr marL="0" indent="0" algn="l">
              <a:lnSpc>
                <a:spcPct val="10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6449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78801671-5354-25B9-AE33-6658E5653412}"/>
              </a:ext>
            </a:extLst>
          </p:cNvPr>
          <p:cNvSpPr>
            <a:spLocks noGrp="1"/>
          </p:cNvSpPr>
          <p:nvPr>
            <p:ph type="pic" sz="quarter" idx="13"/>
          </p:nvPr>
        </p:nvSpPr>
        <p:spPr>
          <a:xfrm>
            <a:off x="-19050" y="2078597"/>
            <a:ext cx="12188952" cy="2130552"/>
          </a:xfrm>
          <a:custGeom>
            <a:avLst/>
            <a:gdLst>
              <a:gd name="connsiteX0" fmla="*/ 0 w 12188952"/>
              <a:gd name="connsiteY0" fmla="*/ 0 h 2130552"/>
              <a:gd name="connsiteX1" fmla="*/ 12188952 w 12188952"/>
              <a:gd name="connsiteY1" fmla="*/ 0 h 2130552"/>
              <a:gd name="connsiteX2" fmla="*/ 12188952 w 12188952"/>
              <a:gd name="connsiteY2" fmla="*/ 2130552 h 2130552"/>
              <a:gd name="connsiteX3" fmla="*/ 11609690 w 12188952"/>
              <a:gd name="connsiteY3" fmla="*/ 2130552 h 2130552"/>
              <a:gd name="connsiteX4" fmla="*/ 11609690 w 12188952"/>
              <a:gd name="connsiteY4" fmla="*/ 303706 h 2130552"/>
              <a:gd name="connsiteX5" fmla="*/ 9232250 w 12188952"/>
              <a:gd name="connsiteY5" fmla="*/ 303706 h 2130552"/>
              <a:gd name="connsiteX6" fmla="*/ 9232250 w 12188952"/>
              <a:gd name="connsiteY6" fmla="*/ 2130552 h 2130552"/>
              <a:gd name="connsiteX7" fmla="*/ 8737338 w 12188952"/>
              <a:gd name="connsiteY7" fmla="*/ 2130552 h 2130552"/>
              <a:gd name="connsiteX8" fmla="*/ 8737338 w 12188952"/>
              <a:gd name="connsiteY8" fmla="*/ 319204 h 2130552"/>
              <a:gd name="connsiteX9" fmla="*/ 8737338 w 12188952"/>
              <a:gd name="connsiteY9" fmla="*/ 303706 h 2130552"/>
              <a:gd name="connsiteX10" fmla="*/ 6359898 w 12188952"/>
              <a:gd name="connsiteY10" fmla="*/ 303706 h 2130552"/>
              <a:gd name="connsiteX11" fmla="*/ 6359898 w 12188952"/>
              <a:gd name="connsiteY11" fmla="*/ 319204 h 2130552"/>
              <a:gd name="connsiteX12" fmla="*/ 6359898 w 12188952"/>
              <a:gd name="connsiteY12" fmla="*/ 2130552 h 2130552"/>
              <a:gd name="connsiteX13" fmla="*/ 5864985 w 12188952"/>
              <a:gd name="connsiteY13" fmla="*/ 2130552 h 2130552"/>
              <a:gd name="connsiteX14" fmla="*/ 5864985 w 12188952"/>
              <a:gd name="connsiteY14" fmla="*/ 314038 h 2130552"/>
              <a:gd name="connsiteX15" fmla="*/ 5864985 w 12188952"/>
              <a:gd name="connsiteY15" fmla="*/ 303706 h 2130552"/>
              <a:gd name="connsiteX16" fmla="*/ 3487545 w 12188952"/>
              <a:gd name="connsiteY16" fmla="*/ 303706 h 2130552"/>
              <a:gd name="connsiteX17" fmla="*/ 3487545 w 12188952"/>
              <a:gd name="connsiteY17" fmla="*/ 314038 h 2130552"/>
              <a:gd name="connsiteX18" fmla="*/ 3487545 w 12188952"/>
              <a:gd name="connsiteY18" fmla="*/ 2130552 h 2130552"/>
              <a:gd name="connsiteX19" fmla="*/ 2992632 w 12188952"/>
              <a:gd name="connsiteY19" fmla="*/ 2130552 h 2130552"/>
              <a:gd name="connsiteX20" fmla="*/ 2992632 w 12188952"/>
              <a:gd name="connsiteY20" fmla="*/ 308872 h 2130552"/>
              <a:gd name="connsiteX21" fmla="*/ 615192 w 12188952"/>
              <a:gd name="connsiteY21" fmla="*/ 308872 h 2130552"/>
              <a:gd name="connsiteX22" fmla="*/ 615192 w 12188952"/>
              <a:gd name="connsiteY22" fmla="*/ 2130552 h 2130552"/>
              <a:gd name="connsiteX23" fmla="*/ 0 w 12188952"/>
              <a:gd name="connsiteY23" fmla="*/ 2130552 h 213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88952" h="2130552">
                <a:moveTo>
                  <a:pt x="0" y="0"/>
                </a:moveTo>
                <a:lnTo>
                  <a:pt x="12188952" y="0"/>
                </a:lnTo>
                <a:lnTo>
                  <a:pt x="12188952" y="2130552"/>
                </a:lnTo>
                <a:lnTo>
                  <a:pt x="11609690" y="2130552"/>
                </a:lnTo>
                <a:lnTo>
                  <a:pt x="11609690" y="303706"/>
                </a:lnTo>
                <a:lnTo>
                  <a:pt x="9232250" y="303706"/>
                </a:lnTo>
                <a:lnTo>
                  <a:pt x="9232250" y="2130552"/>
                </a:lnTo>
                <a:lnTo>
                  <a:pt x="8737338" y="2130552"/>
                </a:lnTo>
                <a:lnTo>
                  <a:pt x="8737338" y="319204"/>
                </a:lnTo>
                <a:lnTo>
                  <a:pt x="8737338" y="303706"/>
                </a:lnTo>
                <a:lnTo>
                  <a:pt x="6359898" y="303706"/>
                </a:lnTo>
                <a:lnTo>
                  <a:pt x="6359898" y="319204"/>
                </a:lnTo>
                <a:lnTo>
                  <a:pt x="6359898" y="2130552"/>
                </a:lnTo>
                <a:lnTo>
                  <a:pt x="5864985" y="2130552"/>
                </a:lnTo>
                <a:lnTo>
                  <a:pt x="5864985" y="314038"/>
                </a:lnTo>
                <a:lnTo>
                  <a:pt x="5864985" y="303706"/>
                </a:lnTo>
                <a:lnTo>
                  <a:pt x="3487545" y="303706"/>
                </a:lnTo>
                <a:lnTo>
                  <a:pt x="3487545" y="314038"/>
                </a:lnTo>
                <a:lnTo>
                  <a:pt x="3487545" y="2130552"/>
                </a:lnTo>
                <a:lnTo>
                  <a:pt x="2992632" y="2130552"/>
                </a:lnTo>
                <a:lnTo>
                  <a:pt x="2992632" y="308872"/>
                </a:lnTo>
                <a:lnTo>
                  <a:pt x="615192" y="308872"/>
                </a:lnTo>
                <a:lnTo>
                  <a:pt x="615192" y="2130552"/>
                </a:lnTo>
                <a:lnTo>
                  <a:pt x="0" y="2130552"/>
                </a:lnTo>
                <a:close/>
              </a:path>
            </a:pathLst>
          </a:custGeom>
        </p:spPr>
        <p:txBody>
          <a:bodyPr wrap="square">
            <a:no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171600-BED0-74AC-E859-D58783F02246}"/>
              </a:ext>
            </a:extLst>
          </p:cNvPr>
          <p:cNvSpPr>
            <a:spLocks noGrp="1"/>
          </p:cNvSpPr>
          <p:nvPr>
            <p:ph type="title"/>
          </p:nvPr>
        </p:nvSpPr>
        <p:spPr>
          <a:xfrm>
            <a:off x="585216" y="548640"/>
            <a:ext cx="11000232" cy="713232"/>
          </a:xfrm>
        </p:spPr>
        <p:txBody>
          <a:bodyPr lIns="91440" tIns="45720" rIns="91440" bIns="45720"/>
          <a:lstStyle/>
          <a:p>
            <a:r>
              <a:rPr lang="en-US"/>
              <a:t>Click to edit Master title style</a:t>
            </a:r>
          </a:p>
        </p:txBody>
      </p:sp>
      <p:sp>
        <p:nvSpPr>
          <p:cNvPr id="3" name="Date Placeholder 2">
            <a:extLst>
              <a:ext uri="{FF2B5EF4-FFF2-40B4-BE49-F238E27FC236}">
                <a16:creationId xmlns:a16="http://schemas.microsoft.com/office/drawing/2014/main" id="{F8A0642D-F9B7-ABDD-56F1-C71B524A7900}"/>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2CF20FC0-560E-9B91-B06D-87FEC1642A37}"/>
              </a:ext>
            </a:extLst>
          </p:cNvPr>
          <p:cNvSpPr>
            <a:spLocks noGrp="1"/>
          </p:cNvSpPr>
          <p:nvPr>
            <p:ph type="sldNum" sz="quarter" idx="11"/>
          </p:nvPr>
        </p:nvSpPr>
        <p:spPr/>
        <p:txBody>
          <a:bodyPr/>
          <a:lstStyle/>
          <a:p>
            <a:fld id="{B776CE9F-4BD8-A748-847B-B97BB3C5BACA}" type="slidenum">
              <a:rPr lang="en-US" smtClean="0"/>
              <a:pPr/>
              <a:t>‹#›</a:t>
            </a:fld>
            <a:endParaRPr lang="en-US" dirty="0"/>
          </a:p>
        </p:txBody>
      </p:sp>
      <p:sp>
        <p:nvSpPr>
          <p:cNvPr id="5" name="Footer Placeholder 4">
            <a:extLst>
              <a:ext uri="{FF2B5EF4-FFF2-40B4-BE49-F238E27FC236}">
                <a16:creationId xmlns:a16="http://schemas.microsoft.com/office/drawing/2014/main" id="{2AD479E1-9472-4ACD-160F-8E0AF3DC343D}"/>
              </a:ext>
            </a:extLst>
          </p:cNvPr>
          <p:cNvSpPr>
            <a:spLocks noGrp="1"/>
          </p:cNvSpPr>
          <p:nvPr>
            <p:ph type="ftr" sz="quarter" idx="12"/>
          </p:nvPr>
        </p:nvSpPr>
        <p:spPr/>
        <p:txBody>
          <a:bodyPr/>
          <a:lstStyle/>
          <a:p>
            <a:r>
              <a:rPr lang="en-US" dirty="0"/>
              <a:t>Presentation title</a:t>
            </a:r>
          </a:p>
        </p:txBody>
      </p:sp>
      <p:sp>
        <p:nvSpPr>
          <p:cNvPr id="14" name="Rectangle 13">
            <a:extLst>
              <a:ext uri="{FF2B5EF4-FFF2-40B4-BE49-F238E27FC236}">
                <a16:creationId xmlns:a16="http://schemas.microsoft.com/office/drawing/2014/main" id="{37CF5505-6B6A-48E5-4975-2D3C5B735E22}"/>
              </a:ext>
            </a:extLst>
          </p:cNvPr>
          <p:cNvSpPr/>
          <p:nvPr userDrawn="1"/>
        </p:nvSpPr>
        <p:spPr>
          <a:xfrm>
            <a:off x="596142" y="2382303"/>
            <a:ext cx="2377440" cy="23774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B205CAC1-7E1B-02CD-1894-8E1B2435F15E}"/>
              </a:ext>
            </a:extLst>
          </p:cNvPr>
          <p:cNvSpPr/>
          <p:nvPr userDrawn="1"/>
        </p:nvSpPr>
        <p:spPr>
          <a:xfrm>
            <a:off x="9213200" y="2382303"/>
            <a:ext cx="2377440" cy="23774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3AC60B15-4ACB-C28D-352E-000AEA2C5356}"/>
              </a:ext>
            </a:extLst>
          </p:cNvPr>
          <p:cNvSpPr/>
          <p:nvPr userDrawn="1"/>
        </p:nvSpPr>
        <p:spPr>
          <a:xfrm>
            <a:off x="6340848" y="2382303"/>
            <a:ext cx="2377440" cy="23774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49FEE9F7-D771-4EFD-C9C4-3E9D3A7F5EDC}"/>
              </a:ext>
            </a:extLst>
          </p:cNvPr>
          <p:cNvSpPr/>
          <p:nvPr userDrawn="1"/>
        </p:nvSpPr>
        <p:spPr>
          <a:xfrm>
            <a:off x="3468495" y="2382303"/>
            <a:ext cx="2377440" cy="23774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icture Placeholder 25">
            <a:extLst>
              <a:ext uri="{FF2B5EF4-FFF2-40B4-BE49-F238E27FC236}">
                <a16:creationId xmlns:a16="http://schemas.microsoft.com/office/drawing/2014/main" id="{5D79FB56-06D0-0403-1382-8CC187396650}"/>
              </a:ext>
            </a:extLst>
          </p:cNvPr>
          <p:cNvSpPr>
            <a:spLocks noGrp="1"/>
          </p:cNvSpPr>
          <p:nvPr>
            <p:ph type="pic" sz="quarter" idx="14"/>
          </p:nvPr>
        </p:nvSpPr>
        <p:spPr>
          <a:xfrm>
            <a:off x="838458" y="2624619"/>
            <a:ext cx="1892808" cy="1892808"/>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7" name="Picture Placeholder 25">
            <a:extLst>
              <a:ext uri="{FF2B5EF4-FFF2-40B4-BE49-F238E27FC236}">
                <a16:creationId xmlns:a16="http://schemas.microsoft.com/office/drawing/2014/main" id="{761AD9FA-7307-5761-D0BA-429414231D6E}"/>
              </a:ext>
            </a:extLst>
          </p:cNvPr>
          <p:cNvSpPr>
            <a:spLocks noGrp="1"/>
          </p:cNvSpPr>
          <p:nvPr>
            <p:ph type="pic" sz="quarter" idx="15"/>
          </p:nvPr>
        </p:nvSpPr>
        <p:spPr>
          <a:xfrm>
            <a:off x="3710811" y="2624619"/>
            <a:ext cx="1892808" cy="1892808"/>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8" name="Picture Placeholder 25">
            <a:extLst>
              <a:ext uri="{FF2B5EF4-FFF2-40B4-BE49-F238E27FC236}">
                <a16:creationId xmlns:a16="http://schemas.microsoft.com/office/drawing/2014/main" id="{E90A1BAD-3EF2-3649-1433-36CC16B0077A}"/>
              </a:ext>
            </a:extLst>
          </p:cNvPr>
          <p:cNvSpPr>
            <a:spLocks noGrp="1"/>
          </p:cNvSpPr>
          <p:nvPr>
            <p:ph type="pic" sz="quarter" idx="16"/>
          </p:nvPr>
        </p:nvSpPr>
        <p:spPr>
          <a:xfrm>
            <a:off x="6583164" y="2624619"/>
            <a:ext cx="1892808" cy="1892808"/>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9" name="Picture Placeholder 25">
            <a:extLst>
              <a:ext uri="{FF2B5EF4-FFF2-40B4-BE49-F238E27FC236}">
                <a16:creationId xmlns:a16="http://schemas.microsoft.com/office/drawing/2014/main" id="{29620C04-A949-59BD-DB48-2D9657D56D93}"/>
              </a:ext>
            </a:extLst>
          </p:cNvPr>
          <p:cNvSpPr>
            <a:spLocks noGrp="1"/>
          </p:cNvSpPr>
          <p:nvPr>
            <p:ph type="pic" sz="quarter" idx="17"/>
          </p:nvPr>
        </p:nvSpPr>
        <p:spPr>
          <a:xfrm>
            <a:off x="9455516" y="2624619"/>
            <a:ext cx="1892808" cy="1892808"/>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3F66E54D-8BCB-94BE-96AC-1DF03BC8E380}"/>
              </a:ext>
            </a:extLst>
          </p:cNvPr>
          <p:cNvSpPr>
            <a:spLocks noGrp="1"/>
          </p:cNvSpPr>
          <p:nvPr>
            <p:ph type="body" sz="quarter" idx="18"/>
          </p:nvPr>
        </p:nvSpPr>
        <p:spPr>
          <a:xfrm>
            <a:off x="877696" y="5001768"/>
            <a:ext cx="1883664" cy="365760"/>
          </a:xfrm>
        </p:spPr>
        <p:txBody>
          <a:bodyPr anchor="ctr"/>
          <a:lstStyle>
            <a:lvl1pPr marL="0" indent="0" algn="ctr">
              <a:lnSpc>
                <a:spcPct val="100000"/>
              </a:lnSpc>
              <a:spcBef>
                <a:spcPts val="0"/>
              </a:spcBef>
              <a:buNone/>
              <a:defRPr sz="1800" b="1" cap="all" spc="0" baseline="0">
                <a:latin typeface="+mj-lt"/>
              </a:defRPr>
            </a:lvl1pPr>
          </a:lstStyle>
          <a:p>
            <a:pPr lvl="0"/>
            <a:r>
              <a:rPr lang="en-US"/>
              <a:t>Click to edit Master text styles</a:t>
            </a:r>
          </a:p>
        </p:txBody>
      </p:sp>
      <p:sp>
        <p:nvSpPr>
          <p:cNvPr id="8" name="Text Placeholder 6">
            <a:extLst>
              <a:ext uri="{FF2B5EF4-FFF2-40B4-BE49-F238E27FC236}">
                <a16:creationId xmlns:a16="http://schemas.microsoft.com/office/drawing/2014/main" id="{565E13D5-A494-5C7B-7D8B-ACC5A9CC2B38}"/>
              </a:ext>
            </a:extLst>
          </p:cNvPr>
          <p:cNvSpPr>
            <a:spLocks noGrp="1"/>
          </p:cNvSpPr>
          <p:nvPr>
            <p:ph type="body" sz="quarter" idx="19"/>
          </p:nvPr>
        </p:nvSpPr>
        <p:spPr>
          <a:xfrm>
            <a:off x="3715383" y="5001768"/>
            <a:ext cx="1883664" cy="365760"/>
          </a:xfrm>
        </p:spPr>
        <p:txBody>
          <a:bodyPr anchor="ctr"/>
          <a:lstStyle>
            <a:lvl1pPr marL="0" indent="0" algn="ctr">
              <a:lnSpc>
                <a:spcPct val="100000"/>
              </a:lnSpc>
              <a:spcBef>
                <a:spcPts val="0"/>
              </a:spcBef>
              <a:buNone/>
              <a:defRPr sz="1800" b="1" cap="all" spc="0" baseline="0">
                <a:latin typeface="+mj-lt"/>
              </a:defRPr>
            </a:lvl1pPr>
          </a:lstStyle>
          <a:p>
            <a:pPr lvl="0"/>
            <a:r>
              <a:rPr lang="en-US"/>
              <a:t>Click to edit Master text styles</a:t>
            </a:r>
          </a:p>
        </p:txBody>
      </p:sp>
      <p:sp>
        <p:nvSpPr>
          <p:cNvPr id="9" name="Text Placeholder 6">
            <a:extLst>
              <a:ext uri="{FF2B5EF4-FFF2-40B4-BE49-F238E27FC236}">
                <a16:creationId xmlns:a16="http://schemas.microsoft.com/office/drawing/2014/main" id="{A5E9E9DB-B904-0E52-F36E-875DEF5561C6}"/>
              </a:ext>
            </a:extLst>
          </p:cNvPr>
          <p:cNvSpPr>
            <a:spLocks noGrp="1"/>
          </p:cNvSpPr>
          <p:nvPr>
            <p:ph type="body" sz="quarter" idx="20"/>
          </p:nvPr>
        </p:nvSpPr>
        <p:spPr>
          <a:xfrm>
            <a:off x="6587736" y="5001768"/>
            <a:ext cx="1883664" cy="365760"/>
          </a:xfrm>
        </p:spPr>
        <p:txBody>
          <a:bodyPr anchor="ctr"/>
          <a:lstStyle>
            <a:lvl1pPr marL="0" indent="0" algn="ctr">
              <a:lnSpc>
                <a:spcPct val="100000"/>
              </a:lnSpc>
              <a:spcBef>
                <a:spcPts val="0"/>
              </a:spcBef>
              <a:buNone/>
              <a:defRPr sz="1800" b="1" cap="all" spc="0" baseline="0">
                <a:latin typeface="+mj-lt"/>
              </a:defRPr>
            </a:lvl1pPr>
          </a:lstStyle>
          <a:p>
            <a:pPr lvl="0"/>
            <a:r>
              <a:rPr lang="en-US"/>
              <a:t>Click to edit Master text styles</a:t>
            </a:r>
          </a:p>
        </p:txBody>
      </p:sp>
      <p:sp>
        <p:nvSpPr>
          <p:cNvPr id="10" name="Text Placeholder 6">
            <a:extLst>
              <a:ext uri="{FF2B5EF4-FFF2-40B4-BE49-F238E27FC236}">
                <a16:creationId xmlns:a16="http://schemas.microsoft.com/office/drawing/2014/main" id="{0AFAB388-1703-05B3-FF78-8BD61D0DBF60}"/>
              </a:ext>
            </a:extLst>
          </p:cNvPr>
          <p:cNvSpPr>
            <a:spLocks noGrp="1"/>
          </p:cNvSpPr>
          <p:nvPr>
            <p:ph type="body" sz="quarter" idx="21"/>
          </p:nvPr>
        </p:nvSpPr>
        <p:spPr>
          <a:xfrm>
            <a:off x="9456420" y="4995055"/>
            <a:ext cx="1883664" cy="365760"/>
          </a:xfrm>
        </p:spPr>
        <p:txBody>
          <a:bodyPr anchor="ctr"/>
          <a:lstStyle>
            <a:lvl1pPr marL="0" indent="0" algn="ctr">
              <a:lnSpc>
                <a:spcPct val="100000"/>
              </a:lnSpc>
              <a:spcBef>
                <a:spcPts val="0"/>
              </a:spcBef>
              <a:buNone/>
              <a:defRPr sz="1800" b="1" cap="all" spc="0" baseline="0">
                <a:latin typeface="+mj-lt"/>
              </a:defRPr>
            </a:lvl1pPr>
          </a:lstStyle>
          <a:p>
            <a:pPr lvl="0"/>
            <a:r>
              <a:rPr lang="en-US"/>
              <a:t>Click to edit Master text styles</a:t>
            </a:r>
          </a:p>
        </p:txBody>
      </p:sp>
      <p:sp>
        <p:nvSpPr>
          <p:cNvPr id="11" name="Text Placeholder 6">
            <a:extLst>
              <a:ext uri="{FF2B5EF4-FFF2-40B4-BE49-F238E27FC236}">
                <a16:creationId xmlns:a16="http://schemas.microsoft.com/office/drawing/2014/main" id="{BC0F7A7B-C617-73EF-C258-1DE68E292A55}"/>
              </a:ext>
            </a:extLst>
          </p:cNvPr>
          <p:cNvSpPr>
            <a:spLocks noGrp="1"/>
          </p:cNvSpPr>
          <p:nvPr>
            <p:ph type="body" sz="quarter" idx="22"/>
          </p:nvPr>
        </p:nvSpPr>
        <p:spPr>
          <a:xfrm>
            <a:off x="877696" y="5477256"/>
            <a:ext cx="1883664" cy="365760"/>
          </a:xfrm>
        </p:spPr>
        <p:txBody>
          <a:bodyPr anchor="t"/>
          <a:lstStyle>
            <a:lvl1pPr marL="0" indent="0" algn="ctr">
              <a:lnSpc>
                <a:spcPct val="100000"/>
              </a:lnSpc>
              <a:spcBef>
                <a:spcPts val="0"/>
              </a:spcBef>
              <a:buNone/>
              <a:defRPr sz="1400" b="0" cap="none" spc="0" baseline="0">
                <a:latin typeface="+mn-lt"/>
              </a:defRPr>
            </a:lvl1pPr>
          </a:lstStyle>
          <a:p>
            <a:pPr lvl="0"/>
            <a:r>
              <a:rPr lang="en-US"/>
              <a:t>Click to edit Master text styles</a:t>
            </a:r>
          </a:p>
        </p:txBody>
      </p:sp>
      <p:sp>
        <p:nvSpPr>
          <p:cNvPr id="12" name="Text Placeholder 6">
            <a:extLst>
              <a:ext uri="{FF2B5EF4-FFF2-40B4-BE49-F238E27FC236}">
                <a16:creationId xmlns:a16="http://schemas.microsoft.com/office/drawing/2014/main" id="{8505B010-0DE0-160A-8F55-99CBBD0B51C0}"/>
              </a:ext>
            </a:extLst>
          </p:cNvPr>
          <p:cNvSpPr>
            <a:spLocks noGrp="1"/>
          </p:cNvSpPr>
          <p:nvPr>
            <p:ph type="body" sz="quarter" idx="23"/>
          </p:nvPr>
        </p:nvSpPr>
        <p:spPr>
          <a:xfrm>
            <a:off x="3715383" y="5477256"/>
            <a:ext cx="1883664" cy="365760"/>
          </a:xfrm>
        </p:spPr>
        <p:txBody>
          <a:bodyPr anchor="t"/>
          <a:lstStyle>
            <a:lvl1pPr marL="0" indent="0" algn="ctr">
              <a:lnSpc>
                <a:spcPct val="100000"/>
              </a:lnSpc>
              <a:spcBef>
                <a:spcPts val="0"/>
              </a:spcBef>
              <a:buNone/>
              <a:defRPr sz="1400" b="0" cap="none" spc="0" baseline="0">
                <a:latin typeface="+mn-lt"/>
              </a:defRPr>
            </a:lvl1pPr>
          </a:lstStyle>
          <a:p>
            <a:pPr lvl="0"/>
            <a:r>
              <a:rPr lang="en-US"/>
              <a:t>Click to edit Master text styles</a:t>
            </a:r>
          </a:p>
        </p:txBody>
      </p:sp>
      <p:sp>
        <p:nvSpPr>
          <p:cNvPr id="13" name="Text Placeholder 6">
            <a:extLst>
              <a:ext uri="{FF2B5EF4-FFF2-40B4-BE49-F238E27FC236}">
                <a16:creationId xmlns:a16="http://schemas.microsoft.com/office/drawing/2014/main" id="{B587A03F-BE4E-C7A4-28CD-3B4C581E5537}"/>
              </a:ext>
            </a:extLst>
          </p:cNvPr>
          <p:cNvSpPr>
            <a:spLocks noGrp="1"/>
          </p:cNvSpPr>
          <p:nvPr>
            <p:ph type="body" sz="quarter" idx="24"/>
          </p:nvPr>
        </p:nvSpPr>
        <p:spPr>
          <a:xfrm>
            <a:off x="6587736" y="5477256"/>
            <a:ext cx="1883664" cy="365760"/>
          </a:xfrm>
        </p:spPr>
        <p:txBody>
          <a:bodyPr anchor="t"/>
          <a:lstStyle>
            <a:lvl1pPr marL="0" indent="0" algn="ctr">
              <a:lnSpc>
                <a:spcPct val="100000"/>
              </a:lnSpc>
              <a:spcBef>
                <a:spcPts val="0"/>
              </a:spcBef>
              <a:buNone/>
              <a:defRPr sz="1400" b="0" cap="none" spc="0" baseline="0">
                <a:latin typeface="+mn-lt"/>
              </a:defRPr>
            </a:lvl1pPr>
          </a:lstStyle>
          <a:p>
            <a:pPr lvl="0"/>
            <a:r>
              <a:rPr lang="en-US"/>
              <a:t>Click to edit Master text styles</a:t>
            </a:r>
          </a:p>
        </p:txBody>
      </p:sp>
      <p:sp>
        <p:nvSpPr>
          <p:cNvPr id="15" name="Text Placeholder 6">
            <a:extLst>
              <a:ext uri="{FF2B5EF4-FFF2-40B4-BE49-F238E27FC236}">
                <a16:creationId xmlns:a16="http://schemas.microsoft.com/office/drawing/2014/main" id="{AAE93713-B7D7-8AA5-A8BF-59C7A0F464F2}"/>
              </a:ext>
            </a:extLst>
          </p:cNvPr>
          <p:cNvSpPr>
            <a:spLocks noGrp="1"/>
          </p:cNvSpPr>
          <p:nvPr>
            <p:ph type="body" sz="quarter" idx="25"/>
          </p:nvPr>
        </p:nvSpPr>
        <p:spPr>
          <a:xfrm>
            <a:off x="9456420" y="5477256"/>
            <a:ext cx="1883664" cy="365760"/>
          </a:xfrm>
        </p:spPr>
        <p:txBody>
          <a:bodyPr anchor="t"/>
          <a:lstStyle>
            <a:lvl1pPr marL="0" indent="0" algn="ctr">
              <a:lnSpc>
                <a:spcPct val="100000"/>
              </a:lnSpc>
              <a:spcBef>
                <a:spcPts val="0"/>
              </a:spcBef>
              <a:buNone/>
              <a:defRPr sz="1400" b="0" cap="none" spc="0" baseline="0">
                <a:latin typeface="+mn-lt"/>
              </a:defRPr>
            </a:lvl1pPr>
          </a:lstStyle>
          <a:p>
            <a:pPr lvl="0"/>
            <a:r>
              <a:rPr lang="en-US"/>
              <a:t>Click to edit Master text styles</a:t>
            </a:r>
          </a:p>
        </p:txBody>
      </p:sp>
    </p:spTree>
    <p:extLst>
      <p:ext uri="{BB962C8B-B14F-4D97-AF65-F5344CB8AC3E}">
        <p14:creationId xmlns:p14="http://schemas.microsoft.com/office/powerpoint/2010/main" val="219313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1600-BED0-74AC-E859-D58783F02246}"/>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37CF5505-6B6A-48E5-4975-2D3C5B735E22}"/>
              </a:ext>
            </a:extLst>
          </p:cNvPr>
          <p:cNvSpPr/>
          <p:nvPr userDrawn="1"/>
        </p:nvSpPr>
        <p:spPr>
          <a:xfrm>
            <a:off x="859536" y="1316736"/>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B205CAC1-7E1B-02CD-1894-8E1B2435F15E}"/>
              </a:ext>
            </a:extLst>
          </p:cNvPr>
          <p:cNvSpPr/>
          <p:nvPr userDrawn="1"/>
        </p:nvSpPr>
        <p:spPr>
          <a:xfrm>
            <a:off x="9473184" y="1316736"/>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3AC60B15-4ACB-C28D-352E-000AEA2C5356}"/>
              </a:ext>
            </a:extLst>
          </p:cNvPr>
          <p:cNvSpPr/>
          <p:nvPr userDrawn="1"/>
        </p:nvSpPr>
        <p:spPr>
          <a:xfrm>
            <a:off x="6601968" y="1316736"/>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49FEE9F7-D771-4EFD-C9C4-3E9D3A7F5EDC}"/>
              </a:ext>
            </a:extLst>
          </p:cNvPr>
          <p:cNvSpPr/>
          <p:nvPr userDrawn="1"/>
        </p:nvSpPr>
        <p:spPr>
          <a:xfrm>
            <a:off x="3730752" y="1316736"/>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icture Placeholder 25">
            <a:extLst>
              <a:ext uri="{FF2B5EF4-FFF2-40B4-BE49-F238E27FC236}">
                <a16:creationId xmlns:a16="http://schemas.microsoft.com/office/drawing/2014/main" id="{5D79FB56-06D0-0403-1382-8CC187396650}"/>
              </a:ext>
            </a:extLst>
          </p:cNvPr>
          <p:cNvSpPr>
            <a:spLocks noGrp="1"/>
          </p:cNvSpPr>
          <p:nvPr>
            <p:ph type="pic" sz="quarter" idx="14"/>
          </p:nvPr>
        </p:nvSpPr>
        <p:spPr>
          <a:xfrm>
            <a:off x="1005840" y="1463040"/>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7" name="Picture Placeholder 25">
            <a:extLst>
              <a:ext uri="{FF2B5EF4-FFF2-40B4-BE49-F238E27FC236}">
                <a16:creationId xmlns:a16="http://schemas.microsoft.com/office/drawing/2014/main" id="{761AD9FA-7307-5761-D0BA-429414231D6E}"/>
              </a:ext>
            </a:extLst>
          </p:cNvPr>
          <p:cNvSpPr>
            <a:spLocks noGrp="1"/>
          </p:cNvSpPr>
          <p:nvPr>
            <p:ph type="pic" sz="quarter" idx="15"/>
          </p:nvPr>
        </p:nvSpPr>
        <p:spPr>
          <a:xfrm>
            <a:off x="3877056" y="1463040"/>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8" name="Picture Placeholder 25">
            <a:extLst>
              <a:ext uri="{FF2B5EF4-FFF2-40B4-BE49-F238E27FC236}">
                <a16:creationId xmlns:a16="http://schemas.microsoft.com/office/drawing/2014/main" id="{E90A1BAD-3EF2-3649-1433-36CC16B0077A}"/>
              </a:ext>
            </a:extLst>
          </p:cNvPr>
          <p:cNvSpPr>
            <a:spLocks noGrp="1"/>
          </p:cNvSpPr>
          <p:nvPr>
            <p:ph type="pic" sz="quarter" idx="16"/>
          </p:nvPr>
        </p:nvSpPr>
        <p:spPr>
          <a:xfrm>
            <a:off x="6748272" y="1463040"/>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9" name="Picture Placeholder 25">
            <a:extLst>
              <a:ext uri="{FF2B5EF4-FFF2-40B4-BE49-F238E27FC236}">
                <a16:creationId xmlns:a16="http://schemas.microsoft.com/office/drawing/2014/main" id="{29620C04-A949-59BD-DB48-2D9657D56D93}"/>
              </a:ext>
            </a:extLst>
          </p:cNvPr>
          <p:cNvSpPr>
            <a:spLocks noGrp="1"/>
          </p:cNvSpPr>
          <p:nvPr>
            <p:ph type="pic" sz="quarter" idx="17"/>
          </p:nvPr>
        </p:nvSpPr>
        <p:spPr>
          <a:xfrm>
            <a:off x="9619488" y="1463040"/>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3F66E54D-8BCB-94BE-96AC-1DF03BC8E380}"/>
              </a:ext>
            </a:extLst>
          </p:cNvPr>
          <p:cNvSpPr>
            <a:spLocks noGrp="1"/>
          </p:cNvSpPr>
          <p:nvPr>
            <p:ph type="body" sz="quarter" idx="18"/>
          </p:nvPr>
        </p:nvSpPr>
        <p:spPr>
          <a:xfrm>
            <a:off x="551871" y="3310128"/>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8" name="Text Placeholder 6">
            <a:extLst>
              <a:ext uri="{FF2B5EF4-FFF2-40B4-BE49-F238E27FC236}">
                <a16:creationId xmlns:a16="http://schemas.microsoft.com/office/drawing/2014/main" id="{565E13D5-A494-5C7B-7D8B-ACC5A9CC2B38}"/>
              </a:ext>
            </a:extLst>
          </p:cNvPr>
          <p:cNvSpPr>
            <a:spLocks noGrp="1"/>
          </p:cNvSpPr>
          <p:nvPr>
            <p:ph type="body" sz="quarter" idx="19"/>
          </p:nvPr>
        </p:nvSpPr>
        <p:spPr>
          <a:xfrm>
            <a:off x="3425459" y="3310128"/>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9" name="Text Placeholder 6">
            <a:extLst>
              <a:ext uri="{FF2B5EF4-FFF2-40B4-BE49-F238E27FC236}">
                <a16:creationId xmlns:a16="http://schemas.microsoft.com/office/drawing/2014/main" id="{A5E9E9DB-B904-0E52-F36E-875DEF5561C6}"/>
              </a:ext>
            </a:extLst>
          </p:cNvPr>
          <p:cNvSpPr>
            <a:spLocks noGrp="1"/>
          </p:cNvSpPr>
          <p:nvPr>
            <p:ph type="body" sz="quarter" idx="20"/>
          </p:nvPr>
        </p:nvSpPr>
        <p:spPr>
          <a:xfrm>
            <a:off x="6299047" y="3310128"/>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10" name="Text Placeholder 6">
            <a:extLst>
              <a:ext uri="{FF2B5EF4-FFF2-40B4-BE49-F238E27FC236}">
                <a16:creationId xmlns:a16="http://schemas.microsoft.com/office/drawing/2014/main" id="{0AFAB388-1703-05B3-FF78-8BD61D0DBF60}"/>
              </a:ext>
            </a:extLst>
          </p:cNvPr>
          <p:cNvSpPr>
            <a:spLocks noGrp="1"/>
          </p:cNvSpPr>
          <p:nvPr>
            <p:ph type="body" sz="quarter" idx="21"/>
          </p:nvPr>
        </p:nvSpPr>
        <p:spPr>
          <a:xfrm>
            <a:off x="9172635" y="3310128"/>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11" name="Text Placeholder 6">
            <a:extLst>
              <a:ext uri="{FF2B5EF4-FFF2-40B4-BE49-F238E27FC236}">
                <a16:creationId xmlns:a16="http://schemas.microsoft.com/office/drawing/2014/main" id="{BC0F7A7B-C617-73EF-C258-1DE68E292A55}"/>
              </a:ext>
            </a:extLst>
          </p:cNvPr>
          <p:cNvSpPr>
            <a:spLocks noGrp="1"/>
          </p:cNvSpPr>
          <p:nvPr>
            <p:ph type="body" sz="quarter" idx="22"/>
          </p:nvPr>
        </p:nvSpPr>
        <p:spPr>
          <a:xfrm>
            <a:off x="620451" y="3547872"/>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12" name="Text Placeholder 6">
            <a:extLst>
              <a:ext uri="{FF2B5EF4-FFF2-40B4-BE49-F238E27FC236}">
                <a16:creationId xmlns:a16="http://schemas.microsoft.com/office/drawing/2014/main" id="{8505B010-0DE0-160A-8F55-99CBBD0B51C0}"/>
              </a:ext>
            </a:extLst>
          </p:cNvPr>
          <p:cNvSpPr>
            <a:spLocks noGrp="1"/>
          </p:cNvSpPr>
          <p:nvPr>
            <p:ph type="body" sz="quarter" idx="23"/>
          </p:nvPr>
        </p:nvSpPr>
        <p:spPr>
          <a:xfrm>
            <a:off x="3494039" y="3547872"/>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13" name="Text Placeholder 6">
            <a:extLst>
              <a:ext uri="{FF2B5EF4-FFF2-40B4-BE49-F238E27FC236}">
                <a16:creationId xmlns:a16="http://schemas.microsoft.com/office/drawing/2014/main" id="{B587A03F-BE4E-C7A4-28CD-3B4C581E5537}"/>
              </a:ext>
            </a:extLst>
          </p:cNvPr>
          <p:cNvSpPr>
            <a:spLocks noGrp="1"/>
          </p:cNvSpPr>
          <p:nvPr>
            <p:ph type="body" sz="quarter" idx="24"/>
          </p:nvPr>
        </p:nvSpPr>
        <p:spPr>
          <a:xfrm>
            <a:off x="6367627" y="3547872"/>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15" name="Text Placeholder 6">
            <a:extLst>
              <a:ext uri="{FF2B5EF4-FFF2-40B4-BE49-F238E27FC236}">
                <a16:creationId xmlns:a16="http://schemas.microsoft.com/office/drawing/2014/main" id="{AAE93713-B7D7-8AA5-A8BF-59C7A0F464F2}"/>
              </a:ext>
            </a:extLst>
          </p:cNvPr>
          <p:cNvSpPr>
            <a:spLocks noGrp="1"/>
          </p:cNvSpPr>
          <p:nvPr>
            <p:ph type="body" sz="quarter" idx="25"/>
          </p:nvPr>
        </p:nvSpPr>
        <p:spPr>
          <a:xfrm>
            <a:off x="9241215" y="3547872"/>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6" name="Rectangle 5">
            <a:extLst>
              <a:ext uri="{FF2B5EF4-FFF2-40B4-BE49-F238E27FC236}">
                <a16:creationId xmlns:a16="http://schemas.microsoft.com/office/drawing/2014/main" id="{D2694D5D-D114-545E-8968-EE52F1FAACD9}"/>
              </a:ext>
            </a:extLst>
          </p:cNvPr>
          <p:cNvSpPr/>
          <p:nvPr userDrawn="1"/>
        </p:nvSpPr>
        <p:spPr>
          <a:xfrm>
            <a:off x="891094" y="4046638"/>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1F0EA9-F152-D4A8-60CA-876313A12A0F}"/>
              </a:ext>
            </a:extLst>
          </p:cNvPr>
          <p:cNvSpPr/>
          <p:nvPr userDrawn="1"/>
        </p:nvSpPr>
        <p:spPr>
          <a:xfrm>
            <a:off x="9504742" y="4046638"/>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529A927-D447-C6DB-D0DF-295C86F7F543}"/>
              </a:ext>
            </a:extLst>
          </p:cNvPr>
          <p:cNvSpPr/>
          <p:nvPr userDrawn="1"/>
        </p:nvSpPr>
        <p:spPr>
          <a:xfrm>
            <a:off x="6633526" y="4046638"/>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16B43E8A-FF02-8CD2-CA08-4C1AE2DC9896}"/>
              </a:ext>
            </a:extLst>
          </p:cNvPr>
          <p:cNvSpPr/>
          <p:nvPr userDrawn="1"/>
        </p:nvSpPr>
        <p:spPr>
          <a:xfrm>
            <a:off x="3762310" y="4046638"/>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25">
            <a:extLst>
              <a:ext uri="{FF2B5EF4-FFF2-40B4-BE49-F238E27FC236}">
                <a16:creationId xmlns:a16="http://schemas.microsoft.com/office/drawing/2014/main" id="{3132BE3B-1EE9-7716-ECB5-8BC0B89EAEBF}"/>
              </a:ext>
            </a:extLst>
          </p:cNvPr>
          <p:cNvSpPr>
            <a:spLocks noGrp="1"/>
          </p:cNvSpPr>
          <p:nvPr>
            <p:ph type="pic" sz="quarter" idx="26"/>
          </p:nvPr>
        </p:nvSpPr>
        <p:spPr>
          <a:xfrm>
            <a:off x="1037398" y="4192942"/>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1" name="Picture Placeholder 25">
            <a:extLst>
              <a:ext uri="{FF2B5EF4-FFF2-40B4-BE49-F238E27FC236}">
                <a16:creationId xmlns:a16="http://schemas.microsoft.com/office/drawing/2014/main" id="{FE921522-E652-E53C-FF12-51A48357AF8D}"/>
              </a:ext>
            </a:extLst>
          </p:cNvPr>
          <p:cNvSpPr>
            <a:spLocks noGrp="1"/>
          </p:cNvSpPr>
          <p:nvPr>
            <p:ph type="pic" sz="quarter" idx="27"/>
          </p:nvPr>
        </p:nvSpPr>
        <p:spPr>
          <a:xfrm>
            <a:off x="3908614" y="4192942"/>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5" name="Picture Placeholder 25">
            <a:extLst>
              <a:ext uri="{FF2B5EF4-FFF2-40B4-BE49-F238E27FC236}">
                <a16:creationId xmlns:a16="http://schemas.microsoft.com/office/drawing/2014/main" id="{214CB254-16F9-3553-594E-EB218F232065}"/>
              </a:ext>
            </a:extLst>
          </p:cNvPr>
          <p:cNvSpPr>
            <a:spLocks noGrp="1"/>
          </p:cNvSpPr>
          <p:nvPr>
            <p:ph type="pic" sz="quarter" idx="28"/>
          </p:nvPr>
        </p:nvSpPr>
        <p:spPr>
          <a:xfrm>
            <a:off x="6779830" y="4192942"/>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30" name="Picture Placeholder 25">
            <a:extLst>
              <a:ext uri="{FF2B5EF4-FFF2-40B4-BE49-F238E27FC236}">
                <a16:creationId xmlns:a16="http://schemas.microsoft.com/office/drawing/2014/main" id="{7A9EC28A-341B-93AD-0878-FD6FB1FA09A8}"/>
              </a:ext>
            </a:extLst>
          </p:cNvPr>
          <p:cNvSpPr>
            <a:spLocks noGrp="1"/>
          </p:cNvSpPr>
          <p:nvPr>
            <p:ph type="pic" sz="quarter" idx="29"/>
          </p:nvPr>
        </p:nvSpPr>
        <p:spPr>
          <a:xfrm>
            <a:off x="9651046" y="4192942"/>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31" name="Text Placeholder 6">
            <a:extLst>
              <a:ext uri="{FF2B5EF4-FFF2-40B4-BE49-F238E27FC236}">
                <a16:creationId xmlns:a16="http://schemas.microsoft.com/office/drawing/2014/main" id="{F9600B41-7AC1-4AB3-D477-3DED96C45DA5}"/>
              </a:ext>
            </a:extLst>
          </p:cNvPr>
          <p:cNvSpPr>
            <a:spLocks noGrp="1"/>
          </p:cNvSpPr>
          <p:nvPr>
            <p:ph type="body" sz="quarter" idx="30"/>
          </p:nvPr>
        </p:nvSpPr>
        <p:spPr>
          <a:xfrm>
            <a:off x="583429" y="6040030"/>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32" name="Text Placeholder 6">
            <a:extLst>
              <a:ext uri="{FF2B5EF4-FFF2-40B4-BE49-F238E27FC236}">
                <a16:creationId xmlns:a16="http://schemas.microsoft.com/office/drawing/2014/main" id="{F047050C-D925-8024-FE84-059D6ED498B8}"/>
              </a:ext>
            </a:extLst>
          </p:cNvPr>
          <p:cNvSpPr>
            <a:spLocks noGrp="1"/>
          </p:cNvSpPr>
          <p:nvPr>
            <p:ph type="body" sz="quarter" idx="31"/>
          </p:nvPr>
        </p:nvSpPr>
        <p:spPr>
          <a:xfrm>
            <a:off x="3457017" y="6040030"/>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33" name="Text Placeholder 6">
            <a:extLst>
              <a:ext uri="{FF2B5EF4-FFF2-40B4-BE49-F238E27FC236}">
                <a16:creationId xmlns:a16="http://schemas.microsoft.com/office/drawing/2014/main" id="{FA98DD5A-5CCF-06EC-A37C-6B8F73DEA24B}"/>
              </a:ext>
            </a:extLst>
          </p:cNvPr>
          <p:cNvSpPr>
            <a:spLocks noGrp="1"/>
          </p:cNvSpPr>
          <p:nvPr>
            <p:ph type="body" sz="quarter" idx="32"/>
          </p:nvPr>
        </p:nvSpPr>
        <p:spPr>
          <a:xfrm>
            <a:off x="6330605" y="6040030"/>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34" name="Text Placeholder 6">
            <a:extLst>
              <a:ext uri="{FF2B5EF4-FFF2-40B4-BE49-F238E27FC236}">
                <a16:creationId xmlns:a16="http://schemas.microsoft.com/office/drawing/2014/main" id="{36E51CF1-6CE1-4C2B-B0F3-E27AC9D8E07B}"/>
              </a:ext>
            </a:extLst>
          </p:cNvPr>
          <p:cNvSpPr>
            <a:spLocks noGrp="1"/>
          </p:cNvSpPr>
          <p:nvPr>
            <p:ph type="body" sz="quarter" idx="33"/>
          </p:nvPr>
        </p:nvSpPr>
        <p:spPr>
          <a:xfrm>
            <a:off x="9204193" y="6040030"/>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35" name="Text Placeholder 6">
            <a:extLst>
              <a:ext uri="{FF2B5EF4-FFF2-40B4-BE49-F238E27FC236}">
                <a16:creationId xmlns:a16="http://schemas.microsoft.com/office/drawing/2014/main" id="{2E220CFE-09FA-9F6C-0140-22550E40408B}"/>
              </a:ext>
            </a:extLst>
          </p:cNvPr>
          <p:cNvSpPr>
            <a:spLocks noGrp="1"/>
          </p:cNvSpPr>
          <p:nvPr>
            <p:ph type="body" sz="quarter" idx="34"/>
          </p:nvPr>
        </p:nvSpPr>
        <p:spPr>
          <a:xfrm>
            <a:off x="620451" y="6281928"/>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36" name="Text Placeholder 6">
            <a:extLst>
              <a:ext uri="{FF2B5EF4-FFF2-40B4-BE49-F238E27FC236}">
                <a16:creationId xmlns:a16="http://schemas.microsoft.com/office/drawing/2014/main" id="{2CD098FD-F755-DEEF-961D-C2CD950DD44B}"/>
              </a:ext>
            </a:extLst>
          </p:cNvPr>
          <p:cNvSpPr>
            <a:spLocks noGrp="1"/>
          </p:cNvSpPr>
          <p:nvPr>
            <p:ph type="body" sz="quarter" idx="35"/>
          </p:nvPr>
        </p:nvSpPr>
        <p:spPr>
          <a:xfrm>
            <a:off x="3494039" y="6281928"/>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37" name="Text Placeholder 6">
            <a:extLst>
              <a:ext uri="{FF2B5EF4-FFF2-40B4-BE49-F238E27FC236}">
                <a16:creationId xmlns:a16="http://schemas.microsoft.com/office/drawing/2014/main" id="{7B8F406E-5772-0785-778D-9C3A53DF0139}"/>
              </a:ext>
            </a:extLst>
          </p:cNvPr>
          <p:cNvSpPr>
            <a:spLocks noGrp="1"/>
          </p:cNvSpPr>
          <p:nvPr>
            <p:ph type="body" sz="quarter" idx="36"/>
          </p:nvPr>
        </p:nvSpPr>
        <p:spPr>
          <a:xfrm>
            <a:off x="6367627" y="6281928"/>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38" name="Text Placeholder 6">
            <a:extLst>
              <a:ext uri="{FF2B5EF4-FFF2-40B4-BE49-F238E27FC236}">
                <a16:creationId xmlns:a16="http://schemas.microsoft.com/office/drawing/2014/main" id="{FD8160AF-264D-1536-7344-9E2C417A0791}"/>
              </a:ext>
            </a:extLst>
          </p:cNvPr>
          <p:cNvSpPr>
            <a:spLocks noGrp="1"/>
          </p:cNvSpPr>
          <p:nvPr>
            <p:ph type="body" sz="quarter" idx="37"/>
          </p:nvPr>
        </p:nvSpPr>
        <p:spPr>
          <a:xfrm>
            <a:off x="9241215" y="6281928"/>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Tree>
    <p:extLst>
      <p:ext uri="{BB962C8B-B14F-4D97-AF65-F5344CB8AC3E}">
        <p14:creationId xmlns:p14="http://schemas.microsoft.com/office/powerpoint/2010/main" val="2607378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78801671-5354-25B9-AE33-6658E5653412}"/>
              </a:ext>
            </a:extLst>
          </p:cNvPr>
          <p:cNvSpPr>
            <a:spLocks noGrp="1"/>
          </p:cNvSpPr>
          <p:nvPr>
            <p:ph type="pic" sz="quarter" idx="13"/>
          </p:nvPr>
        </p:nvSpPr>
        <p:spPr>
          <a:xfrm>
            <a:off x="-19050" y="2075688"/>
            <a:ext cx="12188952" cy="1417320"/>
          </a:xfrm>
          <a:prstGeom prst="rect">
            <a:avLst/>
          </a:prstGeom>
        </p:spPr>
        <p:txBody>
          <a:bodyPr wrap="square">
            <a:noAutofit/>
          </a:bodyPr>
          <a:lstStyle>
            <a:lvl1pPr marL="0" indent="0" algn="ctr">
              <a:buNone/>
              <a:defRPr sz="1800"/>
            </a:lvl1pPr>
          </a:lstStyle>
          <a:p>
            <a:r>
              <a:rPr lang="en-US"/>
              <a:t>Click icon to add picture</a:t>
            </a:r>
            <a:endParaRPr lang="en-US" dirty="0"/>
          </a:p>
        </p:txBody>
      </p:sp>
      <p:sp>
        <p:nvSpPr>
          <p:cNvPr id="17" name="Text Placeholder 16">
            <a:extLst>
              <a:ext uri="{FF2B5EF4-FFF2-40B4-BE49-F238E27FC236}">
                <a16:creationId xmlns:a16="http://schemas.microsoft.com/office/drawing/2014/main" id="{0351F93D-D965-F520-0596-E03E472A49E5}"/>
              </a:ext>
            </a:extLst>
          </p:cNvPr>
          <p:cNvSpPr>
            <a:spLocks noGrp="1"/>
          </p:cNvSpPr>
          <p:nvPr>
            <p:ph type="body" sz="quarter" idx="18"/>
          </p:nvPr>
        </p:nvSpPr>
        <p:spPr>
          <a:xfrm>
            <a:off x="571500" y="2327104"/>
            <a:ext cx="1828979" cy="914489"/>
          </a:xfrm>
          <a:custGeom>
            <a:avLst/>
            <a:gdLst>
              <a:gd name="connsiteX0" fmla="*/ 91449 w 1828979"/>
              <a:gd name="connsiteY0" fmla="*/ 0 h 914489"/>
              <a:gd name="connsiteX1" fmla="*/ 1737530 w 1828979"/>
              <a:gd name="connsiteY1" fmla="*/ 0 h 914489"/>
              <a:gd name="connsiteX2" fmla="*/ 1828979 w 1828979"/>
              <a:gd name="connsiteY2" fmla="*/ 91449 h 914489"/>
              <a:gd name="connsiteX3" fmla="*/ 1828979 w 1828979"/>
              <a:gd name="connsiteY3" fmla="*/ 823040 h 914489"/>
              <a:gd name="connsiteX4" fmla="*/ 1737530 w 1828979"/>
              <a:gd name="connsiteY4" fmla="*/ 914489 h 914489"/>
              <a:gd name="connsiteX5" fmla="*/ 91449 w 1828979"/>
              <a:gd name="connsiteY5" fmla="*/ 914489 h 914489"/>
              <a:gd name="connsiteX6" fmla="*/ 0 w 1828979"/>
              <a:gd name="connsiteY6" fmla="*/ 823040 h 914489"/>
              <a:gd name="connsiteX7" fmla="*/ 0 w 1828979"/>
              <a:gd name="connsiteY7" fmla="*/ 91449 h 914489"/>
              <a:gd name="connsiteX8" fmla="*/ 91449 w 1828979"/>
              <a:gd name="connsiteY8" fmla="*/ 0 h 91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979" h="914489">
                <a:moveTo>
                  <a:pt x="91449" y="0"/>
                </a:moveTo>
                <a:lnTo>
                  <a:pt x="1737530" y="0"/>
                </a:lnTo>
                <a:cubicBezTo>
                  <a:pt x="1788036" y="0"/>
                  <a:pt x="1828979" y="40943"/>
                  <a:pt x="1828979" y="91449"/>
                </a:cubicBezTo>
                <a:lnTo>
                  <a:pt x="1828979" y="823040"/>
                </a:lnTo>
                <a:cubicBezTo>
                  <a:pt x="1828979" y="873546"/>
                  <a:pt x="1788036" y="914489"/>
                  <a:pt x="1737530" y="914489"/>
                </a:cubicBezTo>
                <a:lnTo>
                  <a:pt x="91449" y="914489"/>
                </a:lnTo>
                <a:cubicBezTo>
                  <a:pt x="40943" y="914489"/>
                  <a:pt x="0" y="873546"/>
                  <a:pt x="0" y="823040"/>
                </a:cubicBezTo>
                <a:lnTo>
                  <a:pt x="0" y="91449"/>
                </a:lnTo>
                <a:cubicBezTo>
                  <a:pt x="0" y="40943"/>
                  <a:pt x="40943" y="0"/>
                  <a:pt x="91449" y="0"/>
                </a:cubicBezTo>
                <a:close/>
              </a:path>
            </a:pathLst>
          </a:custGeom>
          <a:solidFill>
            <a:schemeClr val="accent2"/>
          </a:solidFill>
        </p:spPr>
        <p:txBody>
          <a:bodyPr wrap="square" anchor="ctr">
            <a:noAutofit/>
          </a:bodyPr>
          <a:lstStyle>
            <a:lvl1pPr marL="0" indent="0" algn="ctr">
              <a:lnSpc>
                <a:spcPct val="100000"/>
              </a:lnSpc>
              <a:spcBef>
                <a:spcPts val="0"/>
              </a:spcBef>
              <a:buNone/>
              <a:defRPr sz="1800" b="1" cap="none" spc="0" baseline="0">
                <a:solidFill>
                  <a:schemeClr val="bg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24171600-BED0-74AC-E859-D58783F02246}"/>
              </a:ext>
            </a:extLst>
          </p:cNvPr>
          <p:cNvSpPr>
            <a:spLocks noGrp="1"/>
          </p:cNvSpPr>
          <p:nvPr>
            <p:ph type="title"/>
          </p:nvPr>
        </p:nvSpPr>
        <p:spPr>
          <a:xfrm>
            <a:off x="585216" y="548640"/>
            <a:ext cx="11000232" cy="713232"/>
          </a:xfrm>
        </p:spPr>
        <p:txBody>
          <a:bodyPr lIns="91440" tIns="45720" rIns="91440" bIns="45720"/>
          <a:lstStyle/>
          <a:p>
            <a:r>
              <a:rPr lang="en-US"/>
              <a:t>Click to edit Master title style</a:t>
            </a:r>
          </a:p>
        </p:txBody>
      </p:sp>
      <p:sp>
        <p:nvSpPr>
          <p:cNvPr id="3" name="Date Placeholder 2">
            <a:extLst>
              <a:ext uri="{FF2B5EF4-FFF2-40B4-BE49-F238E27FC236}">
                <a16:creationId xmlns:a16="http://schemas.microsoft.com/office/drawing/2014/main" id="{F8A0642D-F9B7-ABDD-56F1-C71B524A7900}"/>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2CF20FC0-560E-9B91-B06D-87FEC1642A37}"/>
              </a:ext>
            </a:extLst>
          </p:cNvPr>
          <p:cNvSpPr>
            <a:spLocks noGrp="1"/>
          </p:cNvSpPr>
          <p:nvPr>
            <p:ph type="sldNum" sz="quarter" idx="11"/>
          </p:nvPr>
        </p:nvSpPr>
        <p:spPr/>
        <p:txBody>
          <a:bodyPr/>
          <a:lstStyle/>
          <a:p>
            <a:fld id="{B776CE9F-4BD8-A748-847B-B97BB3C5BACA}" type="slidenum">
              <a:rPr lang="en-US" smtClean="0"/>
              <a:pPr/>
              <a:t>‹#›</a:t>
            </a:fld>
            <a:endParaRPr lang="en-US" dirty="0"/>
          </a:p>
        </p:txBody>
      </p:sp>
      <p:sp>
        <p:nvSpPr>
          <p:cNvPr id="5" name="Footer Placeholder 4">
            <a:extLst>
              <a:ext uri="{FF2B5EF4-FFF2-40B4-BE49-F238E27FC236}">
                <a16:creationId xmlns:a16="http://schemas.microsoft.com/office/drawing/2014/main" id="{2AD479E1-9472-4ACD-160F-8E0AF3DC343D}"/>
              </a:ext>
            </a:extLst>
          </p:cNvPr>
          <p:cNvSpPr>
            <a:spLocks noGrp="1"/>
          </p:cNvSpPr>
          <p:nvPr>
            <p:ph type="ftr" sz="quarter" idx="12"/>
          </p:nvPr>
        </p:nvSpPr>
        <p:spPr/>
        <p:txBody>
          <a:bodyPr/>
          <a:lstStyle/>
          <a:p>
            <a:r>
              <a:rPr lang="en-US" dirty="0"/>
              <a:t>Presentation title</a:t>
            </a:r>
          </a:p>
        </p:txBody>
      </p:sp>
      <p:sp>
        <p:nvSpPr>
          <p:cNvPr id="11" name="Text Placeholder 6">
            <a:extLst>
              <a:ext uri="{FF2B5EF4-FFF2-40B4-BE49-F238E27FC236}">
                <a16:creationId xmlns:a16="http://schemas.microsoft.com/office/drawing/2014/main" id="{BC0F7A7B-C617-73EF-C258-1DE68E292A55}"/>
              </a:ext>
            </a:extLst>
          </p:cNvPr>
          <p:cNvSpPr>
            <a:spLocks noGrp="1"/>
          </p:cNvSpPr>
          <p:nvPr>
            <p:ph type="body" sz="quarter" idx="22"/>
          </p:nvPr>
        </p:nvSpPr>
        <p:spPr>
          <a:xfrm>
            <a:off x="576072" y="3648456"/>
            <a:ext cx="1828800" cy="950976"/>
          </a:xfrm>
        </p:spPr>
        <p:txBody>
          <a:bodyPr anchor="t"/>
          <a:lstStyle>
            <a:lvl1pPr marL="0" indent="0" algn="ctr">
              <a:lnSpc>
                <a:spcPct val="100000"/>
              </a:lnSpc>
              <a:spcBef>
                <a:spcPts val="0"/>
              </a:spcBef>
              <a:buNone/>
              <a:defRPr sz="1400" b="0" cap="none" spc="0" baseline="0">
                <a:latin typeface="Georgia Pro" panose="02040502050405020303" pitchFamily="18" charset="0"/>
              </a:defRPr>
            </a:lvl1pPr>
          </a:lstStyle>
          <a:p>
            <a:pPr lvl="0"/>
            <a:r>
              <a:rPr lang="en-US"/>
              <a:t>Click to edit Master text styles</a:t>
            </a:r>
          </a:p>
        </p:txBody>
      </p:sp>
      <p:sp>
        <p:nvSpPr>
          <p:cNvPr id="18" name="Text Placeholder 17">
            <a:extLst>
              <a:ext uri="{FF2B5EF4-FFF2-40B4-BE49-F238E27FC236}">
                <a16:creationId xmlns:a16="http://schemas.microsoft.com/office/drawing/2014/main" id="{97B23B82-FE48-691B-0614-E1EBC6726660}"/>
              </a:ext>
            </a:extLst>
          </p:cNvPr>
          <p:cNvSpPr>
            <a:spLocks noGrp="1"/>
          </p:cNvSpPr>
          <p:nvPr>
            <p:ph type="body" sz="quarter" idx="26"/>
          </p:nvPr>
        </p:nvSpPr>
        <p:spPr>
          <a:xfrm>
            <a:off x="2858643" y="2327104"/>
            <a:ext cx="1828979" cy="914489"/>
          </a:xfrm>
          <a:custGeom>
            <a:avLst/>
            <a:gdLst>
              <a:gd name="connsiteX0" fmla="*/ 91449 w 1828979"/>
              <a:gd name="connsiteY0" fmla="*/ 0 h 914489"/>
              <a:gd name="connsiteX1" fmla="*/ 1737530 w 1828979"/>
              <a:gd name="connsiteY1" fmla="*/ 0 h 914489"/>
              <a:gd name="connsiteX2" fmla="*/ 1828979 w 1828979"/>
              <a:gd name="connsiteY2" fmla="*/ 91449 h 914489"/>
              <a:gd name="connsiteX3" fmla="*/ 1828979 w 1828979"/>
              <a:gd name="connsiteY3" fmla="*/ 823040 h 914489"/>
              <a:gd name="connsiteX4" fmla="*/ 1737530 w 1828979"/>
              <a:gd name="connsiteY4" fmla="*/ 914489 h 914489"/>
              <a:gd name="connsiteX5" fmla="*/ 91449 w 1828979"/>
              <a:gd name="connsiteY5" fmla="*/ 914489 h 914489"/>
              <a:gd name="connsiteX6" fmla="*/ 0 w 1828979"/>
              <a:gd name="connsiteY6" fmla="*/ 823040 h 914489"/>
              <a:gd name="connsiteX7" fmla="*/ 0 w 1828979"/>
              <a:gd name="connsiteY7" fmla="*/ 91449 h 914489"/>
              <a:gd name="connsiteX8" fmla="*/ 91449 w 1828979"/>
              <a:gd name="connsiteY8" fmla="*/ 0 h 91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979" h="914489">
                <a:moveTo>
                  <a:pt x="91449" y="0"/>
                </a:moveTo>
                <a:lnTo>
                  <a:pt x="1737530" y="0"/>
                </a:lnTo>
                <a:cubicBezTo>
                  <a:pt x="1788036" y="0"/>
                  <a:pt x="1828979" y="40943"/>
                  <a:pt x="1828979" y="91449"/>
                </a:cubicBezTo>
                <a:lnTo>
                  <a:pt x="1828979" y="823040"/>
                </a:lnTo>
                <a:cubicBezTo>
                  <a:pt x="1828979" y="873546"/>
                  <a:pt x="1788036" y="914489"/>
                  <a:pt x="1737530" y="914489"/>
                </a:cubicBezTo>
                <a:lnTo>
                  <a:pt x="91449" y="914489"/>
                </a:lnTo>
                <a:cubicBezTo>
                  <a:pt x="40943" y="914489"/>
                  <a:pt x="0" y="873546"/>
                  <a:pt x="0" y="823040"/>
                </a:cubicBezTo>
                <a:lnTo>
                  <a:pt x="0" y="91449"/>
                </a:lnTo>
                <a:cubicBezTo>
                  <a:pt x="0" y="40943"/>
                  <a:pt x="40943" y="0"/>
                  <a:pt x="91449" y="0"/>
                </a:cubicBezTo>
                <a:close/>
              </a:path>
            </a:pathLst>
          </a:custGeom>
          <a:solidFill>
            <a:schemeClr val="accent2"/>
          </a:solidFill>
        </p:spPr>
        <p:txBody>
          <a:bodyPr wrap="square" anchor="ctr">
            <a:noAutofit/>
          </a:bodyPr>
          <a:lstStyle>
            <a:lvl1pPr marL="0" indent="0" algn="ctr">
              <a:lnSpc>
                <a:spcPct val="100000"/>
              </a:lnSpc>
              <a:spcBef>
                <a:spcPts val="0"/>
              </a:spcBef>
              <a:buNone/>
              <a:defRPr sz="1800" b="1" cap="none" spc="0" baseline="0">
                <a:solidFill>
                  <a:schemeClr val="bg1"/>
                </a:solidFill>
                <a:latin typeface="+mj-lt"/>
              </a:defRPr>
            </a:lvl1pPr>
          </a:lstStyle>
          <a:p>
            <a:pPr lvl="0"/>
            <a:r>
              <a:rPr lang="en-US"/>
              <a:t>Click to edit Master text styles</a:t>
            </a:r>
          </a:p>
        </p:txBody>
      </p:sp>
      <p:sp>
        <p:nvSpPr>
          <p:cNvPr id="19" name="Text Placeholder 18">
            <a:extLst>
              <a:ext uri="{FF2B5EF4-FFF2-40B4-BE49-F238E27FC236}">
                <a16:creationId xmlns:a16="http://schemas.microsoft.com/office/drawing/2014/main" id="{BC38ADFA-DB10-BC5C-BC22-FDE36D0C70D8}"/>
              </a:ext>
            </a:extLst>
          </p:cNvPr>
          <p:cNvSpPr>
            <a:spLocks noGrp="1"/>
          </p:cNvSpPr>
          <p:nvPr>
            <p:ph type="body" sz="quarter" idx="27"/>
          </p:nvPr>
        </p:nvSpPr>
        <p:spPr>
          <a:xfrm>
            <a:off x="5145786" y="2327104"/>
            <a:ext cx="1828979" cy="914489"/>
          </a:xfrm>
          <a:custGeom>
            <a:avLst/>
            <a:gdLst>
              <a:gd name="connsiteX0" fmla="*/ 91449 w 1828979"/>
              <a:gd name="connsiteY0" fmla="*/ 0 h 914489"/>
              <a:gd name="connsiteX1" fmla="*/ 1737530 w 1828979"/>
              <a:gd name="connsiteY1" fmla="*/ 0 h 914489"/>
              <a:gd name="connsiteX2" fmla="*/ 1828979 w 1828979"/>
              <a:gd name="connsiteY2" fmla="*/ 91449 h 914489"/>
              <a:gd name="connsiteX3" fmla="*/ 1828979 w 1828979"/>
              <a:gd name="connsiteY3" fmla="*/ 823040 h 914489"/>
              <a:gd name="connsiteX4" fmla="*/ 1737530 w 1828979"/>
              <a:gd name="connsiteY4" fmla="*/ 914489 h 914489"/>
              <a:gd name="connsiteX5" fmla="*/ 91449 w 1828979"/>
              <a:gd name="connsiteY5" fmla="*/ 914489 h 914489"/>
              <a:gd name="connsiteX6" fmla="*/ 0 w 1828979"/>
              <a:gd name="connsiteY6" fmla="*/ 823040 h 914489"/>
              <a:gd name="connsiteX7" fmla="*/ 0 w 1828979"/>
              <a:gd name="connsiteY7" fmla="*/ 91449 h 914489"/>
              <a:gd name="connsiteX8" fmla="*/ 91449 w 1828979"/>
              <a:gd name="connsiteY8" fmla="*/ 0 h 91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979" h="914489">
                <a:moveTo>
                  <a:pt x="91449" y="0"/>
                </a:moveTo>
                <a:lnTo>
                  <a:pt x="1737530" y="0"/>
                </a:lnTo>
                <a:cubicBezTo>
                  <a:pt x="1788036" y="0"/>
                  <a:pt x="1828979" y="40943"/>
                  <a:pt x="1828979" y="91449"/>
                </a:cubicBezTo>
                <a:lnTo>
                  <a:pt x="1828979" y="823040"/>
                </a:lnTo>
                <a:cubicBezTo>
                  <a:pt x="1828979" y="873546"/>
                  <a:pt x="1788036" y="914489"/>
                  <a:pt x="1737530" y="914489"/>
                </a:cubicBezTo>
                <a:lnTo>
                  <a:pt x="91449" y="914489"/>
                </a:lnTo>
                <a:cubicBezTo>
                  <a:pt x="40943" y="914489"/>
                  <a:pt x="0" y="873546"/>
                  <a:pt x="0" y="823040"/>
                </a:cubicBezTo>
                <a:lnTo>
                  <a:pt x="0" y="91449"/>
                </a:lnTo>
                <a:cubicBezTo>
                  <a:pt x="0" y="40943"/>
                  <a:pt x="40943" y="0"/>
                  <a:pt x="91449" y="0"/>
                </a:cubicBezTo>
                <a:close/>
              </a:path>
            </a:pathLst>
          </a:custGeom>
          <a:solidFill>
            <a:schemeClr val="accent2"/>
          </a:solidFill>
        </p:spPr>
        <p:txBody>
          <a:bodyPr wrap="square" anchor="ctr">
            <a:noAutofit/>
          </a:bodyPr>
          <a:lstStyle>
            <a:lvl1pPr marL="0" indent="0" algn="ctr">
              <a:lnSpc>
                <a:spcPct val="100000"/>
              </a:lnSpc>
              <a:spcBef>
                <a:spcPts val="0"/>
              </a:spcBef>
              <a:buNone/>
              <a:defRPr sz="1800" b="1" cap="none" spc="0" baseline="0">
                <a:solidFill>
                  <a:schemeClr val="bg1"/>
                </a:solidFill>
                <a:latin typeface="+mj-lt"/>
              </a:defRPr>
            </a:lvl1pPr>
          </a:lstStyle>
          <a:p>
            <a:pPr lvl="0"/>
            <a:r>
              <a:rPr lang="en-US"/>
              <a:t>Click to edit Master text styles</a:t>
            </a:r>
          </a:p>
        </p:txBody>
      </p:sp>
      <p:sp>
        <p:nvSpPr>
          <p:cNvPr id="21" name="Text Placeholder 20">
            <a:extLst>
              <a:ext uri="{FF2B5EF4-FFF2-40B4-BE49-F238E27FC236}">
                <a16:creationId xmlns:a16="http://schemas.microsoft.com/office/drawing/2014/main" id="{23303E63-49FF-BF6A-65B2-B3791D5E8E92}"/>
              </a:ext>
            </a:extLst>
          </p:cNvPr>
          <p:cNvSpPr>
            <a:spLocks noGrp="1"/>
          </p:cNvSpPr>
          <p:nvPr>
            <p:ph type="body" sz="quarter" idx="28"/>
          </p:nvPr>
        </p:nvSpPr>
        <p:spPr>
          <a:xfrm>
            <a:off x="7432929" y="2327104"/>
            <a:ext cx="1828979" cy="914489"/>
          </a:xfrm>
          <a:custGeom>
            <a:avLst/>
            <a:gdLst>
              <a:gd name="connsiteX0" fmla="*/ 91449 w 1828979"/>
              <a:gd name="connsiteY0" fmla="*/ 0 h 914489"/>
              <a:gd name="connsiteX1" fmla="*/ 1737530 w 1828979"/>
              <a:gd name="connsiteY1" fmla="*/ 0 h 914489"/>
              <a:gd name="connsiteX2" fmla="*/ 1828979 w 1828979"/>
              <a:gd name="connsiteY2" fmla="*/ 91449 h 914489"/>
              <a:gd name="connsiteX3" fmla="*/ 1828979 w 1828979"/>
              <a:gd name="connsiteY3" fmla="*/ 823040 h 914489"/>
              <a:gd name="connsiteX4" fmla="*/ 1737530 w 1828979"/>
              <a:gd name="connsiteY4" fmla="*/ 914489 h 914489"/>
              <a:gd name="connsiteX5" fmla="*/ 91449 w 1828979"/>
              <a:gd name="connsiteY5" fmla="*/ 914489 h 914489"/>
              <a:gd name="connsiteX6" fmla="*/ 0 w 1828979"/>
              <a:gd name="connsiteY6" fmla="*/ 823040 h 914489"/>
              <a:gd name="connsiteX7" fmla="*/ 0 w 1828979"/>
              <a:gd name="connsiteY7" fmla="*/ 91449 h 914489"/>
              <a:gd name="connsiteX8" fmla="*/ 91449 w 1828979"/>
              <a:gd name="connsiteY8" fmla="*/ 0 h 91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979" h="914489">
                <a:moveTo>
                  <a:pt x="91449" y="0"/>
                </a:moveTo>
                <a:lnTo>
                  <a:pt x="1737530" y="0"/>
                </a:lnTo>
                <a:cubicBezTo>
                  <a:pt x="1788036" y="0"/>
                  <a:pt x="1828979" y="40943"/>
                  <a:pt x="1828979" y="91449"/>
                </a:cubicBezTo>
                <a:lnTo>
                  <a:pt x="1828979" y="823040"/>
                </a:lnTo>
                <a:cubicBezTo>
                  <a:pt x="1828979" y="873546"/>
                  <a:pt x="1788036" y="914489"/>
                  <a:pt x="1737530" y="914489"/>
                </a:cubicBezTo>
                <a:lnTo>
                  <a:pt x="91449" y="914489"/>
                </a:lnTo>
                <a:cubicBezTo>
                  <a:pt x="40943" y="914489"/>
                  <a:pt x="0" y="873546"/>
                  <a:pt x="0" y="823040"/>
                </a:cubicBezTo>
                <a:lnTo>
                  <a:pt x="0" y="91449"/>
                </a:lnTo>
                <a:cubicBezTo>
                  <a:pt x="0" y="40943"/>
                  <a:pt x="40943" y="0"/>
                  <a:pt x="91449" y="0"/>
                </a:cubicBezTo>
                <a:close/>
              </a:path>
            </a:pathLst>
          </a:custGeom>
          <a:solidFill>
            <a:schemeClr val="accent2"/>
          </a:solidFill>
        </p:spPr>
        <p:txBody>
          <a:bodyPr wrap="square" anchor="ctr">
            <a:noAutofit/>
          </a:bodyPr>
          <a:lstStyle>
            <a:lvl1pPr marL="0" indent="0" algn="ctr">
              <a:lnSpc>
                <a:spcPct val="100000"/>
              </a:lnSpc>
              <a:spcBef>
                <a:spcPts val="0"/>
              </a:spcBef>
              <a:buNone/>
              <a:defRPr sz="1800" b="1" cap="none" spc="0" baseline="0">
                <a:solidFill>
                  <a:schemeClr val="bg1"/>
                </a:solidFill>
                <a:latin typeface="+mj-lt"/>
              </a:defRPr>
            </a:lvl1pPr>
          </a:lstStyle>
          <a:p>
            <a:pPr lvl="0"/>
            <a:r>
              <a:rPr lang="en-US"/>
              <a:t>Click to edit Master text styles</a:t>
            </a:r>
          </a:p>
        </p:txBody>
      </p:sp>
      <p:sp>
        <p:nvSpPr>
          <p:cNvPr id="30" name="Text Placeholder 29">
            <a:extLst>
              <a:ext uri="{FF2B5EF4-FFF2-40B4-BE49-F238E27FC236}">
                <a16:creationId xmlns:a16="http://schemas.microsoft.com/office/drawing/2014/main" id="{019BCBF8-9A0B-77E4-5DF7-8CD785D7591D}"/>
              </a:ext>
            </a:extLst>
          </p:cNvPr>
          <p:cNvSpPr>
            <a:spLocks noGrp="1"/>
          </p:cNvSpPr>
          <p:nvPr>
            <p:ph type="body" sz="quarter" idx="30"/>
          </p:nvPr>
        </p:nvSpPr>
        <p:spPr>
          <a:xfrm>
            <a:off x="9720072" y="2327104"/>
            <a:ext cx="1828979" cy="914489"/>
          </a:xfrm>
          <a:custGeom>
            <a:avLst/>
            <a:gdLst>
              <a:gd name="connsiteX0" fmla="*/ 91449 w 1828979"/>
              <a:gd name="connsiteY0" fmla="*/ 0 h 914489"/>
              <a:gd name="connsiteX1" fmla="*/ 1737530 w 1828979"/>
              <a:gd name="connsiteY1" fmla="*/ 0 h 914489"/>
              <a:gd name="connsiteX2" fmla="*/ 1828979 w 1828979"/>
              <a:gd name="connsiteY2" fmla="*/ 91449 h 914489"/>
              <a:gd name="connsiteX3" fmla="*/ 1828979 w 1828979"/>
              <a:gd name="connsiteY3" fmla="*/ 823040 h 914489"/>
              <a:gd name="connsiteX4" fmla="*/ 1737530 w 1828979"/>
              <a:gd name="connsiteY4" fmla="*/ 914489 h 914489"/>
              <a:gd name="connsiteX5" fmla="*/ 91449 w 1828979"/>
              <a:gd name="connsiteY5" fmla="*/ 914489 h 914489"/>
              <a:gd name="connsiteX6" fmla="*/ 0 w 1828979"/>
              <a:gd name="connsiteY6" fmla="*/ 823040 h 914489"/>
              <a:gd name="connsiteX7" fmla="*/ 0 w 1828979"/>
              <a:gd name="connsiteY7" fmla="*/ 91449 h 914489"/>
              <a:gd name="connsiteX8" fmla="*/ 91449 w 1828979"/>
              <a:gd name="connsiteY8" fmla="*/ 0 h 91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979" h="914489">
                <a:moveTo>
                  <a:pt x="91449" y="0"/>
                </a:moveTo>
                <a:lnTo>
                  <a:pt x="1737530" y="0"/>
                </a:lnTo>
                <a:cubicBezTo>
                  <a:pt x="1788036" y="0"/>
                  <a:pt x="1828979" y="40943"/>
                  <a:pt x="1828979" y="91449"/>
                </a:cubicBezTo>
                <a:lnTo>
                  <a:pt x="1828979" y="823040"/>
                </a:lnTo>
                <a:cubicBezTo>
                  <a:pt x="1828979" y="873546"/>
                  <a:pt x="1788036" y="914489"/>
                  <a:pt x="1737530" y="914489"/>
                </a:cubicBezTo>
                <a:lnTo>
                  <a:pt x="91449" y="914489"/>
                </a:lnTo>
                <a:cubicBezTo>
                  <a:pt x="40943" y="914489"/>
                  <a:pt x="0" y="873546"/>
                  <a:pt x="0" y="823040"/>
                </a:cubicBezTo>
                <a:lnTo>
                  <a:pt x="0" y="91449"/>
                </a:lnTo>
                <a:cubicBezTo>
                  <a:pt x="0" y="40943"/>
                  <a:pt x="40943" y="0"/>
                  <a:pt x="91449" y="0"/>
                </a:cubicBezTo>
                <a:close/>
              </a:path>
            </a:pathLst>
          </a:custGeom>
          <a:solidFill>
            <a:schemeClr val="accent2"/>
          </a:solidFill>
        </p:spPr>
        <p:txBody>
          <a:bodyPr wrap="square" anchor="ctr">
            <a:noAutofit/>
          </a:bodyPr>
          <a:lstStyle>
            <a:lvl1pPr marL="0" indent="0" algn="ctr">
              <a:lnSpc>
                <a:spcPct val="100000"/>
              </a:lnSpc>
              <a:spcBef>
                <a:spcPts val="0"/>
              </a:spcBef>
              <a:buNone/>
              <a:defRPr sz="1800" b="1" cap="none" spc="0" baseline="0">
                <a:solidFill>
                  <a:schemeClr val="bg1"/>
                </a:solidFill>
                <a:latin typeface="+mj-lt"/>
              </a:defRPr>
            </a:lvl1pPr>
          </a:lstStyle>
          <a:p>
            <a:pPr lvl="0"/>
            <a:r>
              <a:rPr lang="en-US"/>
              <a:t>Click to edit Master text styles</a:t>
            </a:r>
          </a:p>
        </p:txBody>
      </p:sp>
      <p:sp>
        <p:nvSpPr>
          <p:cNvPr id="31" name="Text Placeholder 6">
            <a:extLst>
              <a:ext uri="{FF2B5EF4-FFF2-40B4-BE49-F238E27FC236}">
                <a16:creationId xmlns:a16="http://schemas.microsoft.com/office/drawing/2014/main" id="{370E1F27-CA25-CC83-8648-BD2FF6566290}"/>
              </a:ext>
            </a:extLst>
          </p:cNvPr>
          <p:cNvSpPr>
            <a:spLocks noGrp="1"/>
          </p:cNvSpPr>
          <p:nvPr>
            <p:ph type="body" sz="quarter" idx="31"/>
          </p:nvPr>
        </p:nvSpPr>
        <p:spPr>
          <a:xfrm>
            <a:off x="2862072" y="3648456"/>
            <a:ext cx="1828800" cy="950976"/>
          </a:xfrm>
        </p:spPr>
        <p:txBody>
          <a:bodyPr anchor="t"/>
          <a:lstStyle>
            <a:lvl1pPr marL="0" indent="0" algn="ctr">
              <a:lnSpc>
                <a:spcPct val="100000"/>
              </a:lnSpc>
              <a:spcBef>
                <a:spcPts val="0"/>
              </a:spcBef>
              <a:buNone/>
              <a:defRPr sz="1400" b="0" cap="none" spc="0" baseline="0">
                <a:latin typeface="Georgia Pro" panose="02040502050405020303" pitchFamily="18" charset="0"/>
              </a:defRPr>
            </a:lvl1pPr>
          </a:lstStyle>
          <a:p>
            <a:pPr lvl="0"/>
            <a:r>
              <a:rPr lang="en-US"/>
              <a:t>Click to edit Master text styles</a:t>
            </a:r>
          </a:p>
        </p:txBody>
      </p:sp>
      <p:sp>
        <p:nvSpPr>
          <p:cNvPr id="32" name="Text Placeholder 6">
            <a:extLst>
              <a:ext uri="{FF2B5EF4-FFF2-40B4-BE49-F238E27FC236}">
                <a16:creationId xmlns:a16="http://schemas.microsoft.com/office/drawing/2014/main" id="{06E2DAC1-4D59-B9A9-D3E3-8469F6A80648}"/>
              </a:ext>
            </a:extLst>
          </p:cNvPr>
          <p:cNvSpPr>
            <a:spLocks noGrp="1"/>
          </p:cNvSpPr>
          <p:nvPr>
            <p:ph type="body" sz="quarter" idx="32"/>
          </p:nvPr>
        </p:nvSpPr>
        <p:spPr>
          <a:xfrm>
            <a:off x="5148072" y="3648456"/>
            <a:ext cx="1828800" cy="950976"/>
          </a:xfrm>
        </p:spPr>
        <p:txBody>
          <a:bodyPr anchor="t"/>
          <a:lstStyle>
            <a:lvl1pPr marL="0" indent="0" algn="ctr">
              <a:lnSpc>
                <a:spcPct val="100000"/>
              </a:lnSpc>
              <a:spcBef>
                <a:spcPts val="0"/>
              </a:spcBef>
              <a:buNone/>
              <a:defRPr sz="1400" b="0" cap="none" spc="0" baseline="0">
                <a:latin typeface="Georgia Pro" panose="02040502050405020303" pitchFamily="18" charset="0"/>
              </a:defRPr>
            </a:lvl1pPr>
          </a:lstStyle>
          <a:p>
            <a:pPr lvl="0"/>
            <a:r>
              <a:rPr lang="en-US"/>
              <a:t>Click to edit Master text styles</a:t>
            </a:r>
          </a:p>
        </p:txBody>
      </p:sp>
      <p:sp>
        <p:nvSpPr>
          <p:cNvPr id="33" name="Text Placeholder 6">
            <a:extLst>
              <a:ext uri="{FF2B5EF4-FFF2-40B4-BE49-F238E27FC236}">
                <a16:creationId xmlns:a16="http://schemas.microsoft.com/office/drawing/2014/main" id="{7CCFBD73-F10F-920A-8618-49FA1D1D7B3E}"/>
              </a:ext>
            </a:extLst>
          </p:cNvPr>
          <p:cNvSpPr>
            <a:spLocks noGrp="1"/>
          </p:cNvSpPr>
          <p:nvPr>
            <p:ph type="body" sz="quarter" idx="33"/>
          </p:nvPr>
        </p:nvSpPr>
        <p:spPr>
          <a:xfrm>
            <a:off x="7434072" y="3648456"/>
            <a:ext cx="1828800" cy="950976"/>
          </a:xfrm>
        </p:spPr>
        <p:txBody>
          <a:bodyPr anchor="t"/>
          <a:lstStyle>
            <a:lvl1pPr marL="0" indent="0" algn="ctr">
              <a:lnSpc>
                <a:spcPct val="100000"/>
              </a:lnSpc>
              <a:spcBef>
                <a:spcPts val="0"/>
              </a:spcBef>
              <a:buNone/>
              <a:defRPr sz="1400" b="0" cap="none" spc="0" baseline="0">
                <a:latin typeface="Georgia Pro" panose="02040502050405020303" pitchFamily="18" charset="0"/>
              </a:defRPr>
            </a:lvl1pPr>
          </a:lstStyle>
          <a:p>
            <a:pPr lvl="0"/>
            <a:r>
              <a:rPr lang="en-US"/>
              <a:t>Click to edit Master text styles</a:t>
            </a:r>
          </a:p>
        </p:txBody>
      </p:sp>
      <p:sp>
        <p:nvSpPr>
          <p:cNvPr id="34" name="Text Placeholder 6">
            <a:extLst>
              <a:ext uri="{FF2B5EF4-FFF2-40B4-BE49-F238E27FC236}">
                <a16:creationId xmlns:a16="http://schemas.microsoft.com/office/drawing/2014/main" id="{28FCF34F-43DD-F6CD-17E8-071731386710}"/>
              </a:ext>
            </a:extLst>
          </p:cNvPr>
          <p:cNvSpPr>
            <a:spLocks noGrp="1"/>
          </p:cNvSpPr>
          <p:nvPr>
            <p:ph type="body" sz="quarter" idx="34"/>
          </p:nvPr>
        </p:nvSpPr>
        <p:spPr>
          <a:xfrm>
            <a:off x="9720072" y="3648456"/>
            <a:ext cx="1828800" cy="950976"/>
          </a:xfrm>
        </p:spPr>
        <p:txBody>
          <a:bodyPr anchor="t"/>
          <a:lstStyle>
            <a:lvl1pPr marL="0" indent="0" algn="ctr">
              <a:lnSpc>
                <a:spcPct val="100000"/>
              </a:lnSpc>
              <a:spcBef>
                <a:spcPts val="0"/>
              </a:spcBef>
              <a:buNone/>
              <a:defRPr sz="1400" b="0" cap="none" spc="0" baseline="0">
                <a:latin typeface="Georgia Pro" panose="02040502050405020303" pitchFamily="18" charset="0"/>
              </a:defRPr>
            </a:lvl1pPr>
          </a:lstStyle>
          <a:p>
            <a:pPr lvl="0"/>
            <a:r>
              <a:rPr lang="en-US"/>
              <a:t>Click to edit Master text styles</a:t>
            </a:r>
          </a:p>
        </p:txBody>
      </p:sp>
    </p:spTree>
    <p:extLst>
      <p:ext uri="{BB962C8B-B14F-4D97-AF65-F5344CB8AC3E}">
        <p14:creationId xmlns:p14="http://schemas.microsoft.com/office/powerpoint/2010/main" val="427323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D044BB4-1B7E-4DBA-EC46-8BD07359AA4C}"/>
              </a:ext>
            </a:extLst>
          </p:cNvPr>
          <p:cNvCxnSpPr>
            <a:cxnSpLocks/>
          </p:cNvCxnSpPr>
          <p:nvPr userDrawn="1"/>
        </p:nvCxnSpPr>
        <p:spPr>
          <a:xfrm>
            <a:off x="571500" y="6475009"/>
            <a:ext cx="11010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3E4EDB9-E572-C95C-6320-EE6B1FA9573F}"/>
              </a:ext>
            </a:extLst>
          </p:cNvPr>
          <p:cNvSpPr txBox="1"/>
          <p:nvPr userDrawn="1"/>
        </p:nvSpPr>
        <p:spPr>
          <a:xfrm>
            <a:off x="5718675" y="6349075"/>
            <a:ext cx="757170" cy="261610"/>
          </a:xfrm>
          <a:prstGeom prst="rect">
            <a:avLst/>
          </a:prstGeom>
          <a:solidFill>
            <a:schemeClr val="accent4"/>
          </a:solidFill>
        </p:spPr>
        <p:txBody>
          <a:bodyPr wrap="square" rtlCol="0">
            <a:spAutoFit/>
          </a:bodyPr>
          <a:lstStyle/>
          <a:p>
            <a:pPr algn="ctr"/>
            <a:endParaRPr lang="en-US" sz="1100" dirty="0">
              <a:latin typeface="Posterama" panose="020B0504020200020000" pitchFamily="34" charset="0"/>
              <a:cs typeface="Posterama" panose="020B0504020200020000" pitchFamily="34" charset="0"/>
            </a:endParaRPr>
          </a:p>
        </p:txBody>
      </p:sp>
      <p:sp>
        <p:nvSpPr>
          <p:cNvPr id="2" name="Title Placeholder 1">
            <a:extLst>
              <a:ext uri="{FF2B5EF4-FFF2-40B4-BE49-F238E27FC236}">
                <a16:creationId xmlns:a16="http://schemas.microsoft.com/office/drawing/2014/main" id="{05E3E706-5D5F-97F2-1290-CD23D05AE861}"/>
              </a:ext>
            </a:extLst>
          </p:cNvPr>
          <p:cNvSpPr>
            <a:spLocks noGrp="1"/>
          </p:cNvSpPr>
          <p:nvPr>
            <p:ph type="title"/>
          </p:nvPr>
        </p:nvSpPr>
        <p:spPr>
          <a:xfrm>
            <a:off x="585216" y="539496"/>
            <a:ext cx="11000232" cy="71323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40C735-6DC7-2177-435E-56719940AE66}"/>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1516000-7D7A-F39D-D6A0-0643400487B2}"/>
              </a:ext>
            </a:extLst>
          </p:cNvPr>
          <p:cNvSpPr>
            <a:spLocks noGrp="1"/>
          </p:cNvSpPr>
          <p:nvPr>
            <p:ph type="dt" sz="half" idx="2"/>
          </p:nvPr>
        </p:nvSpPr>
        <p:spPr>
          <a:xfrm>
            <a:off x="11055096" y="6327648"/>
            <a:ext cx="758952" cy="274320"/>
          </a:xfrm>
          <a:prstGeom prst="rect">
            <a:avLst/>
          </a:prstGeom>
          <a:solidFill>
            <a:schemeClr val="accent4"/>
          </a:solidFill>
        </p:spPr>
        <p:txBody>
          <a:bodyPr vert="horz" lIns="0" tIns="0" rIns="0" bIns="0" rtlCol="0" anchor="ctr">
            <a:noAutofit/>
          </a:bodyPr>
          <a:lstStyle>
            <a:lvl1pPr algn="ctr">
              <a:defRPr sz="1200">
                <a:solidFill>
                  <a:schemeClr val="tx1"/>
                </a:solidFill>
                <a:latin typeface="+mj-lt"/>
              </a:defRPr>
            </a:lvl1pPr>
          </a:lstStyle>
          <a:p>
            <a:r>
              <a:rPr lang="en-US" dirty="0"/>
              <a:t>20XX</a:t>
            </a:r>
          </a:p>
        </p:txBody>
      </p:sp>
      <p:sp>
        <p:nvSpPr>
          <p:cNvPr id="6" name="Slide Number Placeholder 5">
            <a:extLst>
              <a:ext uri="{FF2B5EF4-FFF2-40B4-BE49-F238E27FC236}">
                <a16:creationId xmlns:a16="http://schemas.microsoft.com/office/drawing/2014/main" id="{4095940C-AAD8-1C78-425F-8FE5AEECAAB4}"/>
              </a:ext>
            </a:extLst>
          </p:cNvPr>
          <p:cNvSpPr>
            <a:spLocks noGrp="1"/>
          </p:cNvSpPr>
          <p:nvPr>
            <p:ph type="sldNum" sz="quarter" idx="4"/>
          </p:nvPr>
        </p:nvSpPr>
        <p:spPr>
          <a:xfrm>
            <a:off x="5926836" y="6327648"/>
            <a:ext cx="338328" cy="338328"/>
          </a:xfrm>
          <a:prstGeom prst="ellipse">
            <a:avLst/>
          </a:prstGeom>
          <a:solidFill>
            <a:schemeClr val="accent4"/>
          </a:solidFill>
          <a:ln w="12700">
            <a:solidFill>
              <a:schemeClr val="tx1"/>
            </a:solidFill>
          </a:ln>
        </p:spPr>
        <p:txBody>
          <a:bodyPr vert="horz" lIns="0" tIns="0" rIns="0" bIns="0" rtlCol="0" anchor="ctr">
            <a:noAutofit/>
          </a:bodyPr>
          <a:lstStyle>
            <a:lvl1pPr algn="ctr">
              <a:defRPr sz="1200">
                <a:solidFill>
                  <a:schemeClr val="tx1"/>
                </a:solidFill>
                <a:latin typeface="+mj-lt"/>
              </a:defRPr>
            </a:lvl1pPr>
          </a:lstStyle>
          <a:p>
            <a:fld id="{B776CE9F-4BD8-A748-847B-B97BB3C5BACA}" type="slidenum">
              <a:rPr lang="en-US" smtClean="0"/>
              <a:pPr/>
              <a:t>‹#›</a:t>
            </a:fld>
            <a:endParaRPr lang="en-US" dirty="0"/>
          </a:p>
        </p:txBody>
      </p:sp>
      <p:sp>
        <p:nvSpPr>
          <p:cNvPr id="5" name="Footer Placeholder 4">
            <a:extLst>
              <a:ext uri="{FF2B5EF4-FFF2-40B4-BE49-F238E27FC236}">
                <a16:creationId xmlns:a16="http://schemas.microsoft.com/office/drawing/2014/main" id="{5C500302-AFD1-C82F-7B0B-5981472BE876}"/>
              </a:ext>
            </a:extLst>
          </p:cNvPr>
          <p:cNvSpPr>
            <a:spLocks noGrp="1"/>
          </p:cNvSpPr>
          <p:nvPr>
            <p:ph type="ftr" sz="quarter" idx="3"/>
          </p:nvPr>
        </p:nvSpPr>
        <p:spPr>
          <a:xfrm>
            <a:off x="484632" y="6327648"/>
            <a:ext cx="1517904" cy="274320"/>
          </a:xfrm>
          <a:prstGeom prst="rect">
            <a:avLst/>
          </a:prstGeom>
          <a:solidFill>
            <a:schemeClr val="accent4"/>
          </a:solidFill>
        </p:spPr>
        <p:txBody>
          <a:bodyPr vert="horz" lIns="91440" tIns="45720" rIns="91440" bIns="45720" rtlCol="0" anchor="ctr">
            <a:noAutofit/>
          </a:bodyPr>
          <a:lstStyle>
            <a:lvl1pPr algn="l">
              <a:defRPr sz="1200" b="0">
                <a:solidFill>
                  <a:schemeClr val="tx1"/>
                </a:solidFill>
                <a:latin typeface="+mj-lt"/>
              </a:defRPr>
            </a:lvl1pPr>
          </a:lstStyle>
          <a:p>
            <a:r>
              <a:rPr lang="en-US" dirty="0"/>
              <a:t>Presentation title</a:t>
            </a:r>
          </a:p>
        </p:txBody>
      </p:sp>
    </p:spTree>
    <p:extLst>
      <p:ext uri="{BB962C8B-B14F-4D97-AF65-F5344CB8AC3E}">
        <p14:creationId xmlns:p14="http://schemas.microsoft.com/office/powerpoint/2010/main" val="2107690247"/>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51" r:id="rId4"/>
    <p:sldLayoutId id="2147483661" r:id="rId5"/>
    <p:sldLayoutId id="2147483662" r:id="rId6"/>
    <p:sldLayoutId id="2147483663" r:id="rId7"/>
    <p:sldLayoutId id="2147483664" r:id="rId8"/>
    <p:sldLayoutId id="2147483665" r:id="rId9"/>
    <p:sldLayoutId id="2147483653" r:id="rId10"/>
    <p:sldLayoutId id="2147483666" r:id="rId11"/>
    <p:sldLayoutId id="2147483667" r:id="rId12"/>
    <p:sldLayoutId id="2147483668" r:id="rId13"/>
    <p:sldLayoutId id="2147483652" r:id="rId14"/>
    <p:sldLayoutId id="2147483654" r:id="rId15"/>
    <p:sldLayoutId id="2147483655" r:id="rId16"/>
    <p:sldLayoutId id="2147483656" r:id="rId17"/>
    <p:sldLayoutId id="2147483657" r:id="rId18"/>
    <p:sldLayoutId id="2147483669" r:id="rId19"/>
  </p:sldLayoutIdLst>
  <p:hf hdr="0"/>
  <p:txStyles>
    <p:titleStyle>
      <a:lvl1pPr algn="ctr" defTabSz="914400" rtl="0" eaLnBrk="1" latinLnBrk="0" hangingPunct="1">
        <a:lnSpc>
          <a:spcPct val="90000"/>
        </a:lnSpc>
        <a:spcBef>
          <a:spcPct val="0"/>
        </a:spcBef>
        <a:buNone/>
        <a:defRPr sz="4000" kern="1200" cap="all"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Georgia Pro" panose="02040502050405020303"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Georgia Pro" panose="02040502050405020303"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Georgia Pro" panose="02040502050405020303"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Georgia Pro" panose="02040502050405020303" pitchFamily="18"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Georgia Pro" panose="02040502050405020303"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E06F-847B-DA3B-16C0-4ABAD9D66039}"/>
              </a:ext>
            </a:extLst>
          </p:cNvPr>
          <p:cNvSpPr>
            <a:spLocks noGrp="1"/>
          </p:cNvSpPr>
          <p:nvPr>
            <p:ph type="title"/>
          </p:nvPr>
        </p:nvSpPr>
        <p:spPr>
          <a:xfrm>
            <a:off x="6690026" y="256032"/>
            <a:ext cx="5124022" cy="3434244"/>
          </a:xfrm>
        </p:spPr>
        <p:txBody>
          <a:bodyPr anchor="b">
            <a:normAutofit/>
          </a:bodyPr>
          <a:lstStyle/>
          <a:p>
            <a:r>
              <a:rPr lang="en-US" sz="4800" b="1" dirty="0">
                <a:latin typeface="Abadi" panose="020B0604020104020204" pitchFamily="34" charset="0"/>
              </a:rPr>
              <a:t>Network FLOW optimization for a pharmaceutical company</a:t>
            </a:r>
          </a:p>
        </p:txBody>
      </p:sp>
      <p:pic>
        <p:nvPicPr>
          <p:cNvPr id="1026" name="Picture 2">
            <a:extLst>
              <a:ext uri="{FF2B5EF4-FFF2-40B4-BE49-F238E27FC236}">
                <a16:creationId xmlns:a16="http://schemas.microsoft.com/office/drawing/2014/main" id="{CEBD97D5-77CD-3241-5390-A5FD1C0FC711}"/>
              </a:ext>
            </a:extLst>
          </p:cNvPr>
          <p:cNvPicPr>
            <a:picLocks noChangeAspect="1" noChangeArrowheads="1"/>
          </p:cNvPicPr>
          <p:nvPr/>
        </p:nvPicPr>
        <p:blipFill>
          <a:blip r:embed="rId2"/>
          <a:srcRect l="19265" r="19265"/>
          <a:stretch/>
        </p:blipFill>
        <p:spPr bwMode="auto">
          <a:xfrm>
            <a:off x="0" y="0"/>
            <a:ext cx="6335519" cy="6858000"/>
          </a:xfrm>
          <a:prstGeom prst="rect">
            <a:avLst/>
          </a:prstGeom>
          <a:solidFill>
            <a:srgbClr val="FFFFFF"/>
          </a:solidFill>
        </p:spPr>
      </p:pic>
      <p:sp>
        <p:nvSpPr>
          <p:cNvPr id="3" name="Subtitle 2">
            <a:extLst>
              <a:ext uri="{FF2B5EF4-FFF2-40B4-BE49-F238E27FC236}">
                <a16:creationId xmlns:a16="http://schemas.microsoft.com/office/drawing/2014/main" id="{A2068D98-A13D-1121-2A5E-4FB60FC681F2}"/>
              </a:ext>
            </a:extLst>
          </p:cNvPr>
          <p:cNvSpPr>
            <a:spLocks noGrp="1"/>
          </p:cNvSpPr>
          <p:nvPr>
            <p:ph type="body" sz="half" idx="2"/>
          </p:nvPr>
        </p:nvSpPr>
        <p:spPr>
          <a:xfrm>
            <a:off x="7122858" y="4114799"/>
            <a:ext cx="4076445" cy="2015445"/>
          </a:xfrm>
        </p:spPr>
        <p:txBody>
          <a:bodyPr>
            <a:normAutofit/>
          </a:bodyPr>
          <a:lstStyle/>
          <a:p>
            <a:pPr algn="ctr"/>
            <a:r>
              <a:rPr lang="en-US" sz="1400" b="1" dirty="0">
                <a:latin typeface="Times New Roman" panose="02020603050405020304" pitchFamily="18" charset="0"/>
                <a:cs typeface="Times New Roman" panose="02020603050405020304" pitchFamily="18" charset="0"/>
              </a:rPr>
              <a:t>Group 20</a:t>
            </a:r>
          </a:p>
          <a:p>
            <a:pPr rtl="0">
              <a:lnSpc>
                <a:spcPct val="150000"/>
              </a:lnSpc>
              <a:spcBef>
                <a:spcPts val="0"/>
              </a:spcBef>
              <a:spcAft>
                <a:spcPts val="0"/>
              </a:spcAft>
            </a:pPr>
            <a:r>
              <a:rPr lang="en-GB" sz="1400" i="0" u="none" strike="noStrike" dirty="0">
                <a:effectLst/>
                <a:latin typeface="Times New Roman" panose="02020603050405020304" pitchFamily="18" charset="0"/>
                <a:cs typeface="Times New Roman" panose="02020603050405020304" pitchFamily="18" charset="0"/>
              </a:rPr>
              <a:t>Members:</a:t>
            </a:r>
            <a:endParaRPr lang="en-GB" sz="1400" dirty="0">
              <a:effectLst/>
              <a:latin typeface="Times New Roman" panose="02020603050405020304" pitchFamily="18" charset="0"/>
              <a:cs typeface="Times New Roman" panose="02020603050405020304" pitchFamily="18" charset="0"/>
            </a:endParaRPr>
          </a:p>
          <a:p>
            <a:pPr rtl="0">
              <a:lnSpc>
                <a:spcPct val="150000"/>
              </a:lnSpc>
              <a:spcBef>
                <a:spcPts val="0"/>
              </a:spcBef>
              <a:spcAft>
                <a:spcPts val="0"/>
              </a:spcAft>
            </a:pPr>
            <a:r>
              <a:rPr lang="en-GB" sz="1400" i="0" u="none" strike="noStrike" dirty="0">
                <a:effectLst/>
                <a:latin typeface="Times New Roman" panose="02020603050405020304" pitchFamily="18" charset="0"/>
                <a:cs typeface="Times New Roman" panose="02020603050405020304" pitchFamily="18" charset="0"/>
              </a:rPr>
              <a:t>Suharsha Fernando - w1761093 – 2019351</a:t>
            </a:r>
            <a:endParaRPr lang="en-GB" sz="1400" dirty="0">
              <a:latin typeface="Times New Roman" panose="02020603050405020304" pitchFamily="18" charset="0"/>
              <a:cs typeface="Times New Roman" panose="02020603050405020304" pitchFamily="18" charset="0"/>
            </a:endParaRPr>
          </a:p>
          <a:p>
            <a:pPr rtl="0">
              <a:lnSpc>
                <a:spcPct val="150000"/>
              </a:lnSpc>
              <a:spcBef>
                <a:spcPts val="0"/>
              </a:spcBef>
              <a:spcAft>
                <a:spcPts val="0"/>
              </a:spcAft>
            </a:pPr>
            <a:r>
              <a:rPr lang="en-GB" sz="1400" i="0" u="none" strike="noStrike" dirty="0" err="1">
                <a:effectLst/>
                <a:latin typeface="Times New Roman" panose="02020603050405020304" pitchFamily="18" charset="0"/>
                <a:cs typeface="Times New Roman" panose="02020603050405020304" pitchFamily="18" charset="0"/>
              </a:rPr>
              <a:t>Tharindu</a:t>
            </a:r>
            <a:r>
              <a:rPr lang="en-GB" sz="1400" i="0" u="none" strike="noStrike" dirty="0">
                <a:effectLst/>
                <a:latin typeface="Times New Roman" panose="02020603050405020304" pitchFamily="18" charset="0"/>
                <a:cs typeface="Times New Roman" panose="02020603050405020304" pitchFamily="18" charset="0"/>
              </a:rPr>
              <a:t> </a:t>
            </a:r>
            <a:r>
              <a:rPr lang="en-GB" sz="1400" i="0" u="none" strike="noStrike" dirty="0" err="1">
                <a:effectLst/>
                <a:latin typeface="Times New Roman" panose="02020603050405020304" pitchFamily="18" charset="0"/>
                <a:cs typeface="Times New Roman" panose="02020603050405020304" pitchFamily="18" charset="0"/>
              </a:rPr>
              <a:t>Wickramasinghe</a:t>
            </a:r>
            <a:r>
              <a:rPr lang="en-GB" sz="1400" i="0" u="none" strike="noStrike" dirty="0">
                <a:effectLst/>
                <a:latin typeface="Times New Roman" panose="02020603050405020304" pitchFamily="18" charset="0"/>
                <a:cs typeface="Times New Roman" panose="02020603050405020304" pitchFamily="18" charset="0"/>
              </a:rPr>
              <a:t> - w1761352 – 2019448</a:t>
            </a:r>
            <a:endParaRPr lang="en-GB" sz="1400" dirty="0">
              <a:latin typeface="Times New Roman" panose="02020603050405020304" pitchFamily="18" charset="0"/>
              <a:cs typeface="Times New Roman" panose="02020603050405020304" pitchFamily="18" charset="0"/>
            </a:endParaRPr>
          </a:p>
          <a:p>
            <a:pPr rtl="0">
              <a:lnSpc>
                <a:spcPct val="150000"/>
              </a:lnSpc>
              <a:spcBef>
                <a:spcPts val="0"/>
              </a:spcBef>
              <a:spcAft>
                <a:spcPts val="0"/>
              </a:spcAft>
            </a:pPr>
            <a:r>
              <a:rPr lang="en-GB" sz="1400" i="0" u="none" strike="noStrike" dirty="0" err="1">
                <a:effectLst/>
                <a:latin typeface="Times New Roman" panose="02020603050405020304" pitchFamily="18" charset="0"/>
                <a:cs typeface="Times New Roman" panose="02020603050405020304" pitchFamily="18" charset="0"/>
              </a:rPr>
              <a:t>Nivin</a:t>
            </a:r>
            <a:r>
              <a:rPr lang="en-GB" sz="1400" i="0" u="none" strike="noStrike" dirty="0">
                <a:effectLst/>
                <a:latin typeface="Times New Roman" panose="02020603050405020304" pitchFamily="18" charset="0"/>
                <a:cs typeface="Times New Roman" panose="02020603050405020304" pitchFamily="18" charset="0"/>
              </a:rPr>
              <a:t> </a:t>
            </a:r>
            <a:r>
              <a:rPr lang="en-GB" sz="1400" i="0" u="none" strike="noStrike" dirty="0" err="1">
                <a:effectLst/>
                <a:latin typeface="Times New Roman" panose="02020603050405020304" pitchFamily="18" charset="0"/>
                <a:cs typeface="Times New Roman" panose="02020603050405020304" pitchFamily="18" charset="0"/>
              </a:rPr>
              <a:t>Sajanaka</a:t>
            </a:r>
            <a:r>
              <a:rPr lang="en-GB" sz="1400" i="0" u="none" strike="noStrike" dirty="0">
                <a:effectLst/>
                <a:latin typeface="Times New Roman" panose="02020603050405020304" pitchFamily="18" charset="0"/>
                <a:cs typeface="Times New Roman" panose="02020603050405020304" pitchFamily="18" charset="0"/>
              </a:rPr>
              <a:t> </a:t>
            </a:r>
            <a:r>
              <a:rPr lang="en-GB" sz="1400" i="0" u="none" strike="noStrike" dirty="0" err="1">
                <a:effectLst/>
                <a:latin typeface="Times New Roman" panose="02020603050405020304" pitchFamily="18" charset="0"/>
                <a:cs typeface="Times New Roman" panose="02020603050405020304" pitchFamily="18" charset="0"/>
              </a:rPr>
              <a:t>Hennadige</a:t>
            </a:r>
            <a:r>
              <a:rPr lang="en-GB" sz="1400" i="0" u="none" strike="noStrike" dirty="0">
                <a:effectLst/>
                <a:latin typeface="Times New Roman" panose="02020603050405020304" pitchFamily="18" charset="0"/>
                <a:cs typeface="Times New Roman" panose="02020603050405020304" pitchFamily="18" charset="0"/>
              </a:rPr>
              <a:t> - w1761354 – 2019452</a:t>
            </a:r>
          </a:p>
          <a:p>
            <a:pPr rtl="0">
              <a:lnSpc>
                <a:spcPct val="150000"/>
              </a:lnSpc>
              <a:spcBef>
                <a:spcPts val="0"/>
              </a:spcBef>
              <a:spcAft>
                <a:spcPts val="0"/>
              </a:spcAft>
            </a:pPr>
            <a:r>
              <a:rPr lang="en-GB" sz="1400" i="0" u="none" strike="noStrike" dirty="0" err="1">
                <a:effectLst/>
                <a:latin typeface="Times New Roman" panose="02020603050405020304" pitchFamily="18" charset="0"/>
                <a:cs typeface="Times New Roman" panose="02020603050405020304" pitchFamily="18" charset="0"/>
              </a:rPr>
              <a:t>Vajith</a:t>
            </a:r>
            <a:r>
              <a:rPr lang="en-GB" sz="1400" i="0" u="none" strike="noStrike" dirty="0">
                <a:effectLst/>
                <a:latin typeface="Times New Roman" panose="02020603050405020304" pitchFamily="18" charset="0"/>
                <a:cs typeface="Times New Roman" panose="02020603050405020304" pitchFamily="18" charset="0"/>
              </a:rPr>
              <a:t> </a:t>
            </a:r>
            <a:r>
              <a:rPr lang="en-GB" sz="1400" i="0" u="none" strike="noStrike" dirty="0" err="1">
                <a:effectLst/>
                <a:latin typeface="Times New Roman" panose="02020603050405020304" pitchFamily="18" charset="0"/>
                <a:cs typeface="Times New Roman" panose="02020603050405020304" pitchFamily="18" charset="0"/>
              </a:rPr>
              <a:t>Chamuditha</a:t>
            </a:r>
            <a:r>
              <a:rPr lang="en-GB" sz="1400" i="0" u="none" strike="noStrike" dirty="0">
                <a:effectLst/>
                <a:latin typeface="Times New Roman" panose="02020603050405020304" pitchFamily="18" charset="0"/>
                <a:cs typeface="Times New Roman" panose="02020603050405020304" pitchFamily="18" charset="0"/>
              </a:rPr>
              <a:t> - w1761107 - 2019437</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714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1b0d63ad7a9_1_6"/>
          <p:cNvSpPr/>
          <p:nvPr/>
        </p:nvSpPr>
        <p:spPr>
          <a:xfrm>
            <a:off x="6201830" y="3065660"/>
            <a:ext cx="1692000" cy="1547400"/>
          </a:xfrm>
          <a:prstGeom prst="hexagon">
            <a:avLst>
              <a:gd name="adj" fmla="val 22506"/>
              <a:gd name="vf" fmla="val 115470"/>
            </a:avLst>
          </a:prstGeom>
          <a:solidFill>
            <a:schemeClr val="lt2"/>
          </a:solidFill>
          <a:ln w="63500" cap="flat" cmpd="sng">
            <a:solidFill>
              <a:schemeClr val="accent3"/>
            </a:solidFill>
            <a:prstDash val="solid"/>
            <a:miter lim="800000"/>
            <a:headEnd type="none" w="sm" len="sm"/>
            <a:tailEnd type="none" w="sm" len="sm"/>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Lato Light"/>
              <a:ea typeface="Lato Light"/>
              <a:cs typeface="Lato Light"/>
              <a:sym typeface="Lato Light"/>
            </a:endParaRPr>
          </a:p>
        </p:txBody>
      </p:sp>
      <p:sp>
        <p:nvSpPr>
          <p:cNvPr id="322" name="Google Shape;322;g1b0d63ad7a9_1_6"/>
          <p:cNvSpPr txBox="1"/>
          <p:nvPr/>
        </p:nvSpPr>
        <p:spPr>
          <a:xfrm>
            <a:off x="1186284" y="234112"/>
            <a:ext cx="9286612" cy="1277253"/>
          </a:xfrm>
          <a:prstGeom prst="rect">
            <a:avLst/>
          </a:prstGeom>
          <a:noFill/>
          <a:ln>
            <a:noFill/>
          </a:ln>
        </p:spPr>
        <p:txBody>
          <a:bodyPr spcFirstLastPara="1" wrap="square" lIns="45725" tIns="22850" rIns="45725" bIns="22850" anchor="t" anchorCtr="0">
            <a:spAutoFit/>
          </a:bodyPr>
          <a:lstStyle/>
          <a:p>
            <a:pPr marL="0" marR="0" lvl="0" indent="0" algn="ctr" rtl="0">
              <a:spcBef>
                <a:spcPts val="0"/>
              </a:spcBef>
              <a:spcAft>
                <a:spcPts val="0"/>
              </a:spcAft>
              <a:buNone/>
            </a:pPr>
            <a:r>
              <a:rPr lang="en-US" sz="4000" b="1" dirty="0">
                <a:latin typeface="Abadi" panose="020B0604020104020204" pitchFamily="34" charset="0"/>
                <a:ea typeface="Trebuchet MS"/>
                <a:cs typeface="Trebuchet MS"/>
                <a:sym typeface="Trebuchet MS"/>
              </a:rPr>
              <a:t>Pros &amp; Cons Comparison</a:t>
            </a:r>
          </a:p>
          <a:p>
            <a:pPr marL="0" marR="0" lvl="0" indent="0" algn="ctr" rtl="0">
              <a:spcBef>
                <a:spcPts val="0"/>
              </a:spcBef>
              <a:spcAft>
                <a:spcPts val="0"/>
              </a:spcAft>
              <a:buNone/>
            </a:pPr>
            <a:r>
              <a:rPr lang="en-US" sz="4000" b="1" dirty="0">
                <a:latin typeface="Abadi" panose="020B0604020104020204" pitchFamily="34" charset="0"/>
                <a:ea typeface="Trebuchet MS"/>
                <a:cs typeface="Trebuchet MS"/>
                <a:sym typeface="Trebuchet MS"/>
              </a:rPr>
              <a:t>Of Linear Programming</a:t>
            </a:r>
          </a:p>
        </p:txBody>
      </p:sp>
      <p:sp>
        <p:nvSpPr>
          <p:cNvPr id="323" name="Google Shape;323;g1b0d63ad7a9_1_6"/>
          <p:cNvSpPr/>
          <p:nvPr/>
        </p:nvSpPr>
        <p:spPr>
          <a:xfrm>
            <a:off x="4404304" y="3065660"/>
            <a:ext cx="1692000" cy="1547400"/>
          </a:xfrm>
          <a:prstGeom prst="hexagon">
            <a:avLst>
              <a:gd name="adj" fmla="val 22506"/>
              <a:gd name="vf" fmla="val 115470"/>
            </a:avLst>
          </a:prstGeom>
          <a:solidFill>
            <a:schemeClr val="lt2"/>
          </a:solidFill>
          <a:ln w="63500" cap="flat" cmpd="sng">
            <a:solidFill>
              <a:schemeClr val="accent1"/>
            </a:solidFill>
            <a:prstDash val="solid"/>
            <a:miter lim="800000"/>
            <a:headEnd type="none" w="sm" len="sm"/>
            <a:tailEnd type="none" w="sm" len="sm"/>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Lato Light"/>
              <a:ea typeface="Lato Light"/>
              <a:cs typeface="Lato Light"/>
              <a:sym typeface="Lato Light"/>
            </a:endParaRPr>
          </a:p>
        </p:txBody>
      </p:sp>
      <p:sp>
        <p:nvSpPr>
          <p:cNvPr id="324" name="Google Shape;324;g1b0d63ad7a9_1_6"/>
          <p:cNvSpPr txBox="1"/>
          <p:nvPr/>
        </p:nvSpPr>
        <p:spPr>
          <a:xfrm>
            <a:off x="4706990" y="3599937"/>
            <a:ext cx="1122600" cy="507900"/>
          </a:xfrm>
          <a:prstGeom prst="rect">
            <a:avLst/>
          </a:prstGeom>
          <a:noFill/>
          <a:ln>
            <a:noFill/>
          </a:ln>
        </p:spPr>
        <p:txBody>
          <a:bodyPr spcFirstLastPara="1" wrap="square" lIns="45725" tIns="22850" rIns="45725" bIns="22850" anchor="b" anchorCtr="0">
            <a:spAutoFit/>
          </a:bodyPr>
          <a:lstStyle/>
          <a:p>
            <a:pPr marL="0" marR="0" lvl="0" indent="0" algn="ctr" rtl="0">
              <a:spcBef>
                <a:spcPts val="0"/>
              </a:spcBef>
              <a:spcAft>
                <a:spcPts val="0"/>
              </a:spcAft>
              <a:buNone/>
            </a:pPr>
            <a:r>
              <a:rPr lang="en-IN" sz="3000" b="1">
                <a:solidFill>
                  <a:srgbClr val="3D8575"/>
                </a:solidFill>
                <a:latin typeface="Poppins"/>
                <a:ea typeface="Poppins"/>
                <a:cs typeface="Poppins"/>
                <a:sym typeface="Poppins"/>
              </a:rPr>
              <a:t>PROS</a:t>
            </a:r>
            <a:endParaRPr sz="700"/>
          </a:p>
        </p:txBody>
      </p:sp>
      <p:sp>
        <p:nvSpPr>
          <p:cNvPr id="325" name="Google Shape;325;g1b0d63ad7a9_1_6"/>
          <p:cNvSpPr txBox="1"/>
          <p:nvPr/>
        </p:nvSpPr>
        <p:spPr>
          <a:xfrm>
            <a:off x="6440895" y="3599937"/>
            <a:ext cx="1214100" cy="507900"/>
          </a:xfrm>
          <a:prstGeom prst="rect">
            <a:avLst/>
          </a:prstGeom>
          <a:noFill/>
          <a:ln>
            <a:noFill/>
          </a:ln>
        </p:spPr>
        <p:txBody>
          <a:bodyPr spcFirstLastPara="1" wrap="square" lIns="45725" tIns="22850" rIns="45725" bIns="22850" anchor="b" anchorCtr="0">
            <a:spAutoFit/>
          </a:bodyPr>
          <a:lstStyle/>
          <a:p>
            <a:pPr marL="0" marR="0" lvl="0" indent="0" algn="ctr" rtl="0">
              <a:spcBef>
                <a:spcPts val="0"/>
              </a:spcBef>
              <a:spcAft>
                <a:spcPts val="0"/>
              </a:spcAft>
              <a:buNone/>
            </a:pPr>
            <a:r>
              <a:rPr lang="en-IN" sz="3000" b="1">
                <a:solidFill>
                  <a:srgbClr val="3D8475"/>
                </a:solidFill>
                <a:latin typeface="Poppins"/>
                <a:ea typeface="Poppins"/>
                <a:cs typeface="Poppins"/>
                <a:sym typeface="Poppins"/>
              </a:rPr>
              <a:t>CONS</a:t>
            </a:r>
            <a:endParaRPr sz="700"/>
          </a:p>
        </p:txBody>
      </p:sp>
      <p:sp>
        <p:nvSpPr>
          <p:cNvPr id="326" name="Google Shape;326;g1b0d63ad7a9_1_6"/>
          <p:cNvSpPr/>
          <p:nvPr/>
        </p:nvSpPr>
        <p:spPr>
          <a:xfrm>
            <a:off x="8621451" y="1670141"/>
            <a:ext cx="595800" cy="595800"/>
          </a:xfrm>
          <a:prstGeom prst="ellipse">
            <a:avLst/>
          </a:prstGeom>
          <a:solidFill>
            <a:schemeClr val="accent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Lato Light"/>
              <a:ea typeface="Lato Light"/>
              <a:cs typeface="Lato Light"/>
              <a:sym typeface="Lato Light"/>
            </a:endParaRPr>
          </a:p>
        </p:txBody>
      </p:sp>
      <p:sp>
        <p:nvSpPr>
          <p:cNvPr id="327" name="Google Shape;327;g1b0d63ad7a9_1_6"/>
          <p:cNvSpPr/>
          <p:nvPr/>
        </p:nvSpPr>
        <p:spPr>
          <a:xfrm>
            <a:off x="8621451" y="3541514"/>
            <a:ext cx="595800" cy="595800"/>
          </a:xfrm>
          <a:prstGeom prst="ellipse">
            <a:avLst/>
          </a:prstGeom>
          <a:solidFill>
            <a:schemeClr val="accent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Lato Light"/>
              <a:ea typeface="Lato Light"/>
              <a:cs typeface="Lato Light"/>
              <a:sym typeface="Lato Light"/>
            </a:endParaRPr>
          </a:p>
        </p:txBody>
      </p:sp>
      <p:sp>
        <p:nvSpPr>
          <p:cNvPr id="328" name="Google Shape;328;g1b0d63ad7a9_1_6"/>
          <p:cNvSpPr/>
          <p:nvPr/>
        </p:nvSpPr>
        <p:spPr>
          <a:xfrm>
            <a:off x="8621451" y="5412887"/>
            <a:ext cx="595800" cy="595800"/>
          </a:xfrm>
          <a:prstGeom prst="ellipse">
            <a:avLst/>
          </a:prstGeom>
          <a:solidFill>
            <a:schemeClr val="accent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Lato Light"/>
              <a:ea typeface="Lato Light"/>
              <a:cs typeface="Lato Light"/>
              <a:sym typeface="Lato Light"/>
            </a:endParaRPr>
          </a:p>
        </p:txBody>
      </p:sp>
      <p:sp>
        <p:nvSpPr>
          <p:cNvPr id="329" name="Google Shape;329;g1b0d63ad7a9_1_6"/>
          <p:cNvSpPr/>
          <p:nvPr/>
        </p:nvSpPr>
        <p:spPr>
          <a:xfrm>
            <a:off x="3093163" y="1670141"/>
            <a:ext cx="595800" cy="595800"/>
          </a:xfrm>
          <a:prstGeom prst="ellipse">
            <a:avLst/>
          </a:prstGeom>
          <a:solidFill>
            <a:schemeClr val="accen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Lato Light"/>
              <a:ea typeface="Lato Light"/>
              <a:cs typeface="Lato Light"/>
              <a:sym typeface="Lato Light"/>
            </a:endParaRPr>
          </a:p>
        </p:txBody>
      </p:sp>
      <p:sp>
        <p:nvSpPr>
          <p:cNvPr id="330" name="Google Shape;330;g1b0d63ad7a9_1_6"/>
          <p:cNvSpPr/>
          <p:nvPr/>
        </p:nvSpPr>
        <p:spPr>
          <a:xfrm>
            <a:off x="3093163" y="3541514"/>
            <a:ext cx="595800" cy="595800"/>
          </a:xfrm>
          <a:prstGeom prst="ellipse">
            <a:avLst/>
          </a:prstGeom>
          <a:solidFill>
            <a:schemeClr val="accen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Lato Light"/>
              <a:ea typeface="Lato Light"/>
              <a:cs typeface="Lato Light"/>
              <a:sym typeface="Lato Light"/>
            </a:endParaRPr>
          </a:p>
        </p:txBody>
      </p:sp>
      <p:sp>
        <p:nvSpPr>
          <p:cNvPr id="331" name="Google Shape;331;g1b0d63ad7a9_1_6"/>
          <p:cNvSpPr/>
          <p:nvPr/>
        </p:nvSpPr>
        <p:spPr>
          <a:xfrm>
            <a:off x="3093163" y="5412887"/>
            <a:ext cx="595800" cy="595800"/>
          </a:xfrm>
          <a:prstGeom prst="ellipse">
            <a:avLst/>
          </a:prstGeom>
          <a:solidFill>
            <a:schemeClr val="accen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Lato Light"/>
              <a:ea typeface="Lato Light"/>
              <a:cs typeface="Lato Light"/>
              <a:sym typeface="Lato Light"/>
            </a:endParaRPr>
          </a:p>
        </p:txBody>
      </p:sp>
      <p:cxnSp>
        <p:nvCxnSpPr>
          <p:cNvPr id="332" name="Google Shape;332;g1b0d63ad7a9_1_6"/>
          <p:cNvCxnSpPr>
            <a:stCxn id="329" idx="6"/>
            <a:endCxn id="323" idx="3"/>
          </p:cNvCxnSpPr>
          <p:nvPr/>
        </p:nvCxnSpPr>
        <p:spPr>
          <a:xfrm>
            <a:off x="3688963" y="1968041"/>
            <a:ext cx="715200" cy="1871400"/>
          </a:xfrm>
          <a:prstGeom prst="bentConnector3">
            <a:avLst>
              <a:gd name="adj1" fmla="val 50000"/>
            </a:avLst>
          </a:prstGeom>
          <a:noFill/>
          <a:ln w="38100" cap="flat" cmpd="sng">
            <a:solidFill>
              <a:srgbClr val="BFBFBF"/>
            </a:solidFill>
            <a:prstDash val="solid"/>
            <a:miter lim="800000"/>
            <a:headEnd type="none" w="sm" len="sm"/>
            <a:tailEnd type="none" w="sm" len="sm"/>
          </a:ln>
        </p:spPr>
      </p:cxnSp>
      <p:cxnSp>
        <p:nvCxnSpPr>
          <p:cNvPr id="333" name="Google Shape;333;g1b0d63ad7a9_1_6"/>
          <p:cNvCxnSpPr>
            <a:stCxn id="323" idx="3"/>
            <a:endCxn id="331" idx="6"/>
          </p:cNvCxnSpPr>
          <p:nvPr/>
        </p:nvCxnSpPr>
        <p:spPr>
          <a:xfrm flipH="1">
            <a:off x="3689104" y="3839360"/>
            <a:ext cx="715200" cy="1871400"/>
          </a:xfrm>
          <a:prstGeom prst="bentConnector3">
            <a:avLst>
              <a:gd name="adj1" fmla="val 49998"/>
            </a:avLst>
          </a:prstGeom>
          <a:noFill/>
          <a:ln w="38100" cap="flat" cmpd="sng">
            <a:solidFill>
              <a:srgbClr val="BFBFBF"/>
            </a:solidFill>
            <a:prstDash val="solid"/>
            <a:miter lim="800000"/>
            <a:headEnd type="none" w="sm" len="sm"/>
            <a:tailEnd type="none" w="sm" len="sm"/>
          </a:ln>
        </p:spPr>
      </p:cxnSp>
      <p:cxnSp>
        <p:nvCxnSpPr>
          <p:cNvPr id="334" name="Google Shape;334;g1b0d63ad7a9_1_6"/>
          <p:cNvCxnSpPr>
            <a:stCxn id="323" idx="3"/>
            <a:endCxn id="330" idx="6"/>
          </p:cNvCxnSpPr>
          <p:nvPr/>
        </p:nvCxnSpPr>
        <p:spPr>
          <a:xfrm flipH="1">
            <a:off x="3689104" y="3839360"/>
            <a:ext cx="715200" cy="600"/>
          </a:xfrm>
          <a:prstGeom prst="bentConnector3">
            <a:avLst>
              <a:gd name="adj1" fmla="val 49998"/>
            </a:avLst>
          </a:prstGeom>
          <a:noFill/>
          <a:ln w="38100" cap="flat" cmpd="sng">
            <a:solidFill>
              <a:srgbClr val="BFBFBF"/>
            </a:solidFill>
            <a:prstDash val="solid"/>
            <a:miter lim="800000"/>
            <a:headEnd type="none" w="sm" len="sm"/>
            <a:tailEnd type="none" w="sm" len="sm"/>
          </a:ln>
        </p:spPr>
      </p:cxnSp>
      <p:cxnSp>
        <p:nvCxnSpPr>
          <p:cNvPr id="335" name="Google Shape;335;g1b0d63ad7a9_1_6"/>
          <p:cNvCxnSpPr>
            <a:stCxn id="326" idx="2"/>
            <a:endCxn id="321" idx="0"/>
          </p:cNvCxnSpPr>
          <p:nvPr/>
        </p:nvCxnSpPr>
        <p:spPr>
          <a:xfrm flipH="1">
            <a:off x="7893951" y="1968041"/>
            <a:ext cx="727500" cy="1871400"/>
          </a:xfrm>
          <a:prstGeom prst="bentConnector3">
            <a:avLst>
              <a:gd name="adj1" fmla="val 50000"/>
            </a:avLst>
          </a:prstGeom>
          <a:noFill/>
          <a:ln w="38100" cap="flat" cmpd="sng">
            <a:solidFill>
              <a:srgbClr val="BFBFBF"/>
            </a:solidFill>
            <a:prstDash val="solid"/>
            <a:miter lim="800000"/>
            <a:headEnd type="none" w="sm" len="sm"/>
            <a:tailEnd type="none" w="sm" len="sm"/>
          </a:ln>
        </p:spPr>
      </p:cxnSp>
      <p:cxnSp>
        <p:nvCxnSpPr>
          <p:cNvPr id="336" name="Google Shape;336;g1b0d63ad7a9_1_6"/>
          <p:cNvCxnSpPr>
            <a:stCxn id="321" idx="0"/>
            <a:endCxn id="328" idx="2"/>
          </p:cNvCxnSpPr>
          <p:nvPr/>
        </p:nvCxnSpPr>
        <p:spPr>
          <a:xfrm>
            <a:off x="7893830" y="3839360"/>
            <a:ext cx="727500" cy="1871400"/>
          </a:xfrm>
          <a:prstGeom prst="bentConnector3">
            <a:avLst>
              <a:gd name="adj1" fmla="val 50000"/>
            </a:avLst>
          </a:prstGeom>
          <a:noFill/>
          <a:ln w="38100" cap="flat" cmpd="sng">
            <a:solidFill>
              <a:srgbClr val="BFBFBF"/>
            </a:solidFill>
            <a:prstDash val="solid"/>
            <a:miter lim="800000"/>
            <a:headEnd type="none" w="sm" len="sm"/>
            <a:tailEnd type="none" w="sm" len="sm"/>
          </a:ln>
        </p:spPr>
      </p:cxnSp>
      <p:cxnSp>
        <p:nvCxnSpPr>
          <p:cNvPr id="337" name="Google Shape;337;g1b0d63ad7a9_1_6"/>
          <p:cNvCxnSpPr>
            <a:stCxn id="327" idx="2"/>
            <a:endCxn id="321" idx="0"/>
          </p:cNvCxnSpPr>
          <p:nvPr/>
        </p:nvCxnSpPr>
        <p:spPr>
          <a:xfrm flipH="1">
            <a:off x="7893951" y="3839414"/>
            <a:ext cx="727500" cy="600"/>
          </a:xfrm>
          <a:prstGeom prst="bentConnector3">
            <a:avLst>
              <a:gd name="adj1" fmla="val 50000"/>
            </a:avLst>
          </a:prstGeom>
          <a:noFill/>
          <a:ln w="38100" cap="flat" cmpd="sng">
            <a:solidFill>
              <a:srgbClr val="BFBFBF"/>
            </a:solidFill>
            <a:prstDash val="solid"/>
            <a:miter lim="800000"/>
            <a:headEnd type="none" w="sm" len="sm"/>
            <a:tailEnd type="none" w="sm" len="sm"/>
          </a:ln>
        </p:spPr>
      </p:cxnSp>
      <p:sp>
        <p:nvSpPr>
          <p:cNvPr id="338" name="Google Shape;338;g1b0d63ad7a9_1_6"/>
          <p:cNvSpPr txBox="1"/>
          <p:nvPr/>
        </p:nvSpPr>
        <p:spPr>
          <a:xfrm>
            <a:off x="206041" y="1817714"/>
            <a:ext cx="2809200" cy="315772"/>
          </a:xfrm>
          <a:prstGeom prst="rect">
            <a:avLst/>
          </a:prstGeom>
          <a:noFill/>
          <a:ln>
            <a:noFill/>
          </a:ln>
        </p:spPr>
        <p:txBody>
          <a:bodyPr spcFirstLastPara="1" wrap="square" lIns="45725" tIns="22850" rIns="45725" bIns="22850" anchor="ctr" anchorCtr="0">
            <a:spAutoFit/>
          </a:bodyPr>
          <a:lstStyle/>
          <a:p>
            <a:pPr marL="0" marR="0" lvl="0" indent="0" algn="l" rtl="0">
              <a:lnSpc>
                <a:spcPct val="145833"/>
              </a:lnSpc>
              <a:spcBef>
                <a:spcPts val="0"/>
              </a:spcBef>
              <a:spcAft>
                <a:spcPts val="0"/>
              </a:spcAft>
              <a:buClr>
                <a:schemeClr val="dk1"/>
              </a:buClr>
              <a:buSzPts val="1200"/>
              <a:buFont typeface="Arial"/>
              <a:buNone/>
            </a:pPr>
            <a:r>
              <a:rPr lang="en-IN" sz="1200" dirty="0">
                <a:latin typeface="Verdana"/>
                <a:ea typeface="Verdana"/>
                <a:cs typeface="Verdana"/>
                <a:sym typeface="Verdana"/>
              </a:rPr>
              <a:t>Improves the quality of decisions</a:t>
            </a:r>
            <a:endParaRPr sz="1200" dirty="0">
              <a:latin typeface="Verdana"/>
              <a:ea typeface="Verdana"/>
              <a:cs typeface="Verdana"/>
              <a:sym typeface="Verdana"/>
            </a:endParaRPr>
          </a:p>
        </p:txBody>
      </p:sp>
      <p:sp>
        <p:nvSpPr>
          <p:cNvPr id="339" name="Google Shape;339;g1b0d63ad7a9_1_6"/>
          <p:cNvSpPr txBox="1"/>
          <p:nvPr/>
        </p:nvSpPr>
        <p:spPr>
          <a:xfrm>
            <a:off x="197349" y="3567089"/>
            <a:ext cx="2409300" cy="855022"/>
          </a:xfrm>
          <a:prstGeom prst="rect">
            <a:avLst/>
          </a:prstGeom>
          <a:noFill/>
          <a:ln>
            <a:noFill/>
          </a:ln>
        </p:spPr>
        <p:txBody>
          <a:bodyPr spcFirstLastPara="1" wrap="square" lIns="45725" tIns="22850" rIns="45725" bIns="22850" anchor="ctr" anchorCtr="0">
            <a:spAutoFit/>
          </a:bodyPr>
          <a:lstStyle/>
          <a:p>
            <a:pPr marL="0" marR="0" lvl="0" indent="0" algn="just" rtl="0">
              <a:lnSpc>
                <a:spcPct val="145833"/>
              </a:lnSpc>
              <a:spcBef>
                <a:spcPts val="0"/>
              </a:spcBef>
              <a:spcAft>
                <a:spcPts val="0"/>
              </a:spcAft>
              <a:buClr>
                <a:schemeClr val="dk1"/>
              </a:buClr>
              <a:buSzPts val="1200"/>
              <a:buFont typeface="Arial"/>
              <a:buNone/>
            </a:pPr>
            <a:r>
              <a:rPr lang="en-IN" sz="1200" dirty="0">
                <a:latin typeface="Verdana"/>
                <a:ea typeface="Verdana"/>
                <a:cs typeface="Verdana"/>
                <a:sym typeface="Verdana"/>
              </a:rPr>
              <a:t>Helps in attaining the optimum use of productive resources</a:t>
            </a:r>
            <a:endParaRPr sz="1200" dirty="0">
              <a:latin typeface="Verdana"/>
              <a:ea typeface="Verdana"/>
              <a:cs typeface="Verdana"/>
              <a:sym typeface="Verdana"/>
            </a:endParaRPr>
          </a:p>
        </p:txBody>
      </p:sp>
      <p:sp>
        <p:nvSpPr>
          <p:cNvPr id="340" name="Google Shape;340;g1b0d63ad7a9_1_6"/>
          <p:cNvSpPr txBox="1"/>
          <p:nvPr/>
        </p:nvSpPr>
        <p:spPr>
          <a:xfrm>
            <a:off x="206041" y="5148327"/>
            <a:ext cx="2809200" cy="1124647"/>
          </a:xfrm>
          <a:prstGeom prst="rect">
            <a:avLst/>
          </a:prstGeom>
          <a:noFill/>
          <a:ln>
            <a:noFill/>
          </a:ln>
        </p:spPr>
        <p:txBody>
          <a:bodyPr spcFirstLastPara="1" wrap="square" lIns="45725" tIns="22850" rIns="45725" bIns="22850" anchor="ctr" anchorCtr="0">
            <a:spAutoFit/>
          </a:bodyPr>
          <a:lstStyle/>
          <a:p>
            <a:pPr marL="0" marR="0" lvl="0" indent="0" algn="just" rtl="0">
              <a:lnSpc>
                <a:spcPct val="145833"/>
              </a:lnSpc>
              <a:spcBef>
                <a:spcPts val="0"/>
              </a:spcBef>
              <a:spcAft>
                <a:spcPts val="0"/>
              </a:spcAft>
              <a:buClr>
                <a:schemeClr val="dk1"/>
              </a:buClr>
              <a:buSzPts val="1200"/>
              <a:buFont typeface="Arial"/>
              <a:buNone/>
            </a:pPr>
            <a:r>
              <a:rPr lang="en-IN" sz="1200" dirty="0">
                <a:latin typeface="Verdana"/>
                <a:ea typeface="Verdana"/>
                <a:cs typeface="Verdana"/>
                <a:sym typeface="Verdana"/>
              </a:rPr>
              <a:t>Helps to arrive at the optimal solution to a decision problem by taking into account constraints on the use of resources</a:t>
            </a:r>
            <a:endParaRPr sz="1200" dirty="0"/>
          </a:p>
        </p:txBody>
      </p:sp>
      <p:sp>
        <p:nvSpPr>
          <p:cNvPr id="341" name="Google Shape;341;g1b0d63ad7a9_1_6"/>
          <p:cNvSpPr txBox="1"/>
          <p:nvPr/>
        </p:nvSpPr>
        <p:spPr>
          <a:xfrm>
            <a:off x="9345284" y="1548014"/>
            <a:ext cx="2809200" cy="855022"/>
          </a:xfrm>
          <a:prstGeom prst="rect">
            <a:avLst/>
          </a:prstGeom>
          <a:noFill/>
          <a:ln>
            <a:noFill/>
          </a:ln>
        </p:spPr>
        <p:txBody>
          <a:bodyPr spcFirstLastPara="1" wrap="square" lIns="45725" tIns="22850" rIns="45725" bIns="22850" anchor="ctr" anchorCtr="0">
            <a:spAutoFit/>
          </a:bodyPr>
          <a:lstStyle/>
          <a:p>
            <a:pPr marL="0" marR="0" lvl="0" indent="0" algn="l" rtl="0">
              <a:lnSpc>
                <a:spcPct val="145833"/>
              </a:lnSpc>
              <a:spcBef>
                <a:spcPts val="0"/>
              </a:spcBef>
              <a:spcAft>
                <a:spcPts val="0"/>
              </a:spcAft>
              <a:buClr>
                <a:schemeClr val="dk1"/>
              </a:buClr>
              <a:buSzPts val="1200"/>
              <a:buFont typeface="Arial"/>
              <a:buNone/>
            </a:pPr>
            <a:r>
              <a:rPr lang="en-IN" sz="1200" dirty="0">
                <a:latin typeface="Verdana"/>
                <a:ea typeface="Verdana"/>
                <a:cs typeface="Verdana"/>
                <a:sym typeface="Verdana"/>
              </a:rPr>
              <a:t>There should be an objective which should be clearly identifiable and measurable in quantitative terms</a:t>
            </a:r>
            <a:endParaRPr sz="1200" dirty="0">
              <a:latin typeface="Verdana"/>
              <a:ea typeface="Verdana"/>
              <a:cs typeface="Verdana"/>
              <a:sym typeface="Verdana"/>
            </a:endParaRPr>
          </a:p>
        </p:txBody>
      </p:sp>
      <p:sp>
        <p:nvSpPr>
          <p:cNvPr id="342" name="Google Shape;342;g1b0d63ad7a9_1_6"/>
          <p:cNvSpPr txBox="1"/>
          <p:nvPr/>
        </p:nvSpPr>
        <p:spPr>
          <a:xfrm>
            <a:off x="9395134" y="3561183"/>
            <a:ext cx="2619300" cy="585396"/>
          </a:xfrm>
          <a:prstGeom prst="rect">
            <a:avLst/>
          </a:prstGeom>
          <a:noFill/>
          <a:ln>
            <a:noFill/>
          </a:ln>
        </p:spPr>
        <p:txBody>
          <a:bodyPr spcFirstLastPara="1" wrap="square" lIns="45725" tIns="22850" rIns="45725" bIns="22850" anchor="ctr" anchorCtr="0">
            <a:spAutoFit/>
          </a:bodyPr>
          <a:lstStyle/>
          <a:p>
            <a:pPr marL="0" marR="0" lvl="0" indent="0" algn="l" rtl="0">
              <a:lnSpc>
                <a:spcPct val="145833"/>
              </a:lnSpc>
              <a:spcBef>
                <a:spcPts val="0"/>
              </a:spcBef>
              <a:spcAft>
                <a:spcPts val="0"/>
              </a:spcAft>
              <a:buClr>
                <a:schemeClr val="dk1"/>
              </a:buClr>
              <a:buSzPts val="1200"/>
              <a:buFont typeface="Arial"/>
              <a:buNone/>
            </a:pPr>
            <a:r>
              <a:rPr lang="en-IN" sz="1200" dirty="0">
                <a:latin typeface="Verdana"/>
                <a:ea typeface="Verdana"/>
                <a:cs typeface="Verdana"/>
                <a:sym typeface="Verdana"/>
              </a:rPr>
              <a:t>Doesn’t take the effect of time &amp; uncertainty into consideration</a:t>
            </a:r>
            <a:endParaRPr sz="1200" dirty="0"/>
          </a:p>
        </p:txBody>
      </p:sp>
      <p:sp>
        <p:nvSpPr>
          <p:cNvPr id="343" name="Google Shape;343;g1b0d63ad7a9_1_6"/>
          <p:cNvSpPr txBox="1"/>
          <p:nvPr/>
        </p:nvSpPr>
        <p:spPr>
          <a:xfrm>
            <a:off x="9345334" y="5546777"/>
            <a:ext cx="2718900" cy="315772"/>
          </a:xfrm>
          <a:prstGeom prst="rect">
            <a:avLst/>
          </a:prstGeom>
          <a:noFill/>
          <a:ln>
            <a:noFill/>
          </a:ln>
        </p:spPr>
        <p:txBody>
          <a:bodyPr spcFirstLastPara="1" wrap="square" lIns="45725" tIns="22850" rIns="45725" bIns="22850" anchor="ctr" anchorCtr="0">
            <a:spAutoFit/>
          </a:bodyPr>
          <a:lstStyle/>
          <a:p>
            <a:pPr marL="0" marR="0" lvl="0" indent="0" algn="l" rtl="0">
              <a:lnSpc>
                <a:spcPct val="145833"/>
              </a:lnSpc>
              <a:spcBef>
                <a:spcPts val="0"/>
              </a:spcBef>
              <a:spcAft>
                <a:spcPts val="0"/>
              </a:spcAft>
              <a:buClr>
                <a:schemeClr val="dk1"/>
              </a:buClr>
              <a:buSzPts val="1200"/>
              <a:buFont typeface="Arial"/>
              <a:buNone/>
            </a:pPr>
            <a:r>
              <a:rPr lang="en-IN" sz="1200" dirty="0">
                <a:latin typeface="Verdana"/>
                <a:ea typeface="Verdana"/>
                <a:cs typeface="Verdana"/>
                <a:sym typeface="Verdana"/>
              </a:rPr>
              <a:t>Deals with only a single objective</a:t>
            </a:r>
            <a:endParaRPr sz="1200" dirty="0"/>
          </a:p>
        </p:txBody>
      </p:sp>
      <p:sp>
        <p:nvSpPr>
          <p:cNvPr id="344" name="Google Shape;344;g1b0d63ad7a9_1_6"/>
          <p:cNvSpPr/>
          <p:nvPr/>
        </p:nvSpPr>
        <p:spPr>
          <a:xfrm>
            <a:off x="3221126" y="1813200"/>
            <a:ext cx="339898" cy="324804"/>
          </a:xfrm>
          <a:custGeom>
            <a:avLst/>
            <a:gdLst/>
            <a:ahLst/>
            <a:cxnLst/>
            <a:rect l="l" t="t" r="r" b="b"/>
            <a:pathLst>
              <a:path w="5250" h="4113" extrusionOk="0">
                <a:moveTo>
                  <a:pt x="1845" y="4112"/>
                </a:moveTo>
                <a:lnTo>
                  <a:pt x="205" y="2473"/>
                </a:lnTo>
                <a:lnTo>
                  <a:pt x="205" y="2473"/>
                </a:lnTo>
                <a:cubicBezTo>
                  <a:pt x="0" y="2267"/>
                  <a:pt x="0" y="1935"/>
                  <a:pt x="205" y="1730"/>
                </a:cubicBezTo>
                <a:lnTo>
                  <a:pt x="205" y="1730"/>
                </a:lnTo>
                <a:cubicBezTo>
                  <a:pt x="410" y="1524"/>
                  <a:pt x="743" y="1524"/>
                  <a:pt x="948" y="1730"/>
                </a:cubicBezTo>
                <a:lnTo>
                  <a:pt x="1849" y="2630"/>
                </a:lnTo>
                <a:lnTo>
                  <a:pt x="4302" y="205"/>
                </a:lnTo>
                <a:lnTo>
                  <a:pt x="4302" y="205"/>
                </a:lnTo>
                <a:cubicBezTo>
                  <a:pt x="4508" y="0"/>
                  <a:pt x="4841" y="2"/>
                  <a:pt x="5045" y="209"/>
                </a:cubicBezTo>
                <a:lnTo>
                  <a:pt x="5045" y="209"/>
                </a:lnTo>
                <a:cubicBezTo>
                  <a:pt x="5249" y="415"/>
                  <a:pt x="5247" y="748"/>
                  <a:pt x="5041" y="952"/>
                </a:cubicBezTo>
                <a:lnTo>
                  <a:pt x="1845" y="4112"/>
                </a:lnTo>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800">
              <a:solidFill>
                <a:schemeClr val="dk1"/>
              </a:solidFill>
              <a:latin typeface="Lato Light"/>
              <a:ea typeface="Lato Light"/>
              <a:cs typeface="Lato Light"/>
              <a:sym typeface="Lato Light"/>
            </a:endParaRPr>
          </a:p>
        </p:txBody>
      </p:sp>
      <p:sp>
        <p:nvSpPr>
          <p:cNvPr id="345" name="Google Shape;345;g1b0d63ad7a9_1_6"/>
          <p:cNvSpPr/>
          <p:nvPr/>
        </p:nvSpPr>
        <p:spPr>
          <a:xfrm>
            <a:off x="3221126" y="3680032"/>
            <a:ext cx="339898" cy="324804"/>
          </a:xfrm>
          <a:custGeom>
            <a:avLst/>
            <a:gdLst/>
            <a:ahLst/>
            <a:cxnLst/>
            <a:rect l="l" t="t" r="r" b="b"/>
            <a:pathLst>
              <a:path w="5250" h="4113" extrusionOk="0">
                <a:moveTo>
                  <a:pt x="1845" y="4112"/>
                </a:moveTo>
                <a:lnTo>
                  <a:pt x="205" y="2473"/>
                </a:lnTo>
                <a:lnTo>
                  <a:pt x="205" y="2473"/>
                </a:lnTo>
                <a:cubicBezTo>
                  <a:pt x="0" y="2267"/>
                  <a:pt x="0" y="1935"/>
                  <a:pt x="205" y="1730"/>
                </a:cubicBezTo>
                <a:lnTo>
                  <a:pt x="205" y="1730"/>
                </a:lnTo>
                <a:cubicBezTo>
                  <a:pt x="410" y="1524"/>
                  <a:pt x="743" y="1524"/>
                  <a:pt x="948" y="1730"/>
                </a:cubicBezTo>
                <a:lnTo>
                  <a:pt x="1849" y="2630"/>
                </a:lnTo>
                <a:lnTo>
                  <a:pt x="4302" y="205"/>
                </a:lnTo>
                <a:lnTo>
                  <a:pt x="4302" y="205"/>
                </a:lnTo>
                <a:cubicBezTo>
                  <a:pt x="4508" y="0"/>
                  <a:pt x="4841" y="2"/>
                  <a:pt x="5045" y="209"/>
                </a:cubicBezTo>
                <a:lnTo>
                  <a:pt x="5045" y="209"/>
                </a:lnTo>
                <a:cubicBezTo>
                  <a:pt x="5249" y="415"/>
                  <a:pt x="5247" y="748"/>
                  <a:pt x="5041" y="952"/>
                </a:cubicBezTo>
                <a:lnTo>
                  <a:pt x="1845" y="4112"/>
                </a:lnTo>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800">
              <a:solidFill>
                <a:schemeClr val="dk1"/>
              </a:solidFill>
              <a:latin typeface="Lato Light"/>
              <a:ea typeface="Lato Light"/>
              <a:cs typeface="Lato Light"/>
              <a:sym typeface="Lato Light"/>
            </a:endParaRPr>
          </a:p>
        </p:txBody>
      </p:sp>
      <p:sp>
        <p:nvSpPr>
          <p:cNvPr id="346" name="Google Shape;346;g1b0d63ad7a9_1_6"/>
          <p:cNvSpPr/>
          <p:nvPr/>
        </p:nvSpPr>
        <p:spPr>
          <a:xfrm>
            <a:off x="3221119" y="5562588"/>
            <a:ext cx="339898" cy="324804"/>
          </a:xfrm>
          <a:custGeom>
            <a:avLst/>
            <a:gdLst/>
            <a:ahLst/>
            <a:cxnLst/>
            <a:rect l="l" t="t" r="r" b="b"/>
            <a:pathLst>
              <a:path w="5250" h="4113" extrusionOk="0">
                <a:moveTo>
                  <a:pt x="1845" y="4112"/>
                </a:moveTo>
                <a:lnTo>
                  <a:pt x="205" y="2473"/>
                </a:lnTo>
                <a:lnTo>
                  <a:pt x="205" y="2473"/>
                </a:lnTo>
                <a:cubicBezTo>
                  <a:pt x="0" y="2267"/>
                  <a:pt x="0" y="1935"/>
                  <a:pt x="205" y="1730"/>
                </a:cubicBezTo>
                <a:lnTo>
                  <a:pt x="205" y="1730"/>
                </a:lnTo>
                <a:cubicBezTo>
                  <a:pt x="410" y="1524"/>
                  <a:pt x="743" y="1524"/>
                  <a:pt x="948" y="1730"/>
                </a:cubicBezTo>
                <a:lnTo>
                  <a:pt x="1849" y="2630"/>
                </a:lnTo>
                <a:lnTo>
                  <a:pt x="4302" y="205"/>
                </a:lnTo>
                <a:lnTo>
                  <a:pt x="4302" y="205"/>
                </a:lnTo>
                <a:cubicBezTo>
                  <a:pt x="4508" y="0"/>
                  <a:pt x="4841" y="2"/>
                  <a:pt x="5045" y="209"/>
                </a:cubicBezTo>
                <a:lnTo>
                  <a:pt x="5045" y="209"/>
                </a:lnTo>
                <a:cubicBezTo>
                  <a:pt x="5249" y="415"/>
                  <a:pt x="5247" y="748"/>
                  <a:pt x="5041" y="952"/>
                </a:cubicBezTo>
                <a:lnTo>
                  <a:pt x="1845" y="4112"/>
                </a:lnTo>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800">
              <a:solidFill>
                <a:schemeClr val="dk1"/>
              </a:solidFill>
              <a:latin typeface="Lato Light"/>
              <a:ea typeface="Lato Light"/>
              <a:cs typeface="Lato Light"/>
              <a:sym typeface="Lato Light"/>
            </a:endParaRPr>
          </a:p>
        </p:txBody>
      </p:sp>
      <p:sp>
        <p:nvSpPr>
          <p:cNvPr id="347" name="Google Shape;347;g1b0d63ad7a9_1_6"/>
          <p:cNvSpPr/>
          <p:nvPr/>
        </p:nvSpPr>
        <p:spPr>
          <a:xfrm>
            <a:off x="8775398" y="1808425"/>
            <a:ext cx="287505" cy="325805"/>
          </a:xfrm>
          <a:custGeom>
            <a:avLst/>
            <a:gdLst/>
            <a:ahLst/>
            <a:cxnLst/>
            <a:rect l="l" t="t" r="r" b="b"/>
            <a:pathLst>
              <a:path w="672526" h="671763" extrusionOk="0">
                <a:moveTo>
                  <a:pt x="92404" y="0"/>
                </a:moveTo>
                <a:cubicBezTo>
                  <a:pt x="116117" y="0"/>
                  <a:pt x="139852" y="8993"/>
                  <a:pt x="157940" y="26977"/>
                </a:cubicBezTo>
                <a:lnTo>
                  <a:pt x="336263" y="205079"/>
                </a:lnTo>
                <a:lnTo>
                  <a:pt x="514585" y="26977"/>
                </a:lnTo>
                <a:cubicBezTo>
                  <a:pt x="550585" y="-8992"/>
                  <a:pt x="609526" y="-8992"/>
                  <a:pt x="645526" y="26977"/>
                </a:cubicBezTo>
                <a:cubicBezTo>
                  <a:pt x="681526" y="62945"/>
                  <a:pt x="681526" y="121658"/>
                  <a:pt x="645526" y="157803"/>
                </a:cubicBezTo>
                <a:lnTo>
                  <a:pt x="467227" y="335882"/>
                </a:lnTo>
                <a:lnTo>
                  <a:pt x="645526" y="513961"/>
                </a:lnTo>
                <a:cubicBezTo>
                  <a:pt x="681526" y="549930"/>
                  <a:pt x="681526" y="608819"/>
                  <a:pt x="645526" y="644787"/>
                </a:cubicBezTo>
                <a:cubicBezTo>
                  <a:pt x="609526" y="680756"/>
                  <a:pt x="550585" y="680756"/>
                  <a:pt x="514585" y="644787"/>
                </a:cubicBezTo>
                <a:lnTo>
                  <a:pt x="336263" y="466685"/>
                </a:lnTo>
                <a:lnTo>
                  <a:pt x="157940" y="644787"/>
                </a:lnTo>
                <a:cubicBezTo>
                  <a:pt x="121764" y="680756"/>
                  <a:pt x="63000" y="680756"/>
                  <a:pt x="27000" y="644787"/>
                </a:cubicBezTo>
                <a:cubicBezTo>
                  <a:pt x="-9000" y="608819"/>
                  <a:pt x="-9000" y="549930"/>
                  <a:pt x="27000" y="513961"/>
                </a:cubicBezTo>
                <a:lnTo>
                  <a:pt x="205299" y="335882"/>
                </a:lnTo>
                <a:lnTo>
                  <a:pt x="27000" y="157803"/>
                </a:lnTo>
                <a:cubicBezTo>
                  <a:pt x="-9000" y="121658"/>
                  <a:pt x="-9000" y="62945"/>
                  <a:pt x="27000" y="26977"/>
                </a:cubicBezTo>
                <a:cubicBezTo>
                  <a:pt x="45000" y="8993"/>
                  <a:pt x="68691" y="0"/>
                  <a:pt x="92404" y="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800">
              <a:solidFill>
                <a:schemeClr val="dk1"/>
              </a:solidFill>
              <a:latin typeface="Lato Light"/>
              <a:ea typeface="Lato Light"/>
              <a:cs typeface="Lato Light"/>
              <a:sym typeface="Lato Light"/>
            </a:endParaRPr>
          </a:p>
        </p:txBody>
      </p:sp>
      <p:sp>
        <p:nvSpPr>
          <p:cNvPr id="348" name="Google Shape;348;g1b0d63ad7a9_1_6"/>
          <p:cNvSpPr/>
          <p:nvPr/>
        </p:nvSpPr>
        <p:spPr>
          <a:xfrm>
            <a:off x="8775398" y="3676856"/>
            <a:ext cx="287505" cy="325805"/>
          </a:xfrm>
          <a:custGeom>
            <a:avLst/>
            <a:gdLst/>
            <a:ahLst/>
            <a:cxnLst/>
            <a:rect l="l" t="t" r="r" b="b"/>
            <a:pathLst>
              <a:path w="672526" h="671763" extrusionOk="0">
                <a:moveTo>
                  <a:pt x="92404" y="0"/>
                </a:moveTo>
                <a:cubicBezTo>
                  <a:pt x="116117" y="0"/>
                  <a:pt x="139852" y="8993"/>
                  <a:pt x="157940" y="26977"/>
                </a:cubicBezTo>
                <a:lnTo>
                  <a:pt x="336263" y="205079"/>
                </a:lnTo>
                <a:lnTo>
                  <a:pt x="514585" y="26977"/>
                </a:lnTo>
                <a:cubicBezTo>
                  <a:pt x="550585" y="-8992"/>
                  <a:pt x="609526" y="-8992"/>
                  <a:pt x="645526" y="26977"/>
                </a:cubicBezTo>
                <a:cubicBezTo>
                  <a:pt x="681526" y="62945"/>
                  <a:pt x="681526" y="121658"/>
                  <a:pt x="645526" y="157803"/>
                </a:cubicBezTo>
                <a:lnTo>
                  <a:pt x="467227" y="335882"/>
                </a:lnTo>
                <a:lnTo>
                  <a:pt x="645526" y="513961"/>
                </a:lnTo>
                <a:cubicBezTo>
                  <a:pt x="681526" y="549930"/>
                  <a:pt x="681526" y="608819"/>
                  <a:pt x="645526" y="644787"/>
                </a:cubicBezTo>
                <a:cubicBezTo>
                  <a:pt x="609526" y="680756"/>
                  <a:pt x="550585" y="680756"/>
                  <a:pt x="514585" y="644787"/>
                </a:cubicBezTo>
                <a:lnTo>
                  <a:pt x="336263" y="466685"/>
                </a:lnTo>
                <a:lnTo>
                  <a:pt x="157940" y="644787"/>
                </a:lnTo>
                <a:cubicBezTo>
                  <a:pt x="121764" y="680756"/>
                  <a:pt x="63000" y="680756"/>
                  <a:pt x="27000" y="644787"/>
                </a:cubicBezTo>
                <a:cubicBezTo>
                  <a:pt x="-9000" y="608819"/>
                  <a:pt x="-9000" y="549930"/>
                  <a:pt x="27000" y="513961"/>
                </a:cubicBezTo>
                <a:lnTo>
                  <a:pt x="205299" y="335882"/>
                </a:lnTo>
                <a:lnTo>
                  <a:pt x="27000" y="157803"/>
                </a:lnTo>
                <a:cubicBezTo>
                  <a:pt x="-9000" y="121658"/>
                  <a:pt x="-9000" y="62945"/>
                  <a:pt x="27000" y="26977"/>
                </a:cubicBezTo>
                <a:cubicBezTo>
                  <a:pt x="45000" y="8993"/>
                  <a:pt x="68691" y="0"/>
                  <a:pt x="92404" y="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800">
              <a:solidFill>
                <a:schemeClr val="dk1"/>
              </a:solidFill>
              <a:latin typeface="Lato Light"/>
              <a:ea typeface="Lato Light"/>
              <a:cs typeface="Lato Light"/>
              <a:sym typeface="Lato Light"/>
            </a:endParaRPr>
          </a:p>
        </p:txBody>
      </p:sp>
      <p:sp>
        <p:nvSpPr>
          <p:cNvPr id="349" name="Google Shape;349;g1b0d63ad7a9_1_6"/>
          <p:cNvSpPr/>
          <p:nvPr/>
        </p:nvSpPr>
        <p:spPr>
          <a:xfrm>
            <a:off x="8775398" y="5545281"/>
            <a:ext cx="287505" cy="325805"/>
          </a:xfrm>
          <a:custGeom>
            <a:avLst/>
            <a:gdLst/>
            <a:ahLst/>
            <a:cxnLst/>
            <a:rect l="l" t="t" r="r" b="b"/>
            <a:pathLst>
              <a:path w="672526" h="671763" extrusionOk="0">
                <a:moveTo>
                  <a:pt x="92404" y="0"/>
                </a:moveTo>
                <a:cubicBezTo>
                  <a:pt x="116117" y="0"/>
                  <a:pt x="139852" y="8993"/>
                  <a:pt x="157940" y="26977"/>
                </a:cubicBezTo>
                <a:lnTo>
                  <a:pt x="336263" y="205079"/>
                </a:lnTo>
                <a:lnTo>
                  <a:pt x="514585" y="26977"/>
                </a:lnTo>
                <a:cubicBezTo>
                  <a:pt x="550585" y="-8992"/>
                  <a:pt x="609526" y="-8992"/>
                  <a:pt x="645526" y="26977"/>
                </a:cubicBezTo>
                <a:cubicBezTo>
                  <a:pt x="681526" y="62945"/>
                  <a:pt x="681526" y="121658"/>
                  <a:pt x="645526" y="157803"/>
                </a:cubicBezTo>
                <a:lnTo>
                  <a:pt x="467227" y="335882"/>
                </a:lnTo>
                <a:lnTo>
                  <a:pt x="645526" y="513961"/>
                </a:lnTo>
                <a:cubicBezTo>
                  <a:pt x="681526" y="549930"/>
                  <a:pt x="681526" y="608819"/>
                  <a:pt x="645526" y="644787"/>
                </a:cubicBezTo>
                <a:cubicBezTo>
                  <a:pt x="609526" y="680756"/>
                  <a:pt x="550585" y="680756"/>
                  <a:pt x="514585" y="644787"/>
                </a:cubicBezTo>
                <a:lnTo>
                  <a:pt x="336263" y="466685"/>
                </a:lnTo>
                <a:lnTo>
                  <a:pt x="157940" y="644787"/>
                </a:lnTo>
                <a:cubicBezTo>
                  <a:pt x="121764" y="680756"/>
                  <a:pt x="63000" y="680756"/>
                  <a:pt x="27000" y="644787"/>
                </a:cubicBezTo>
                <a:cubicBezTo>
                  <a:pt x="-9000" y="608819"/>
                  <a:pt x="-9000" y="549930"/>
                  <a:pt x="27000" y="513961"/>
                </a:cubicBezTo>
                <a:lnTo>
                  <a:pt x="205299" y="335882"/>
                </a:lnTo>
                <a:lnTo>
                  <a:pt x="27000" y="157803"/>
                </a:lnTo>
                <a:cubicBezTo>
                  <a:pt x="-9000" y="121658"/>
                  <a:pt x="-9000" y="62945"/>
                  <a:pt x="27000" y="26977"/>
                </a:cubicBezTo>
                <a:cubicBezTo>
                  <a:pt x="45000" y="8993"/>
                  <a:pt x="68691" y="0"/>
                  <a:pt x="92404" y="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800">
              <a:solidFill>
                <a:schemeClr val="dk1"/>
              </a:solidFill>
              <a:latin typeface="Lato Light"/>
              <a:ea typeface="Lato Light"/>
              <a:cs typeface="Lato Light"/>
              <a:sym typeface="Lato Light"/>
            </a:endParaRPr>
          </a:p>
        </p:txBody>
      </p:sp>
      <p:sp>
        <p:nvSpPr>
          <p:cNvPr id="2" name="Rectangle 1">
            <a:extLst>
              <a:ext uri="{FF2B5EF4-FFF2-40B4-BE49-F238E27FC236}">
                <a16:creationId xmlns:a16="http://schemas.microsoft.com/office/drawing/2014/main" id="{4C8FE714-E773-42BA-BE87-014DE35E1A52}"/>
              </a:ext>
            </a:extLst>
          </p:cNvPr>
          <p:cNvSpPr/>
          <p:nvPr/>
        </p:nvSpPr>
        <p:spPr>
          <a:xfrm>
            <a:off x="5976416" y="3244334"/>
            <a:ext cx="239168" cy="369332"/>
          </a:xfrm>
          <a:prstGeom prst="rect">
            <a:avLst/>
          </a:prstGeom>
        </p:spPr>
        <p:txBody>
          <a:bodyPr wrap="none">
            <a:spAutoFit/>
          </a:bodyPr>
          <a:lstStyle/>
          <a:p>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3"/>
                                        </p:tgtEl>
                                        <p:attrNameLst>
                                          <p:attrName>style.visibility</p:attrName>
                                        </p:attrNameLst>
                                      </p:cBhvr>
                                      <p:to>
                                        <p:strVal val="visible"/>
                                      </p:to>
                                    </p:set>
                                    <p:animEffect transition="in" filter="fade">
                                      <p:cBhvr>
                                        <p:cTn id="7" dur="1000"/>
                                        <p:tgtEl>
                                          <p:spTgt spid="323"/>
                                        </p:tgtEl>
                                      </p:cBhvr>
                                    </p:animEffect>
                                    <p:anim calcmode="lin" valueType="num">
                                      <p:cBhvr>
                                        <p:cTn id="8" dur="1000" fill="hold"/>
                                        <p:tgtEl>
                                          <p:spTgt spid="323"/>
                                        </p:tgtEl>
                                        <p:attrNameLst>
                                          <p:attrName>ppt_x</p:attrName>
                                        </p:attrNameLst>
                                      </p:cBhvr>
                                      <p:tavLst>
                                        <p:tav tm="0">
                                          <p:val>
                                            <p:strVal val="#ppt_x"/>
                                          </p:val>
                                        </p:tav>
                                        <p:tav tm="100000">
                                          <p:val>
                                            <p:strVal val="#ppt_x"/>
                                          </p:val>
                                        </p:tav>
                                      </p:tavLst>
                                    </p:anim>
                                    <p:anim calcmode="lin" valueType="num">
                                      <p:cBhvr>
                                        <p:cTn id="9" dur="1000" fill="hold"/>
                                        <p:tgtEl>
                                          <p:spTgt spid="3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4"/>
                                        </p:tgtEl>
                                        <p:attrNameLst>
                                          <p:attrName>style.visibility</p:attrName>
                                        </p:attrNameLst>
                                      </p:cBhvr>
                                      <p:to>
                                        <p:strVal val="visible"/>
                                      </p:to>
                                    </p:set>
                                    <p:animEffect transition="in" filter="fade">
                                      <p:cBhvr>
                                        <p:cTn id="12" dur="1000"/>
                                        <p:tgtEl>
                                          <p:spTgt spid="324"/>
                                        </p:tgtEl>
                                      </p:cBhvr>
                                    </p:animEffect>
                                    <p:anim calcmode="lin" valueType="num">
                                      <p:cBhvr>
                                        <p:cTn id="13" dur="1000" fill="hold"/>
                                        <p:tgtEl>
                                          <p:spTgt spid="324"/>
                                        </p:tgtEl>
                                        <p:attrNameLst>
                                          <p:attrName>ppt_x</p:attrName>
                                        </p:attrNameLst>
                                      </p:cBhvr>
                                      <p:tavLst>
                                        <p:tav tm="0">
                                          <p:val>
                                            <p:strVal val="#ppt_x"/>
                                          </p:val>
                                        </p:tav>
                                        <p:tav tm="100000">
                                          <p:val>
                                            <p:strVal val="#ppt_x"/>
                                          </p:val>
                                        </p:tav>
                                      </p:tavLst>
                                    </p:anim>
                                    <p:anim calcmode="lin" valueType="num">
                                      <p:cBhvr>
                                        <p:cTn id="14" dur="1000" fill="hold"/>
                                        <p:tgtEl>
                                          <p:spTgt spid="3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9"/>
                                        </p:tgtEl>
                                        <p:attrNameLst>
                                          <p:attrName>style.visibility</p:attrName>
                                        </p:attrNameLst>
                                      </p:cBhvr>
                                      <p:to>
                                        <p:strVal val="visible"/>
                                      </p:to>
                                    </p:set>
                                    <p:animEffect transition="in" filter="fade">
                                      <p:cBhvr>
                                        <p:cTn id="17" dur="1000"/>
                                        <p:tgtEl>
                                          <p:spTgt spid="329"/>
                                        </p:tgtEl>
                                      </p:cBhvr>
                                    </p:animEffect>
                                    <p:anim calcmode="lin" valueType="num">
                                      <p:cBhvr>
                                        <p:cTn id="18" dur="1000" fill="hold"/>
                                        <p:tgtEl>
                                          <p:spTgt spid="329"/>
                                        </p:tgtEl>
                                        <p:attrNameLst>
                                          <p:attrName>ppt_x</p:attrName>
                                        </p:attrNameLst>
                                      </p:cBhvr>
                                      <p:tavLst>
                                        <p:tav tm="0">
                                          <p:val>
                                            <p:strVal val="#ppt_x"/>
                                          </p:val>
                                        </p:tav>
                                        <p:tav tm="100000">
                                          <p:val>
                                            <p:strVal val="#ppt_x"/>
                                          </p:val>
                                        </p:tav>
                                      </p:tavLst>
                                    </p:anim>
                                    <p:anim calcmode="lin" valueType="num">
                                      <p:cBhvr>
                                        <p:cTn id="19" dur="1000" fill="hold"/>
                                        <p:tgtEl>
                                          <p:spTgt spid="3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0"/>
                                        </p:tgtEl>
                                        <p:attrNameLst>
                                          <p:attrName>style.visibility</p:attrName>
                                        </p:attrNameLst>
                                      </p:cBhvr>
                                      <p:to>
                                        <p:strVal val="visible"/>
                                      </p:to>
                                    </p:set>
                                    <p:animEffect transition="in" filter="fade">
                                      <p:cBhvr>
                                        <p:cTn id="22" dur="1000"/>
                                        <p:tgtEl>
                                          <p:spTgt spid="330"/>
                                        </p:tgtEl>
                                      </p:cBhvr>
                                    </p:animEffect>
                                    <p:anim calcmode="lin" valueType="num">
                                      <p:cBhvr>
                                        <p:cTn id="23" dur="1000" fill="hold"/>
                                        <p:tgtEl>
                                          <p:spTgt spid="330"/>
                                        </p:tgtEl>
                                        <p:attrNameLst>
                                          <p:attrName>ppt_x</p:attrName>
                                        </p:attrNameLst>
                                      </p:cBhvr>
                                      <p:tavLst>
                                        <p:tav tm="0">
                                          <p:val>
                                            <p:strVal val="#ppt_x"/>
                                          </p:val>
                                        </p:tav>
                                        <p:tav tm="100000">
                                          <p:val>
                                            <p:strVal val="#ppt_x"/>
                                          </p:val>
                                        </p:tav>
                                      </p:tavLst>
                                    </p:anim>
                                    <p:anim calcmode="lin" valueType="num">
                                      <p:cBhvr>
                                        <p:cTn id="24" dur="1000" fill="hold"/>
                                        <p:tgtEl>
                                          <p:spTgt spid="33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31"/>
                                        </p:tgtEl>
                                        <p:attrNameLst>
                                          <p:attrName>style.visibility</p:attrName>
                                        </p:attrNameLst>
                                      </p:cBhvr>
                                      <p:to>
                                        <p:strVal val="visible"/>
                                      </p:to>
                                    </p:set>
                                    <p:animEffect transition="in" filter="fade">
                                      <p:cBhvr>
                                        <p:cTn id="27" dur="1000"/>
                                        <p:tgtEl>
                                          <p:spTgt spid="331"/>
                                        </p:tgtEl>
                                      </p:cBhvr>
                                    </p:animEffect>
                                    <p:anim calcmode="lin" valueType="num">
                                      <p:cBhvr>
                                        <p:cTn id="28" dur="1000" fill="hold"/>
                                        <p:tgtEl>
                                          <p:spTgt spid="331"/>
                                        </p:tgtEl>
                                        <p:attrNameLst>
                                          <p:attrName>ppt_x</p:attrName>
                                        </p:attrNameLst>
                                      </p:cBhvr>
                                      <p:tavLst>
                                        <p:tav tm="0">
                                          <p:val>
                                            <p:strVal val="#ppt_x"/>
                                          </p:val>
                                        </p:tav>
                                        <p:tav tm="100000">
                                          <p:val>
                                            <p:strVal val="#ppt_x"/>
                                          </p:val>
                                        </p:tav>
                                      </p:tavLst>
                                    </p:anim>
                                    <p:anim calcmode="lin" valueType="num">
                                      <p:cBhvr>
                                        <p:cTn id="29" dur="1000" fill="hold"/>
                                        <p:tgtEl>
                                          <p:spTgt spid="33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32"/>
                                        </p:tgtEl>
                                        <p:attrNameLst>
                                          <p:attrName>style.visibility</p:attrName>
                                        </p:attrNameLst>
                                      </p:cBhvr>
                                      <p:to>
                                        <p:strVal val="visible"/>
                                      </p:to>
                                    </p:set>
                                    <p:animEffect transition="in" filter="fade">
                                      <p:cBhvr>
                                        <p:cTn id="32" dur="1000"/>
                                        <p:tgtEl>
                                          <p:spTgt spid="332"/>
                                        </p:tgtEl>
                                      </p:cBhvr>
                                    </p:animEffect>
                                    <p:anim calcmode="lin" valueType="num">
                                      <p:cBhvr>
                                        <p:cTn id="33" dur="1000" fill="hold"/>
                                        <p:tgtEl>
                                          <p:spTgt spid="332"/>
                                        </p:tgtEl>
                                        <p:attrNameLst>
                                          <p:attrName>ppt_x</p:attrName>
                                        </p:attrNameLst>
                                      </p:cBhvr>
                                      <p:tavLst>
                                        <p:tav tm="0">
                                          <p:val>
                                            <p:strVal val="#ppt_x"/>
                                          </p:val>
                                        </p:tav>
                                        <p:tav tm="100000">
                                          <p:val>
                                            <p:strVal val="#ppt_x"/>
                                          </p:val>
                                        </p:tav>
                                      </p:tavLst>
                                    </p:anim>
                                    <p:anim calcmode="lin" valueType="num">
                                      <p:cBhvr>
                                        <p:cTn id="34" dur="1000" fill="hold"/>
                                        <p:tgtEl>
                                          <p:spTgt spid="33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33"/>
                                        </p:tgtEl>
                                        <p:attrNameLst>
                                          <p:attrName>style.visibility</p:attrName>
                                        </p:attrNameLst>
                                      </p:cBhvr>
                                      <p:to>
                                        <p:strVal val="visible"/>
                                      </p:to>
                                    </p:set>
                                    <p:animEffect transition="in" filter="fade">
                                      <p:cBhvr>
                                        <p:cTn id="37" dur="1000"/>
                                        <p:tgtEl>
                                          <p:spTgt spid="333"/>
                                        </p:tgtEl>
                                      </p:cBhvr>
                                    </p:animEffect>
                                    <p:anim calcmode="lin" valueType="num">
                                      <p:cBhvr>
                                        <p:cTn id="38" dur="1000" fill="hold"/>
                                        <p:tgtEl>
                                          <p:spTgt spid="333"/>
                                        </p:tgtEl>
                                        <p:attrNameLst>
                                          <p:attrName>ppt_x</p:attrName>
                                        </p:attrNameLst>
                                      </p:cBhvr>
                                      <p:tavLst>
                                        <p:tav tm="0">
                                          <p:val>
                                            <p:strVal val="#ppt_x"/>
                                          </p:val>
                                        </p:tav>
                                        <p:tav tm="100000">
                                          <p:val>
                                            <p:strVal val="#ppt_x"/>
                                          </p:val>
                                        </p:tav>
                                      </p:tavLst>
                                    </p:anim>
                                    <p:anim calcmode="lin" valueType="num">
                                      <p:cBhvr>
                                        <p:cTn id="39" dur="1000" fill="hold"/>
                                        <p:tgtEl>
                                          <p:spTgt spid="333"/>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34"/>
                                        </p:tgtEl>
                                        <p:attrNameLst>
                                          <p:attrName>style.visibility</p:attrName>
                                        </p:attrNameLst>
                                      </p:cBhvr>
                                      <p:to>
                                        <p:strVal val="visible"/>
                                      </p:to>
                                    </p:set>
                                    <p:animEffect transition="in" filter="fade">
                                      <p:cBhvr>
                                        <p:cTn id="42" dur="1000"/>
                                        <p:tgtEl>
                                          <p:spTgt spid="334"/>
                                        </p:tgtEl>
                                      </p:cBhvr>
                                    </p:animEffect>
                                    <p:anim calcmode="lin" valueType="num">
                                      <p:cBhvr>
                                        <p:cTn id="43" dur="1000" fill="hold"/>
                                        <p:tgtEl>
                                          <p:spTgt spid="334"/>
                                        </p:tgtEl>
                                        <p:attrNameLst>
                                          <p:attrName>ppt_x</p:attrName>
                                        </p:attrNameLst>
                                      </p:cBhvr>
                                      <p:tavLst>
                                        <p:tav tm="0">
                                          <p:val>
                                            <p:strVal val="#ppt_x"/>
                                          </p:val>
                                        </p:tav>
                                        <p:tav tm="100000">
                                          <p:val>
                                            <p:strVal val="#ppt_x"/>
                                          </p:val>
                                        </p:tav>
                                      </p:tavLst>
                                    </p:anim>
                                    <p:anim calcmode="lin" valueType="num">
                                      <p:cBhvr>
                                        <p:cTn id="44" dur="1000" fill="hold"/>
                                        <p:tgtEl>
                                          <p:spTgt spid="33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38"/>
                                        </p:tgtEl>
                                        <p:attrNameLst>
                                          <p:attrName>style.visibility</p:attrName>
                                        </p:attrNameLst>
                                      </p:cBhvr>
                                      <p:to>
                                        <p:strVal val="visible"/>
                                      </p:to>
                                    </p:set>
                                    <p:animEffect transition="in" filter="fade">
                                      <p:cBhvr>
                                        <p:cTn id="47" dur="1000"/>
                                        <p:tgtEl>
                                          <p:spTgt spid="338"/>
                                        </p:tgtEl>
                                      </p:cBhvr>
                                    </p:animEffect>
                                    <p:anim calcmode="lin" valueType="num">
                                      <p:cBhvr>
                                        <p:cTn id="48" dur="1000" fill="hold"/>
                                        <p:tgtEl>
                                          <p:spTgt spid="338"/>
                                        </p:tgtEl>
                                        <p:attrNameLst>
                                          <p:attrName>ppt_x</p:attrName>
                                        </p:attrNameLst>
                                      </p:cBhvr>
                                      <p:tavLst>
                                        <p:tav tm="0">
                                          <p:val>
                                            <p:strVal val="#ppt_x"/>
                                          </p:val>
                                        </p:tav>
                                        <p:tav tm="100000">
                                          <p:val>
                                            <p:strVal val="#ppt_x"/>
                                          </p:val>
                                        </p:tav>
                                      </p:tavLst>
                                    </p:anim>
                                    <p:anim calcmode="lin" valueType="num">
                                      <p:cBhvr>
                                        <p:cTn id="49" dur="1000" fill="hold"/>
                                        <p:tgtEl>
                                          <p:spTgt spid="33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39"/>
                                        </p:tgtEl>
                                        <p:attrNameLst>
                                          <p:attrName>style.visibility</p:attrName>
                                        </p:attrNameLst>
                                      </p:cBhvr>
                                      <p:to>
                                        <p:strVal val="visible"/>
                                      </p:to>
                                    </p:set>
                                    <p:animEffect transition="in" filter="fade">
                                      <p:cBhvr>
                                        <p:cTn id="52" dur="1000"/>
                                        <p:tgtEl>
                                          <p:spTgt spid="339"/>
                                        </p:tgtEl>
                                      </p:cBhvr>
                                    </p:animEffect>
                                    <p:anim calcmode="lin" valueType="num">
                                      <p:cBhvr>
                                        <p:cTn id="53" dur="1000" fill="hold"/>
                                        <p:tgtEl>
                                          <p:spTgt spid="339"/>
                                        </p:tgtEl>
                                        <p:attrNameLst>
                                          <p:attrName>ppt_x</p:attrName>
                                        </p:attrNameLst>
                                      </p:cBhvr>
                                      <p:tavLst>
                                        <p:tav tm="0">
                                          <p:val>
                                            <p:strVal val="#ppt_x"/>
                                          </p:val>
                                        </p:tav>
                                        <p:tav tm="100000">
                                          <p:val>
                                            <p:strVal val="#ppt_x"/>
                                          </p:val>
                                        </p:tav>
                                      </p:tavLst>
                                    </p:anim>
                                    <p:anim calcmode="lin" valueType="num">
                                      <p:cBhvr>
                                        <p:cTn id="54" dur="1000" fill="hold"/>
                                        <p:tgtEl>
                                          <p:spTgt spid="33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40"/>
                                        </p:tgtEl>
                                        <p:attrNameLst>
                                          <p:attrName>style.visibility</p:attrName>
                                        </p:attrNameLst>
                                      </p:cBhvr>
                                      <p:to>
                                        <p:strVal val="visible"/>
                                      </p:to>
                                    </p:set>
                                    <p:animEffect transition="in" filter="fade">
                                      <p:cBhvr>
                                        <p:cTn id="57" dur="1000"/>
                                        <p:tgtEl>
                                          <p:spTgt spid="340"/>
                                        </p:tgtEl>
                                      </p:cBhvr>
                                    </p:animEffect>
                                    <p:anim calcmode="lin" valueType="num">
                                      <p:cBhvr>
                                        <p:cTn id="58" dur="1000" fill="hold"/>
                                        <p:tgtEl>
                                          <p:spTgt spid="340"/>
                                        </p:tgtEl>
                                        <p:attrNameLst>
                                          <p:attrName>ppt_x</p:attrName>
                                        </p:attrNameLst>
                                      </p:cBhvr>
                                      <p:tavLst>
                                        <p:tav tm="0">
                                          <p:val>
                                            <p:strVal val="#ppt_x"/>
                                          </p:val>
                                        </p:tav>
                                        <p:tav tm="100000">
                                          <p:val>
                                            <p:strVal val="#ppt_x"/>
                                          </p:val>
                                        </p:tav>
                                      </p:tavLst>
                                    </p:anim>
                                    <p:anim calcmode="lin" valueType="num">
                                      <p:cBhvr>
                                        <p:cTn id="59" dur="1000" fill="hold"/>
                                        <p:tgtEl>
                                          <p:spTgt spid="34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44"/>
                                        </p:tgtEl>
                                        <p:attrNameLst>
                                          <p:attrName>style.visibility</p:attrName>
                                        </p:attrNameLst>
                                      </p:cBhvr>
                                      <p:to>
                                        <p:strVal val="visible"/>
                                      </p:to>
                                    </p:set>
                                    <p:animEffect transition="in" filter="fade">
                                      <p:cBhvr>
                                        <p:cTn id="62" dur="1000"/>
                                        <p:tgtEl>
                                          <p:spTgt spid="344"/>
                                        </p:tgtEl>
                                      </p:cBhvr>
                                    </p:animEffect>
                                    <p:anim calcmode="lin" valueType="num">
                                      <p:cBhvr>
                                        <p:cTn id="63" dur="1000" fill="hold"/>
                                        <p:tgtEl>
                                          <p:spTgt spid="344"/>
                                        </p:tgtEl>
                                        <p:attrNameLst>
                                          <p:attrName>ppt_x</p:attrName>
                                        </p:attrNameLst>
                                      </p:cBhvr>
                                      <p:tavLst>
                                        <p:tav tm="0">
                                          <p:val>
                                            <p:strVal val="#ppt_x"/>
                                          </p:val>
                                        </p:tav>
                                        <p:tav tm="100000">
                                          <p:val>
                                            <p:strVal val="#ppt_x"/>
                                          </p:val>
                                        </p:tav>
                                      </p:tavLst>
                                    </p:anim>
                                    <p:anim calcmode="lin" valueType="num">
                                      <p:cBhvr>
                                        <p:cTn id="64" dur="1000" fill="hold"/>
                                        <p:tgtEl>
                                          <p:spTgt spid="34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45"/>
                                        </p:tgtEl>
                                        <p:attrNameLst>
                                          <p:attrName>style.visibility</p:attrName>
                                        </p:attrNameLst>
                                      </p:cBhvr>
                                      <p:to>
                                        <p:strVal val="visible"/>
                                      </p:to>
                                    </p:set>
                                    <p:animEffect transition="in" filter="fade">
                                      <p:cBhvr>
                                        <p:cTn id="67" dur="1000"/>
                                        <p:tgtEl>
                                          <p:spTgt spid="345"/>
                                        </p:tgtEl>
                                      </p:cBhvr>
                                    </p:animEffect>
                                    <p:anim calcmode="lin" valueType="num">
                                      <p:cBhvr>
                                        <p:cTn id="68" dur="1000" fill="hold"/>
                                        <p:tgtEl>
                                          <p:spTgt spid="345"/>
                                        </p:tgtEl>
                                        <p:attrNameLst>
                                          <p:attrName>ppt_x</p:attrName>
                                        </p:attrNameLst>
                                      </p:cBhvr>
                                      <p:tavLst>
                                        <p:tav tm="0">
                                          <p:val>
                                            <p:strVal val="#ppt_x"/>
                                          </p:val>
                                        </p:tav>
                                        <p:tav tm="100000">
                                          <p:val>
                                            <p:strVal val="#ppt_x"/>
                                          </p:val>
                                        </p:tav>
                                      </p:tavLst>
                                    </p:anim>
                                    <p:anim calcmode="lin" valueType="num">
                                      <p:cBhvr>
                                        <p:cTn id="69" dur="1000" fill="hold"/>
                                        <p:tgtEl>
                                          <p:spTgt spid="34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46"/>
                                        </p:tgtEl>
                                        <p:attrNameLst>
                                          <p:attrName>style.visibility</p:attrName>
                                        </p:attrNameLst>
                                      </p:cBhvr>
                                      <p:to>
                                        <p:strVal val="visible"/>
                                      </p:to>
                                    </p:set>
                                    <p:animEffect transition="in" filter="fade">
                                      <p:cBhvr>
                                        <p:cTn id="72" dur="1000"/>
                                        <p:tgtEl>
                                          <p:spTgt spid="346"/>
                                        </p:tgtEl>
                                      </p:cBhvr>
                                    </p:animEffect>
                                    <p:anim calcmode="lin" valueType="num">
                                      <p:cBhvr>
                                        <p:cTn id="73" dur="1000" fill="hold"/>
                                        <p:tgtEl>
                                          <p:spTgt spid="346"/>
                                        </p:tgtEl>
                                        <p:attrNameLst>
                                          <p:attrName>ppt_x</p:attrName>
                                        </p:attrNameLst>
                                      </p:cBhvr>
                                      <p:tavLst>
                                        <p:tav tm="0">
                                          <p:val>
                                            <p:strVal val="#ppt_x"/>
                                          </p:val>
                                        </p:tav>
                                        <p:tav tm="100000">
                                          <p:val>
                                            <p:strVal val="#ppt_x"/>
                                          </p:val>
                                        </p:tav>
                                      </p:tavLst>
                                    </p:anim>
                                    <p:anim calcmode="lin" valueType="num">
                                      <p:cBhvr>
                                        <p:cTn id="74" dur="1000" fill="hold"/>
                                        <p:tgtEl>
                                          <p:spTgt spid="346"/>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321"/>
                                        </p:tgtEl>
                                        <p:attrNameLst>
                                          <p:attrName>style.visibility</p:attrName>
                                        </p:attrNameLst>
                                      </p:cBhvr>
                                      <p:to>
                                        <p:strVal val="visible"/>
                                      </p:to>
                                    </p:set>
                                    <p:animEffect transition="in" filter="fade">
                                      <p:cBhvr>
                                        <p:cTn id="79" dur="1000"/>
                                        <p:tgtEl>
                                          <p:spTgt spid="321"/>
                                        </p:tgtEl>
                                      </p:cBhvr>
                                    </p:animEffect>
                                    <p:anim calcmode="lin" valueType="num">
                                      <p:cBhvr>
                                        <p:cTn id="80" dur="1000" fill="hold"/>
                                        <p:tgtEl>
                                          <p:spTgt spid="321"/>
                                        </p:tgtEl>
                                        <p:attrNameLst>
                                          <p:attrName>ppt_x</p:attrName>
                                        </p:attrNameLst>
                                      </p:cBhvr>
                                      <p:tavLst>
                                        <p:tav tm="0">
                                          <p:val>
                                            <p:strVal val="#ppt_x"/>
                                          </p:val>
                                        </p:tav>
                                        <p:tav tm="100000">
                                          <p:val>
                                            <p:strVal val="#ppt_x"/>
                                          </p:val>
                                        </p:tav>
                                      </p:tavLst>
                                    </p:anim>
                                    <p:anim calcmode="lin" valueType="num">
                                      <p:cBhvr>
                                        <p:cTn id="81" dur="1000" fill="hold"/>
                                        <p:tgtEl>
                                          <p:spTgt spid="321"/>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25"/>
                                        </p:tgtEl>
                                        <p:attrNameLst>
                                          <p:attrName>style.visibility</p:attrName>
                                        </p:attrNameLst>
                                      </p:cBhvr>
                                      <p:to>
                                        <p:strVal val="visible"/>
                                      </p:to>
                                    </p:set>
                                    <p:animEffect transition="in" filter="fade">
                                      <p:cBhvr>
                                        <p:cTn id="84" dur="1000"/>
                                        <p:tgtEl>
                                          <p:spTgt spid="325"/>
                                        </p:tgtEl>
                                      </p:cBhvr>
                                    </p:animEffect>
                                    <p:anim calcmode="lin" valueType="num">
                                      <p:cBhvr>
                                        <p:cTn id="85" dur="1000" fill="hold"/>
                                        <p:tgtEl>
                                          <p:spTgt spid="325"/>
                                        </p:tgtEl>
                                        <p:attrNameLst>
                                          <p:attrName>ppt_x</p:attrName>
                                        </p:attrNameLst>
                                      </p:cBhvr>
                                      <p:tavLst>
                                        <p:tav tm="0">
                                          <p:val>
                                            <p:strVal val="#ppt_x"/>
                                          </p:val>
                                        </p:tav>
                                        <p:tav tm="100000">
                                          <p:val>
                                            <p:strVal val="#ppt_x"/>
                                          </p:val>
                                        </p:tav>
                                      </p:tavLst>
                                    </p:anim>
                                    <p:anim calcmode="lin" valueType="num">
                                      <p:cBhvr>
                                        <p:cTn id="86" dur="1000" fill="hold"/>
                                        <p:tgtEl>
                                          <p:spTgt spid="325"/>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26"/>
                                        </p:tgtEl>
                                        <p:attrNameLst>
                                          <p:attrName>style.visibility</p:attrName>
                                        </p:attrNameLst>
                                      </p:cBhvr>
                                      <p:to>
                                        <p:strVal val="visible"/>
                                      </p:to>
                                    </p:set>
                                    <p:animEffect transition="in" filter="fade">
                                      <p:cBhvr>
                                        <p:cTn id="89" dur="1000"/>
                                        <p:tgtEl>
                                          <p:spTgt spid="326"/>
                                        </p:tgtEl>
                                      </p:cBhvr>
                                    </p:animEffect>
                                    <p:anim calcmode="lin" valueType="num">
                                      <p:cBhvr>
                                        <p:cTn id="90" dur="1000" fill="hold"/>
                                        <p:tgtEl>
                                          <p:spTgt spid="326"/>
                                        </p:tgtEl>
                                        <p:attrNameLst>
                                          <p:attrName>ppt_x</p:attrName>
                                        </p:attrNameLst>
                                      </p:cBhvr>
                                      <p:tavLst>
                                        <p:tav tm="0">
                                          <p:val>
                                            <p:strVal val="#ppt_x"/>
                                          </p:val>
                                        </p:tav>
                                        <p:tav tm="100000">
                                          <p:val>
                                            <p:strVal val="#ppt_x"/>
                                          </p:val>
                                        </p:tav>
                                      </p:tavLst>
                                    </p:anim>
                                    <p:anim calcmode="lin" valueType="num">
                                      <p:cBhvr>
                                        <p:cTn id="91" dur="1000" fill="hold"/>
                                        <p:tgtEl>
                                          <p:spTgt spid="326"/>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7"/>
                                        </p:tgtEl>
                                        <p:attrNameLst>
                                          <p:attrName>style.visibility</p:attrName>
                                        </p:attrNameLst>
                                      </p:cBhvr>
                                      <p:to>
                                        <p:strVal val="visible"/>
                                      </p:to>
                                    </p:set>
                                    <p:animEffect transition="in" filter="fade">
                                      <p:cBhvr>
                                        <p:cTn id="94" dur="1000"/>
                                        <p:tgtEl>
                                          <p:spTgt spid="327"/>
                                        </p:tgtEl>
                                      </p:cBhvr>
                                    </p:animEffect>
                                    <p:anim calcmode="lin" valueType="num">
                                      <p:cBhvr>
                                        <p:cTn id="95" dur="1000" fill="hold"/>
                                        <p:tgtEl>
                                          <p:spTgt spid="327"/>
                                        </p:tgtEl>
                                        <p:attrNameLst>
                                          <p:attrName>ppt_x</p:attrName>
                                        </p:attrNameLst>
                                      </p:cBhvr>
                                      <p:tavLst>
                                        <p:tav tm="0">
                                          <p:val>
                                            <p:strVal val="#ppt_x"/>
                                          </p:val>
                                        </p:tav>
                                        <p:tav tm="100000">
                                          <p:val>
                                            <p:strVal val="#ppt_x"/>
                                          </p:val>
                                        </p:tav>
                                      </p:tavLst>
                                    </p:anim>
                                    <p:anim calcmode="lin" valueType="num">
                                      <p:cBhvr>
                                        <p:cTn id="96" dur="1000" fill="hold"/>
                                        <p:tgtEl>
                                          <p:spTgt spid="327"/>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328"/>
                                        </p:tgtEl>
                                        <p:attrNameLst>
                                          <p:attrName>style.visibility</p:attrName>
                                        </p:attrNameLst>
                                      </p:cBhvr>
                                      <p:to>
                                        <p:strVal val="visible"/>
                                      </p:to>
                                    </p:set>
                                    <p:animEffect transition="in" filter="fade">
                                      <p:cBhvr>
                                        <p:cTn id="99" dur="1000"/>
                                        <p:tgtEl>
                                          <p:spTgt spid="328"/>
                                        </p:tgtEl>
                                      </p:cBhvr>
                                    </p:animEffect>
                                    <p:anim calcmode="lin" valueType="num">
                                      <p:cBhvr>
                                        <p:cTn id="100" dur="1000" fill="hold"/>
                                        <p:tgtEl>
                                          <p:spTgt spid="328"/>
                                        </p:tgtEl>
                                        <p:attrNameLst>
                                          <p:attrName>ppt_x</p:attrName>
                                        </p:attrNameLst>
                                      </p:cBhvr>
                                      <p:tavLst>
                                        <p:tav tm="0">
                                          <p:val>
                                            <p:strVal val="#ppt_x"/>
                                          </p:val>
                                        </p:tav>
                                        <p:tav tm="100000">
                                          <p:val>
                                            <p:strVal val="#ppt_x"/>
                                          </p:val>
                                        </p:tav>
                                      </p:tavLst>
                                    </p:anim>
                                    <p:anim calcmode="lin" valueType="num">
                                      <p:cBhvr>
                                        <p:cTn id="101" dur="1000" fill="hold"/>
                                        <p:tgtEl>
                                          <p:spTgt spid="328"/>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335"/>
                                        </p:tgtEl>
                                        <p:attrNameLst>
                                          <p:attrName>style.visibility</p:attrName>
                                        </p:attrNameLst>
                                      </p:cBhvr>
                                      <p:to>
                                        <p:strVal val="visible"/>
                                      </p:to>
                                    </p:set>
                                    <p:animEffect transition="in" filter="fade">
                                      <p:cBhvr>
                                        <p:cTn id="104" dur="1000"/>
                                        <p:tgtEl>
                                          <p:spTgt spid="335"/>
                                        </p:tgtEl>
                                      </p:cBhvr>
                                    </p:animEffect>
                                    <p:anim calcmode="lin" valueType="num">
                                      <p:cBhvr>
                                        <p:cTn id="105" dur="1000" fill="hold"/>
                                        <p:tgtEl>
                                          <p:spTgt spid="335"/>
                                        </p:tgtEl>
                                        <p:attrNameLst>
                                          <p:attrName>ppt_x</p:attrName>
                                        </p:attrNameLst>
                                      </p:cBhvr>
                                      <p:tavLst>
                                        <p:tav tm="0">
                                          <p:val>
                                            <p:strVal val="#ppt_x"/>
                                          </p:val>
                                        </p:tav>
                                        <p:tav tm="100000">
                                          <p:val>
                                            <p:strVal val="#ppt_x"/>
                                          </p:val>
                                        </p:tav>
                                      </p:tavLst>
                                    </p:anim>
                                    <p:anim calcmode="lin" valueType="num">
                                      <p:cBhvr>
                                        <p:cTn id="106" dur="1000" fill="hold"/>
                                        <p:tgtEl>
                                          <p:spTgt spid="335"/>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336"/>
                                        </p:tgtEl>
                                        <p:attrNameLst>
                                          <p:attrName>style.visibility</p:attrName>
                                        </p:attrNameLst>
                                      </p:cBhvr>
                                      <p:to>
                                        <p:strVal val="visible"/>
                                      </p:to>
                                    </p:set>
                                    <p:animEffect transition="in" filter="fade">
                                      <p:cBhvr>
                                        <p:cTn id="109" dur="1000"/>
                                        <p:tgtEl>
                                          <p:spTgt spid="336"/>
                                        </p:tgtEl>
                                      </p:cBhvr>
                                    </p:animEffect>
                                    <p:anim calcmode="lin" valueType="num">
                                      <p:cBhvr>
                                        <p:cTn id="110" dur="1000" fill="hold"/>
                                        <p:tgtEl>
                                          <p:spTgt spid="336"/>
                                        </p:tgtEl>
                                        <p:attrNameLst>
                                          <p:attrName>ppt_x</p:attrName>
                                        </p:attrNameLst>
                                      </p:cBhvr>
                                      <p:tavLst>
                                        <p:tav tm="0">
                                          <p:val>
                                            <p:strVal val="#ppt_x"/>
                                          </p:val>
                                        </p:tav>
                                        <p:tav tm="100000">
                                          <p:val>
                                            <p:strVal val="#ppt_x"/>
                                          </p:val>
                                        </p:tav>
                                      </p:tavLst>
                                    </p:anim>
                                    <p:anim calcmode="lin" valueType="num">
                                      <p:cBhvr>
                                        <p:cTn id="111" dur="1000" fill="hold"/>
                                        <p:tgtEl>
                                          <p:spTgt spid="336"/>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337"/>
                                        </p:tgtEl>
                                        <p:attrNameLst>
                                          <p:attrName>style.visibility</p:attrName>
                                        </p:attrNameLst>
                                      </p:cBhvr>
                                      <p:to>
                                        <p:strVal val="visible"/>
                                      </p:to>
                                    </p:set>
                                    <p:animEffect transition="in" filter="fade">
                                      <p:cBhvr>
                                        <p:cTn id="114" dur="1000"/>
                                        <p:tgtEl>
                                          <p:spTgt spid="337"/>
                                        </p:tgtEl>
                                      </p:cBhvr>
                                    </p:animEffect>
                                    <p:anim calcmode="lin" valueType="num">
                                      <p:cBhvr>
                                        <p:cTn id="115" dur="1000" fill="hold"/>
                                        <p:tgtEl>
                                          <p:spTgt spid="337"/>
                                        </p:tgtEl>
                                        <p:attrNameLst>
                                          <p:attrName>ppt_x</p:attrName>
                                        </p:attrNameLst>
                                      </p:cBhvr>
                                      <p:tavLst>
                                        <p:tav tm="0">
                                          <p:val>
                                            <p:strVal val="#ppt_x"/>
                                          </p:val>
                                        </p:tav>
                                        <p:tav tm="100000">
                                          <p:val>
                                            <p:strVal val="#ppt_x"/>
                                          </p:val>
                                        </p:tav>
                                      </p:tavLst>
                                    </p:anim>
                                    <p:anim calcmode="lin" valueType="num">
                                      <p:cBhvr>
                                        <p:cTn id="116" dur="1000" fill="hold"/>
                                        <p:tgtEl>
                                          <p:spTgt spid="337"/>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342"/>
                                        </p:tgtEl>
                                        <p:attrNameLst>
                                          <p:attrName>style.visibility</p:attrName>
                                        </p:attrNameLst>
                                      </p:cBhvr>
                                      <p:to>
                                        <p:strVal val="visible"/>
                                      </p:to>
                                    </p:set>
                                    <p:animEffect transition="in" filter="fade">
                                      <p:cBhvr>
                                        <p:cTn id="119" dur="1000"/>
                                        <p:tgtEl>
                                          <p:spTgt spid="342"/>
                                        </p:tgtEl>
                                      </p:cBhvr>
                                    </p:animEffect>
                                    <p:anim calcmode="lin" valueType="num">
                                      <p:cBhvr>
                                        <p:cTn id="120" dur="1000" fill="hold"/>
                                        <p:tgtEl>
                                          <p:spTgt spid="342"/>
                                        </p:tgtEl>
                                        <p:attrNameLst>
                                          <p:attrName>ppt_x</p:attrName>
                                        </p:attrNameLst>
                                      </p:cBhvr>
                                      <p:tavLst>
                                        <p:tav tm="0">
                                          <p:val>
                                            <p:strVal val="#ppt_x"/>
                                          </p:val>
                                        </p:tav>
                                        <p:tav tm="100000">
                                          <p:val>
                                            <p:strVal val="#ppt_x"/>
                                          </p:val>
                                        </p:tav>
                                      </p:tavLst>
                                    </p:anim>
                                    <p:anim calcmode="lin" valueType="num">
                                      <p:cBhvr>
                                        <p:cTn id="121" dur="1000" fill="hold"/>
                                        <p:tgtEl>
                                          <p:spTgt spid="342"/>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343"/>
                                        </p:tgtEl>
                                        <p:attrNameLst>
                                          <p:attrName>style.visibility</p:attrName>
                                        </p:attrNameLst>
                                      </p:cBhvr>
                                      <p:to>
                                        <p:strVal val="visible"/>
                                      </p:to>
                                    </p:set>
                                    <p:animEffect transition="in" filter="fade">
                                      <p:cBhvr>
                                        <p:cTn id="124" dur="1000"/>
                                        <p:tgtEl>
                                          <p:spTgt spid="343"/>
                                        </p:tgtEl>
                                      </p:cBhvr>
                                    </p:animEffect>
                                    <p:anim calcmode="lin" valueType="num">
                                      <p:cBhvr>
                                        <p:cTn id="125" dur="1000" fill="hold"/>
                                        <p:tgtEl>
                                          <p:spTgt spid="343"/>
                                        </p:tgtEl>
                                        <p:attrNameLst>
                                          <p:attrName>ppt_x</p:attrName>
                                        </p:attrNameLst>
                                      </p:cBhvr>
                                      <p:tavLst>
                                        <p:tav tm="0">
                                          <p:val>
                                            <p:strVal val="#ppt_x"/>
                                          </p:val>
                                        </p:tav>
                                        <p:tav tm="100000">
                                          <p:val>
                                            <p:strVal val="#ppt_x"/>
                                          </p:val>
                                        </p:tav>
                                      </p:tavLst>
                                    </p:anim>
                                    <p:anim calcmode="lin" valueType="num">
                                      <p:cBhvr>
                                        <p:cTn id="126" dur="1000" fill="hold"/>
                                        <p:tgtEl>
                                          <p:spTgt spid="343"/>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47"/>
                                        </p:tgtEl>
                                        <p:attrNameLst>
                                          <p:attrName>style.visibility</p:attrName>
                                        </p:attrNameLst>
                                      </p:cBhvr>
                                      <p:to>
                                        <p:strVal val="visible"/>
                                      </p:to>
                                    </p:set>
                                    <p:animEffect transition="in" filter="fade">
                                      <p:cBhvr>
                                        <p:cTn id="129" dur="1000"/>
                                        <p:tgtEl>
                                          <p:spTgt spid="347"/>
                                        </p:tgtEl>
                                      </p:cBhvr>
                                    </p:animEffect>
                                    <p:anim calcmode="lin" valueType="num">
                                      <p:cBhvr>
                                        <p:cTn id="130" dur="1000" fill="hold"/>
                                        <p:tgtEl>
                                          <p:spTgt spid="347"/>
                                        </p:tgtEl>
                                        <p:attrNameLst>
                                          <p:attrName>ppt_x</p:attrName>
                                        </p:attrNameLst>
                                      </p:cBhvr>
                                      <p:tavLst>
                                        <p:tav tm="0">
                                          <p:val>
                                            <p:strVal val="#ppt_x"/>
                                          </p:val>
                                        </p:tav>
                                        <p:tav tm="100000">
                                          <p:val>
                                            <p:strVal val="#ppt_x"/>
                                          </p:val>
                                        </p:tav>
                                      </p:tavLst>
                                    </p:anim>
                                    <p:anim calcmode="lin" valueType="num">
                                      <p:cBhvr>
                                        <p:cTn id="131" dur="1000" fill="hold"/>
                                        <p:tgtEl>
                                          <p:spTgt spid="347"/>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48"/>
                                        </p:tgtEl>
                                        <p:attrNameLst>
                                          <p:attrName>style.visibility</p:attrName>
                                        </p:attrNameLst>
                                      </p:cBhvr>
                                      <p:to>
                                        <p:strVal val="visible"/>
                                      </p:to>
                                    </p:set>
                                    <p:animEffect transition="in" filter="fade">
                                      <p:cBhvr>
                                        <p:cTn id="134" dur="1000"/>
                                        <p:tgtEl>
                                          <p:spTgt spid="348"/>
                                        </p:tgtEl>
                                      </p:cBhvr>
                                    </p:animEffect>
                                    <p:anim calcmode="lin" valueType="num">
                                      <p:cBhvr>
                                        <p:cTn id="135" dur="1000" fill="hold"/>
                                        <p:tgtEl>
                                          <p:spTgt spid="348"/>
                                        </p:tgtEl>
                                        <p:attrNameLst>
                                          <p:attrName>ppt_x</p:attrName>
                                        </p:attrNameLst>
                                      </p:cBhvr>
                                      <p:tavLst>
                                        <p:tav tm="0">
                                          <p:val>
                                            <p:strVal val="#ppt_x"/>
                                          </p:val>
                                        </p:tav>
                                        <p:tav tm="100000">
                                          <p:val>
                                            <p:strVal val="#ppt_x"/>
                                          </p:val>
                                        </p:tav>
                                      </p:tavLst>
                                    </p:anim>
                                    <p:anim calcmode="lin" valueType="num">
                                      <p:cBhvr>
                                        <p:cTn id="136" dur="1000" fill="hold"/>
                                        <p:tgtEl>
                                          <p:spTgt spid="348"/>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349"/>
                                        </p:tgtEl>
                                        <p:attrNameLst>
                                          <p:attrName>style.visibility</p:attrName>
                                        </p:attrNameLst>
                                      </p:cBhvr>
                                      <p:to>
                                        <p:strVal val="visible"/>
                                      </p:to>
                                    </p:set>
                                    <p:animEffect transition="in" filter="fade">
                                      <p:cBhvr>
                                        <p:cTn id="139" dur="1000"/>
                                        <p:tgtEl>
                                          <p:spTgt spid="349"/>
                                        </p:tgtEl>
                                      </p:cBhvr>
                                    </p:animEffect>
                                    <p:anim calcmode="lin" valueType="num">
                                      <p:cBhvr>
                                        <p:cTn id="140" dur="1000" fill="hold"/>
                                        <p:tgtEl>
                                          <p:spTgt spid="349"/>
                                        </p:tgtEl>
                                        <p:attrNameLst>
                                          <p:attrName>ppt_x</p:attrName>
                                        </p:attrNameLst>
                                      </p:cBhvr>
                                      <p:tavLst>
                                        <p:tav tm="0">
                                          <p:val>
                                            <p:strVal val="#ppt_x"/>
                                          </p:val>
                                        </p:tav>
                                        <p:tav tm="100000">
                                          <p:val>
                                            <p:strVal val="#ppt_x"/>
                                          </p:val>
                                        </p:tav>
                                      </p:tavLst>
                                    </p:anim>
                                    <p:anim calcmode="lin" valueType="num">
                                      <p:cBhvr>
                                        <p:cTn id="141" dur="1000" fill="hold"/>
                                        <p:tgtEl>
                                          <p:spTgt spid="349"/>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341"/>
                                        </p:tgtEl>
                                        <p:attrNameLst>
                                          <p:attrName>style.visibility</p:attrName>
                                        </p:attrNameLst>
                                      </p:cBhvr>
                                      <p:to>
                                        <p:strVal val="visible"/>
                                      </p:to>
                                    </p:set>
                                    <p:animEffect transition="in" filter="fade">
                                      <p:cBhvr>
                                        <p:cTn id="144" dur="1000"/>
                                        <p:tgtEl>
                                          <p:spTgt spid="341"/>
                                        </p:tgtEl>
                                      </p:cBhvr>
                                    </p:animEffect>
                                    <p:anim calcmode="lin" valueType="num">
                                      <p:cBhvr>
                                        <p:cTn id="145" dur="1000" fill="hold"/>
                                        <p:tgtEl>
                                          <p:spTgt spid="341"/>
                                        </p:tgtEl>
                                        <p:attrNameLst>
                                          <p:attrName>ppt_x</p:attrName>
                                        </p:attrNameLst>
                                      </p:cBhvr>
                                      <p:tavLst>
                                        <p:tav tm="0">
                                          <p:val>
                                            <p:strVal val="#ppt_x"/>
                                          </p:val>
                                        </p:tav>
                                        <p:tav tm="100000">
                                          <p:val>
                                            <p:strVal val="#ppt_x"/>
                                          </p:val>
                                        </p:tav>
                                      </p:tavLst>
                                    </p:anim>
                                    <p:anim calcmode="lin" valueType="num">
                                      <p:cBhvr>
                                        <p:cTn id="146" dur="1000" fill="hold"/>
                                        <p:tgtEl>
                                          <p:spTgt spid="3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 grpId="0" animBg="1"/>
      <p:bldP spid="323" grpId="0" animBg="1"/>
      <p:bldP spid="324" grpId="0"/>
      <p:bldP spid="325" grpId="0"/>
      <p:bldP spid="326" grpId="0" animBg="1"/>
      <p:bldP spid="327" grpId="0" animBg="1"/>
      <p:bldP spid="328" grpId="0" animBg="1"/>
      <p:bldP spid="329" grpId="0" animBg="1"/>
      <p:bldP spid="330" grpId="0" animBg="1"/>
      <p:bldP spid="331" grpId="0" animBg="1"/>
      <p:bldP spid="338" grpId="0"/>
      <p:bldP spid="339" grpId="0"/>
      <p:bldP spid="340" grpId="0"/>
      <p:bldP spid="341" grpId="0"/>
      <p:bldP spid="342" grpId="0"/>
      <p:bldP spid="343" grpId="0"/>
      <p:bldP spid="344" grpId="0" animBg="1"/>
      <p:bldP spid="345" grpId="0" animBg="1"/>
      <p:bldP spid="346" grpId="0" animBg="1"/>
      <p:bldP spid="347" grpId="0" animBg="1"/>
      <p:bldP spid="348" grpId="0" animBg="1"/>
      <p:bldP spid="34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6"/>
          <p:cNvSpPr txBox="1"/>
          <p:nvPr/>
        </p:nvSpPr>
        <p:spPr>
          <a:xfrm>
            <a:off x="396774" y="409072"/>
            <a:ext cx="11232973"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2800"/>
              <a:buFont typeface="Arial"/>
              <a:buNone/>
            </a:pPr>
            <a:r>
              <a:rPr lang="en-IN" sz="3200" b="0" i="0" u="none" strike="noStrike" cap="none" dirty="0">
                <a:latin typeface="Abadi" panose="020B0604020104020204" pitchFamily="34" charset="0"/>
                <a:ea typeface="Spectral SemiBold"/>
                <a:cs typeface="Spectral SemiBold"/>
                <a:sym typeface="Spectral SemiBold"/>
              </a:rPr>
              <a:t>The table provides the cost of delivery per lot of units from one city to another.</a:t>
            </a:r>
            <a:endParaRPr sz="2000" b="0" i="0" u="none" strike="noStrike" cap="none" dirty="0">
              <a:latin typeface="Abadi" panose="020B0604020104020204" pitchFamily="34" charset="0"/>
              <a:ea typeface="Spectral SemiBold"/>
              <a:cs typeface="Spectral SemiBold"/>
              <a:sym typeface="Spectral SemiBold"/>
            </a:endParaRPr>
          </a:p>
        </p:txBody>
      </p:sp>
      <p:sp>
        <p:nvSpPr>
          <p:cNvPr id="306" name="Google Shape;306;p16"/>
          <p:cNvSpPr txBox="1"/>
          <p:nvPr/>
        </p:nvSpPr>
        <p:spPr>
          <a:xfrm>
            <a:off x="5478750" y="5779840"/>
            <a:ext cx="12345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Avenir"/>
                <a:ea typeface="Avenir"/>
                <a:cs typeface="Avenir"/>
                <a:sym typeface="Avenir"/>
              </a:rPr>
              <a:t>Table 2.1</a:t>
            </a:r>
            <a:endParaRPr sz="1400" b="0" i="0" u="none" strike="noStrike" cap="none" dirty="0">
              <a:solidFill>
                <a:srgbClr val="000000"/>
              </a:solidFill>
              <a:latin typeface="Arial"/>
              <a:ea typeface="Arial"/>
              <a:cs typeface="Arial"/>
              <a:sym typeface="Arial"/>
            </a:endParaRPr>
          </a:p>
        </p:txBody>
      </p:sp>
      <p:graphicFrame>
        <p:nvGraphicFramePr>
          <p:cNvPr id="307" name="Google Shape;307;p16"/>
          <p:cNvGraphicFramePr/>
          <p:nvPr>
            <p:extLst>
              <p:ext uri="{D42A27DB-BD31-4B8C-83A1-F6EECF244321}">
                <p14:modId xmlns:p14="http://schemas.microsoft.com/office/powerpoint/2010/main" val="3434939320"/>
              </p:ext>
            </p:extLst>
          </p:nvPr>
        </p:nvGraphicFramePr>
        <p:xfrm>
          <a:off x="470512" y="1542695"/>
          <a:ext cx="10977898" cy="4061637"/>
        </p:xfrm>
        <a:graphic>
          <a:graphicData uri="http://schemas.openxmlformats.org/drawingml/2006/table">
            <a:tbl>
              <a:tblPr>
                <a:noFill/>
              </a:tblPr>
              <a:tblGrid>
                <a:gridCol w="1313900">
                  <a:extLst>
                    <a:ext uri="{9D8B030D-6E8A-4147-A177-3AD203B41FA5}">
                      <a16:colId xmlns:a16="http://schemas.microsoft.com/office/drawing/2014/main" val="20000"/>
                    </a:ext>
                  </a:extLst>
                </a:gridCol>
                <a:gridCol w="872568">
                  <a:extLst>
                    <a:ext uri="{9D8B030D-6E8A-4147-A177-3AD203B41FA5}">
                      <a16:colId xmlns:a16="http://schemas.microsoft.com/office/drawing/2014/main" val="20001"/>
                    </a:ext>
                  </a:extLst>
                </a:gridCol>
                <a:gridCol w="1102341">
                  <a:extLst>
                    <a:ext uri="{9D8B030D-6E8A-4147-A177-3AD203B41FA5}">
                      <a16:colId xmlns:a16="http://schemas.microsoft.com/office/drawing/2014/main" val="20002"/>
                    </a:ext>
                  </a:extLst>
                </a:gridCol>
                <a:gridCol w="1111448">
                  <a:extLst>
                    <a:ext uri="{9D8B030D-6E8A-4147-A177-3AD203B41FA5}">
                      <a16:colId xmlns:a16="http://schemas.microsoft.com/office/drawing/2014/main" val="20003"/>
                    </a:ext>
                  </a:extLst>
                </a:gridCol>
                <a:gridCol w="1065889">
                  <a:extLst>
                    <a:ext uri="{9D8B030D-6E8A-4147-A177-3AD203B41FA5}">
                      <a16:colId xmlns:a16="http://schemas.microsoft.com/office/drawing/2014/main" val="20004"/>
                    </a:ext>
                  </a:extLst>
                </a:gridCol>
                <a:gridCol w="1129685">
                  <a:extLst>
                    <a:ext uri="{9D8B030D-6E8A-4147-A177-3AD203B41FA5}">
                      <a16:colId xmlns:a16="http://schemas.microsoft.com/office/drawing/2014/main" val="20005"/>
                    </a:ext>
                  </a:extLst>
                </a:gridCol>
                <a:gridCol w="1189890">
                  <a:extLst>
                    <a:ext uri="{9D8B030D-6E8A-4147-A177-3AD203B41FA5}">
                      <a16:colId xmlns:a16="http://schemas.microsoft.com/office/drawing/2014/main" val="20006"/>
                    </a:ext>
                  </a:extLst>
                </a:gridCol>
                <a:gridCol w="1005686">
                  <a:extLst>
                    <a:ext uri="{9D8B030D-6E8A-4147-A177-3AD203B41FA5}">
                      <a16:colId xmlns:a16="http://schemas.microsoft.com/office/drawing/2014/main" val="20007"/>
                    </a:ext>
                  </a:extLst>
                </a:gridCol>
                <a:gridCol w="1075043">
                  <a:extLst>
                    <a:ext uri="{9D8B030D-6E8A-4147-A177-3AD203B41FA5}">
                      <a16:colId xmlns:a16="http://schemas.microsoft.com/office/drawing/2014/main" val="20008"/>
                    </a:ext>
                  </a:extLst>
                </a:gridCol>
                <a:gridCol w="1111448">
                  <a:extLst>
                    <a:ext uri="{9D8B030D-6E8A-4147-A177-3AD203B41FA5}">
                      <a16:colId xmlns:a16="http://schemas.microsoft.com/office/drawing/2014/main" val="20009"/>
                    </a:ext>
                  </a:extLst>
                </a:gridCol>
              </a:tblGrid>
              <a:tr h="552132">
                <a:tc>
                  <a:txBody>
                    <a:bodyPr/>
                    <a:lstStyle/>
                    <a:p>
                      <a:pPr marL="0" marR="0" lvl="0" indent="0" algn="l" rtl="0">
                        <a:lnSpc>
                          <a:spcPct val="115000"/>
                        </a:lnSpc>
                        <a:spcBef>
                          <a:spcPts val="0"/>
                        </a:spcBef>
                        <a:spcAft>
                          <a:spcPts val="0"/>
                        </a:spcAft>
                        <a:buClr>
                          <a:srgbClr val="000000"/>
                        </a:buClr>
                        <a:buSzPts val="1200"/>
                        <a:buFont typeface="Arial"/>
                        <a:buNone/>
                      </a:pPr>
                      <a:r>
                        <a:rPr lang="en-IN" sz="1200" u="none" strike="noStrike" cap="none">
                          <a:latin typeface="Spectral Medium"/>
                          <a:ea typeface="Spectral Medium"/>
                          <a:cs typeface="Spectral Medium"/>
                          <a:sym typeface="Spectral Medium"/>
                        </a:rPr>
                        <a:t> </a:t>
                      </a:r>
                      <a:r>
                        <a:rPr lang="en-IN" sz="1600" u="none" strike="noStrike" cap="none">
                          <a:latin typeface="Spectral Medium"/>
                          <a:ea typeface="Spectral Medium"/>
                          <a:cs typeface="Spectral Medium"/>
                          <a:sym typeface="Spectral Medium"/>
                        </a:rPr>
                        <a:t>Cities</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E6B8AF"/>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Kalutara</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BFBFBF"/>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Dehiwala</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BFBFBF"/>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Moratuwa</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BFBFBF"/>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City Center</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BFBFBF"/>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Weyangoda</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BFBFBF"/>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Narahenpita</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BFBFBF"/>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Slave Island</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BFBFBF"/>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Horana</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BFBFBF"/>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Biyagama</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BFBFBF"/>
                    </a:solidFill>
                  </a:tcPr>
                </a:tc>
                <a:extLst>
                  <a:ext uri="{0D108BD9-81ED-4DB2-BD59-A6C34878D82A}">
                    <a16:rowId xmlns:a16="http://schemas.microsoft.com/office/drawing/2014/main" val="10000"/>
                  </a:ext>
                </a:extLst>
              </a:tr>
              <a:tr h="373127">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Kalutara</a:t>
                      </a:r>
                      <a:endParaRPr sz="1600" u="none" strike="noStrike" cap="none">
                        <a:latin typeface="Spectral Medium"/>
                        <a:ea typeface="Spectral Medium"/>
                        <a:cs typeface="Spectral Medium"/>
                        <a:sym typeface="Spectral Medium"/>
                      </a:endParaRPr>
                    </a:p>
                  </a:txBody>
                  <a:tcPr marL="19050" marR="19050" marT="19050" marB="1905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BFBFBF"/>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10000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7000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16000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5000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20000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5000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7000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8000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73127">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Dehiwala</a:t>
                      </a:r>
                      <a:endParaRPr sz="1600" u="none" strike="noStrike" cap="none">
                        <a:latin typeface="Spectral Medium"/>
                        <a:ea typeface="Spectral Medium"/>
                        <a:cs typeface="Spectral Medium"/>
                        <a:sym typeface="Spectral Medium"/>
                      </a:endParaRPr>
                    </a:p>
                  </a:txBody>
                  <a:tcPr marL="19050" marR="19050" marT="19050" marB="1905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BFBFBF"/>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10000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18000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22000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22000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3000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7000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14000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13000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73127">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Moratuwa</a:t>
                      </a:r>
                      <a:endParaRPr sz="1600" u="none" strike="noStrike" cap="none">
                        <a:latin typeface="Spectral Medium"/>
                        <a:ea typeface="Spectral Medium"/>
                        <a:cs typeface="Spectral Medium"/>
                        <a:sym typeface="Spectral Medium"/>
                      </a:endParaRPr>
                    </a:p>
                  </a:txBody>
                  <a:tcPr marL="19050" marR="19050" marT="19050" marB="1905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BFBFBF"/>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dirty="0">
                          <a:latin typeface="Spectral Medium"/>
                          <a:ea typeface="Spectral Medium"/>
                          <a:cs typeface="Spectral Medium"/>
                          <a:sym typeface="Spectral Medium"/>
                        </a:rPr>
                        <a:t>7000</a:t>
                      </a:r>
                      <a:endParaRPr sz="1600" u="none" strike="noStrike" cap="none" dirty="0">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18000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18000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25000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24000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17000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22000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19000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73127">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City Center</a:t>
                      </a:r>
                      <a:endParaRPr sz="1600" u="none" strike="noStrike" cap="none">
                        <a:latin typeface="Spectral Medium"/>
                        <a:ea typeface="Spectral Medium"/>
                        <a:cs typeface="Spectral Medium"/>
                        <a:sym typeface="Spectral Medium"/>
                      </a:endParaRPr>
                    </a:p>
                  </a:txBody>
                  <a:tcPr marL="19050" marR="19050" marT="19050" marB="1905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BFBFBF"/>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16000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22000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18000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22000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28000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2000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14000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8000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37958">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dirty="0" err="1">
                          <a:latin typeface="Spectral Medium"/>
                          <a:ea typeface="Spectral Medium"/>
                          <a:cs typeface="Spectral Medium"/>
                          <a:sym typeface="Spectral Medium"/>
                        </a:rPr>
                        <a:t>Weyangoda</a:t>
                      </a:r>
                      <a:endParaRPr sz="1600" u="none" strike="noStrike" cap="none" dirty="0">
                        <a:latin typeface="Spectral Medium"/>
                        <a:ea typeface="Spectral Medium"/>
                        <a:cs typeface="Spectral Medium"/>
                        <a:sym typeface="Spectral Medium"/>
                      </a:endParaRPr>
                    </a:p>
                  </a:txBody>
                  <a:tcPr marL="19050" marR="19050" marT="19050" marB="1905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BFBFBF"/>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5000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22000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25000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22000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18000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11000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6000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9000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08373">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Narahenpita</a:t>
                      </a:r>
                      <a:endParaRPr sz="1600" u="none" strike="noStrike" cap="none">
                        <a:latin typeface="Spectral Medium"/>
                        <a:ea typeface="Spectral Medium"/>
                        <a:cs typeface="Spectral Medium"/>
                        <a:sym typeface="Spectral Medium"/>
                      </a:endParaRPr>
                    </a:p>
                  </a:txBody>
                  <a:tcPr marL="19050" marR="19050" marT="19050" marB="1905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BFBFBF"/>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20000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3000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24000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28000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18000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7000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14000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12000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24412">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Slave Island</a:t>
                      </a:r>
                      <a:endParaRPr sz="1600" u="none" strike="noStrike" cap="none">
                        <a:latin typeface="Spectral Medium"/>
                        <a:ea typeface="Spectral Medium"/>
                        <a:cs typeface="Spectral Medium"/>
                        <a:sym typeface="Spectral Medium"/>
                      </a:endParaRPr>
                    </a:p>
                  </a:txBody>
                  <a:tcPr marL="19050" marR="19050" marT="19050" marB="1905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BFBFBF"/>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5000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7000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17000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2000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11000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7000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8000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6000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73127">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Horana</a:t>
                      </a:r>
                      <a:endParaRPr sz="1600" u="none" strike="noStrike" cap="none">
                        <a:latin typeface="Spectral Medium"/>
                        <a:ea typeface="Spectral Medium"/>
                        <a:cs typeface="Spectral Medium"/>
                        <a:sym typeface="Spectral Medium"/>
                      </a:endParaRPr>
                    </a:p>
                  </a:txBody>
                  <a:tcPr marL="19050" marR="19050" marT="19050" marB="1905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BFBFBF"/>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7000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14000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22000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14000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6000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14000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8000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12000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73127">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Biyagama</a:t>
                      </a:r>
                      <a:endParaRPr sz="1600" u="none" strike="noStrike" cap="none">
                        <a:latin typeface="Spectral Medium"/>
                        <a:ea typeface="Spectral Medium"/>
                        <a:cs typeface="Spectral Medium"/>
                        <a:sym typeface="Spectral Medium"/>
                      </a:endParaRPr>
                    </a:p>
                  </a:txBody>
                  <a:tcPr marL="19050" marR="19050" marT="19050" marB="1905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BFBFBF"/>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8000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13000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19000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8000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dirty="0">
                          <a:latin typeface="Spectral Medium"/>
                          <a:ea typeface="Spectral Medium"/>
                          <a:cs typeface="Spectral Medium"/>
                          <a:sym typeface="Spectral Medium"/>
                        </a:rPr>
                        <a:t>9000</a:t>
                      </a:r>
                      <a:endParaRPr sz="1600" u="none" strike="noStrike" cap="none" dirty="0">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12000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6000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a:latin typeface="Spectral Medium"/>
                          <a:ea typeface="Spectral Medium"/>
                          <a:cs typeface="Spectral Medium"/>
                          <a:sym typeface="Spectral Medium"/>
                        </a:rPr>
                        <a:t>12000</a:t>
                      </a:r>
                      <a:endParaRPr sz="1600" u="none" strike="noStrike" cap="none">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u="none" strike="noStrike" cap="none" dirty="0">
                          <a:latin typeface="Spectral Medium"/>
                          <a:ea typeface="Spectral Medium"/>
                          <a:cs typeface="Spectral Medium"/>
                          <a:sym typeface="Spectral Medium"/>
                        </a:rPr>
                        <a:t>0</a:t>
                      </a:r>
                      <a:endParaRPr sz="1600" u="none" strike="noStrike" cap="none" dirty="0">
                        <a:latin typeface="Spectral Medium"/>
                        <a:ea typeface="Spectral Medium"/>
                        <a:cs typeface="Spectral Medium"/>
                        <a:sym typeface="Spectral Medium"/>
                      </a:endParaRPr>
                    </a:p>
                  </a:txBody>
                  <a:tcPr marL="19050" marR="19050" marT="19050" marB="19050" anchor="ctr">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
                                        </p:tgtEl>
                                        <p:attrNameLst>
                                          <p:attrName>style.visibility</p:attrName>
                                        </p:attrNameLst>
                                      </p:cBhvr>
                                      <p:to>
                                        <p:strVal val="visible"/>
                                      </p:to>
                                    </p:set>
                                    <p:animEffect transition="in" filter="fade">
                                      <p:cBhvr>
                                        <p:cTn id="7" dur="750"/>
                                        <p:tgtEl>
                                          <p:spTgt spid="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1b08cd55fe2_0_18"/>
          <p:cNvSpPr txBox="1">
            <a:spLocks noGrp="1"/>
          </p:cNvSpPr>
          <p:nvPr>
            <p:ph type="title" idx="4294967295"/>
          </p:nvPr>
        </p:nvSpPr>
        <p:spPr>
          <a:xfrm>
            <a:off x="624450" y="439775"/>
            <a:ext cx="5606700" cy="61555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4800"/>
              <a:buFont typeface="Avenir"/>
              <a:buNone/>
            </a:pPr>
            <a:r>
              <a:rPr lang="en-IN" b="1" cap="none" dirty="0">
                <a:latin typeface="Abadi" panose="020B0604020104020204" pitchFamily="34" charset="0"/>
                <a:ea typeface="Spectral SemiBold"/>
                <a:cs typeface="Spectral SemiBold"/>
                <a:sym typeface="Spectral SemiBold"/>
              </a:rPr>
              <a:t>Problem Data</a:t>
            </a:r>
          </a:p>
        </p:txBody>
      </p:sp>
      <p:pic>
        <p:nvPicPr>
          <p:cNvPr id="300" name="Google Shape;300;g1b08cd55fe2_0_18"/>
          <p:cNvPicPr preferRelativeResize="0"/>
          <p:nvPr/>
        </p:nvPicPr>
        <p:blipFill rotWithShape="1">
          <a:blip r:embed="rId3">
            <a:alphaModFix/>
          </a:blip>
          <a:srcRect/>
          <a:stretch/>
        </p:blipFill>
        <p:spPr>
          <a:xfrm>
            <a:off x="624451" y="1284918"/>
            <a:ext cx="6095945" cy="4627610"/>
          </a:xfrm>
          <a:prstGeom prst="rect">
            <a:avLst/>
          </a:prstGeom>
          <a:noFill/>
          <a:ln>
            <a:noFill/>
          </a:ln>
        </p:spPr>
      </p:pic>
      <p:sp>
        <p:nvSpPr>
          <p:cNvPr id="4" name="Google Shape;306;p16">
            <a:extLst>
              <a:ext uri="{FF2B5EF4-FFF2-40B4-BE49-F238E27FC236}">
                <a16:creationId xmlns:a16="http://schemas.microsoft.com/office/drawing/2014/main" id="{ECBA0B08-20CB-4BA0-9CC1-0A5CC2FF834F}"/>
              </a:ext>
            </a:extLst>
          </p:cNvPr>
          <p:cNvSpPr txBox="1"/>
          <p:nvPr/>
        </p:nvSpPr>
        <p:spPr>
          <a:xfrm>
            <a:off x="3241576" y="6048925"/>
            <a:ext cx="12345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Avenir"/>
                <a:ea typeface="Avenir"/>
                <a:cs typeface="Avenir"/>
                <a:sym typeface="Avenir"/>
              </a:rPr>
              <a:t>Table 3.1</a:t>
            </a:r>
            <a:endParaRPr sz="1400" b="0" i="0" u="none" strike="noStrike" cap="none" dirty="0">
              <a:solidFill>
                <a:srgbClr val="000000"/>
              </a:solidFill>
              <a:latin typeface="Arial"/>
              <a:ea typeface="Arial"/>
              <a:cs typeface="Arial"/>
              <a:sym typeface="Arial"/>
            </a:endParaRPr>
          </a:p>
        </p:txBody>
      </p:sp>
      <p:pic>
        <p:nvPicPr>
          <p:cNvPr id="5" name="Google Shape;565;p22">
            <a:extLst>
              <a:ext uri="{FF2B5EF4-FFF2-40B4-BE49-F238E27FC236}">
                <a16:creationId xmlns:a16="http://schemas.microsoft.com/office/drawing/2014/main" id="{F3631DD9-E5B2-4C0D-BA90-1A07ACFA52CA}"/>
              </a:ext>
            </a:extLst>
          </p:cNvPr>
          <p:cNvPicPr preferRelativeResize="0"/>
          <p:nvPr/>
        </p:nvPicPr>
        <p:blipFill rotWithShape="1">
          <a:blip r:embed="rId4">
            <a:alphaModFix/>
          </a:blip>
          <a:srcRect b="27383"/>
          <a:stretch/>
        </p:blipFill>
        <p:spPr>
          <a:xfrm>
            <a:off x="7782696" y="1284918"/>
            <a:ext cx="3462011" cy="622597"/>
          </a:xfrm>
          <a:prstGeom prst="rect">
            <a:avLst/>
          </a:prstGeom>
          <a:noFill/>
          <a:ln>
            <a:noFill/>
          </a:ln>
        </p:spPr>
      </p:pic>
      <p:sp>
        <p:nvSpPr>
          <p:cNvPr id="6" name="Google Shape;293;g1b0fdace0a5_0_4">
            <a:extLst>
              <a:ext uri="{FF2B5EF4-FFF2-40B4-BE49-F238E27FC236}">
                <a16:creationId xmlns:a16="http://schemas.microsoft.com/office/drawing/2014/main" id="{FD7A8654-6615-41AA-987C-5762CC47C4DE}"/>
              </a:ext>
            </a:extLst>
          </p:cNvPr>
          <p:cNvSpPr txBox="1">
            <a:spLocks/>
          </p:cNvSpPr>
          <p:nvPr/>
        </p:nvSpPr>
        <p:spPr>
          <a:xfrm>
            <a:off x="7715925" y="2447923"/>
            <a:ext cx="3773010" cy="3785652"/>
          </a:xfrm>
          <a:prstGeom prst="rect">
            <a:avLst/>
          </a:prstGeom>
          <a:noFill/>
          <a:ln>
            <a:noFill/>
          </a:ln>
        </p:spPr>
        <p:txBody>
          <a:bodyPr spcFirstLastPara="1" vert="horz" wrap="square" lIns="0" tIns="0" rIns="0" bIns="0"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Georgia Pro" panose="02040502050405020303"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Georgia Pro" panose="02040502050405020303"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Georgia Pro" panose="02040502050405020303"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Georgia Pro" panose="02040502050405020303" pitchFamily="18"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Georgia Pro" panose="02040502050405020303"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81000" algn="just">
              <a:lnSpc>
                <a:spcPct val="150000"/>
              </a:lnSpc>
              <a:spcBef>
                <a:spcPts val="0"/>
              </a:spcBef>
              <a:buClr>
                <a:schemeClr val="dk1"/>
              </a:buClr>
              <a:buSzPts val="2400"/>
              <a:buFont typeface="Spectral Medium"/>
              <a:buChar char="•"/>
            </a:pPr>
            <a:r>
              <a:rPr lang="en-US" sz="2000" dirty="0">
                <a:solidFill>
                  <a:schemeClr val="dk1"/>
                </a:solidFill>
                <a:latin typeface="Times New Roman" panose="02020603050405020304" pitchFamily="18" charset="0"/>
                <a:ea typeface="Spectral Medium"/>
                <a:cs typeface="Times New Roman" panose="02020603050405020304" pitchFamily="18" charset="0"/>
                <a:sym typeface="Spectral Medium"/>
              </a:rPr>
              <a:t>A mismatch of available stocks and demand is present. </a:t>
            </a:r>
            <a:br>
              <a:rPr lang="en-US" sz="2000" dirty="0">
                <a:solidFill>
                  <a:schemeClr val="dk1"/>
                </a:solidFill>
                <a:latin typeface="Times New Roman" panose="02020603050405020304" pitchFamily="18" charset="0"/>
                <a:ea typeface="Spectral Medium"/>
                <a:cs typeface="Times New Roman" panose="02020603050405020304" pitchFamily="18" charset="0"/>
                <a:sym typeface="Spectral Medium"/>
              </a:rPr>
            </a:br>
            <a:r>
              <a:rPr lang="en-US" sz="2000" dirty="0">
                <a:solidFill>
                  <a:schemeClr val="dk1"/>
                </a:solidFill>
                <a:latin typeface="Times New Roman" panose="02020603050405020304" pitchFamily="18" charset="0"/>
                <a:ea typeface="Spectral Medium"/>
                <a:cs typeface="Times New Roman" panose="02020603050405020304" pitchFamily="18" charset="0"/>
                <a:sym typeface="Spectral Medium"/>
              </a:rPr>
              <a:t>Some have surplus in quantity while some have deficit in quantity. </a:t>
            </a:r>
          </a:p>
          <a:p>
            <a:pPr marL="457200" indent="0">
              <a:lnSpc>
                <a:spcPct val="150000"/>
              </a:lnSpc>
              <a:spcBef>
                <a:spcPts val="0"/>
              </a:spcBef>
              <a:buSzPts val="2400"/>
              <a:buFont typeface="Arial" panose="020B0604020202020204" pitchFamily="34" charset="0"/>
              <a:buNone/>
            </a:pPr>
            <a:endParaRPr lang="en-US" sz="2000" dirty="0">
              <a:solidFill>
                <a:schemeClr val="dk1"/>
              </a:solidFill>
              <a:latin typeface="Times New Roman" panose="02020603050405020304" pitchFamily="18" charset="0"/>
              <a:ea typeface="Spectral Medium"/>
              <a:cs typeface="Times New Roman" panose="02020603050405020304" pitchFamily="18" charset="0"/>
              <a:sym typeface="Spectral Medium"/>
            </a:endParaRPr>
          </a:p>
          <a:p>
            <a:pPr marL="457200" indent="-381000">
              <a:lnSpc>
                <a:spcPct val="110000"/>
              </a:lnSpc>
              <a:spcBef>
                <a:spcPts val="0"/>
              </a:spcBef>
              <a:buClr>
                <a:schemeClr val="dk1"/>
              </a:buClr>
              <a:buSzPts val="2400"/>
              <a:buFont typeface="Spectral Medium"/>
              <a:buChar char="•"/>
            </a:pPr>
            <a:r>
              <a:rPr lang="en-US" sz="2000" dirty="0">
                <a:solidFill>
                  <a:srgbClr val="FF0000"/>
                </a:solidFill>
                <a:latin typeface="Times New Roman" panose="02020603050405020304" pitchFamily="18" charset="0"/>
                <a:ea typeface="Spectral Medium"/>
                <a:cs typeface="Times New Roman" panose="02020603050405020304" pitchFamily="18" charset="0"/>
                <a:sym typeface="Spectral Medium"/>
              </a:rPr>
              <a:t>Total Demand  = Total Distribution Capacity</a:t>
            </a:r>
            <a:r>
              <a:rPr lang="en-US" sz="2000" dirty="0">
                <a:solidFill>
                  <a:schemeClr val="dk1"/>
                </a:solidFill>
                <a:latin typeface="Times New Roman" panose="02020603050405020304" pitchFamily="18" charset="0"/>
                <a:ea typeface="Spectral Medium"/>
                <a:cs typeface="Times New Roman" panose="02020603050405020304" pitchFamily="18" charset="0"/>
                <a:sym typeface="Spectral Medium"/>
              </a:rPr>
              <a:t>. </a:t>
            </a:r>
          </a:p>
          <a:p>
            <a:pPr marL="0" indent="0">
              <a:lnSpc>
                <a:spcPct val="110000"/>
              </a:lnSpc>
              <a:spcBef>
                <a:spcPts val="0"/>
              </a:spcBef>
              <a:buSzPts val="2400"/>
              <a:buFont typeface="Arial" panose="020B0604020202020204" pitchFamily="34" charset="0"/>
              <a:buNone/>
            </a:pPr>
            <a:endParaRPr lang="en-US" sz="2000" dirty="0">
              <a:solidFill>
                <a:schemeClr val="dk1"/>
              </a:solidFill>
              <a:latin typeface="Times New Roman" panose="02020603050405020304" pitchFamily="18" charset="0"/>
              <a:ea typeface="Spectral Medium"/>
              <a:cs typeface="Times New Roman" panose="02020603050405020304" pitchFamily="18" charset="0"/>
              <a:sym typeface="Spectral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0"/>
                                        </p:tgtEl>
                                        <p:attrNameLst>
                                          <p:attrName>style.visibility</p:attrName>
                                        </p:attrNameLst>
                                      </p:cBhvr>
                                      <p:to>
                                        <p:strVal val="visible"/>
                                      </p:to>
                                    </p:set>
                                    <p:animEffect transition="in" filter="fade">
                                      <p:cBhvr>
                                        <p:cTn id="7" dur="750"/>
                                        <p:tgtEl>
                                          <p:spTgt spid="300"/>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17"/>
          <p:cNvSpPr txBox="1"/>
          <p:nvPr/>
        </p:nvSpPr>
        <p:spPr>
          <a:xfrm>
            <a:off x="2518811" y="312482"/>
            <a:ext cx="7154375"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dirty="0">
                <a:solidFill>
                  <a:schemeClr val="dk1"/>
                </a:solidFill>
                <a:latin typeface="Abadi" panose="020B0604020104020204" pitchFamily="34" charset="0"/>
                <a:ea typeface="Avenir"/>
                <a:cs typeface="Avenir"/>
                <a:sym typeface="Avenir"/>
              </a:rPr>
              <a:t>Below Tables Are The Demand Nodes And Supply Nodes</a:t>
            </a:r>
            <a:endParaRPr lang="en-US" sz="4000" dirty="0">
              <a:latin typeface="Abadi" panose="020B0604020104020204" pitchFamily="34" charset="0"/>
            </a:endParaRPr>
          </a:p>
        </p:txBody>
      </p:sp>
      <p:sp>
        <p:nvSpPr>
          <p:cNvPr id="484" name="Google Shape;484;p17"/>
          <p:cNvSpPr txBox="1"/>
          <p:nvPr/>
        </p:nvSpPr>
        <p:spPr>
          <a:xfrm>
            <a:off x="3770275" y="2286056"/>
            <a:ext cx="113907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dirty="0">
                <a:solidFill>
                  <a:schemeClr val="dk1"/>
                </a:solidFill>
                <a:latin typeface="Avenir"/>
                <a:ea typeface="Avenir"/>
                <a:cs typeface="Avenir"/>
                <a:sym typeface="Avenir"/>
              </a:rPr>
              <a:t>Table 4.1</a:t>
            </a:r>
            <a:endParaRPr dirty="0"/>
          </a:p>
        </p:txBody>
      </p:sp>
      <p:sp>
        <p:nvSpPr>
          <p:cNvPr id="485" name="Google Shape;485;p17"/>
          <p:cNvSpPr txBox="1"/>
          <p:nvPr/>
        </p:nvSpPr>
        <p:spPr>
          <a:xfrm>
            <a:off x="3770275" y="4622854"/>
            <a:ext cx="131320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dirty="0">
                <a:solidFill>
                  <a:schemeClr val="dk1"/>
                </a:solidFill>
                <a:latin typeface="Avenir"/>
                <a:ea typeface="Avenir"/>
                <a:cs typeface="Avenir"/>
                <a:sym typeface="Avenir"/>
              </a:rPr>
              <a:t>Table 4.2</a:t>
            </a:r>
            <a:endParaRPr dirty="0"/>
          </a:p>
        </p:txBody>
      </p:sp>
      <p:sp>
        <p:nvSpPr>
          <p:cNvPr id="486" name="Google Shape;486;p17"/>
          <p:cNvSpPr txBox="1"/>
          <p:nvPr/>
        </p:nvSpPr>
        <p:spPr>
          <a:xfrm>
            <a:off x="5506439" y="2235146"/>
            <a:ext cx="6169981" cy="350861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IN" dirty="0">
                <a:solidFill>
                  <a:schemeClr val="dk1"/>
                </a:solidFill>
                <a:latin typeface="Times New Roman" panose="02020603050405020304" pitchFamily="18" charset="0"/>
                <a:ea typeface="Avenir"/>
                <a:cs typeface="Times New Roman" panose="02020603050405020304" pitchFamily="18" charset="0"/>
                <a:sym typeface="Avenir"/>
              </a:rPr>
              <a:t>Demand and Supply are same when considering the tables . </a:t>
            </a:r>
            <a:br>
              <a:rPr lang="en-IN" dirty="0">
                <a:solidFill>
                  <a:schemeClr val="dk1"/>
                </a:solidFill>
                <a:latin typeface="Times New Roman" panose="02020603050405020304" pitchFamily="18" charset="0"/>
                <a:ea typeface="Avenir"/>
                <a:cs typeface="Times New Roman" panose="02020603050405020304" pitchFamily="18" charset="0"/>
                <a:sym typeface="Avenir"/>
              </a:rPr>
            </a:br>
            <a:r>
              <a:rPr lang="en-IN" dirty="0">
                <a:solidFill>
                  <a:schemeClr val="dk1"/>
                </a:solidFill>
                <a:latin typeface="Times New Roman" panose="02020603050405020304" pitchFamily="18" charset="0"/>
                <a:ea typeface="Avenir"/>
                <a:cs typeface="Times New Roman" panose="02020603050405020304" pitchFamily="18" charset="0"/>
                <a:sym typeface="Avenir"/>
              </a:rPr>
              <a:t>Hence, Linear Programming Network Models Approach can be used.</a:t>
            </a:r>
            <a:br>
              <a:rPr lang="en-IN" dirty="0">
                <a:solidFill>
                  <a:schemeClr val="dk1"/>
                </a:solidFill>
                <a:latin typeface="Times New Roman" panose="02020603050405020304" pitchFamily="18" charset="0"/>
                <a:ea typeface="Avenir"/>
                <a:cs typeface="Times New Roman" panose="02020603050405020304" pitchFamily="18" charset="0"/>
                <a:sym typeface="Avenir"/>
              </a:rPr>
            </a:br>
            <a:br>
              <a:rPr lang="en-IN" dirty="0">
                <a:solidFill>
                  <a:schemeClr val="dk1"/>
                </a:solidFill>
                <a:latin typeface="Times New Roman" panose="02020603050405020304" pitchFamily="18" charset="0"/>
                <a:ea typeface="Avenir"/>
                <a:cs typeface="Times New Roman" panose="02020603050405020304" pitchFamily="18" charset="0"/>
                <a:sym typeface="Avenir"/>
              </a:rPr>
            </a:br>
            <a:br>
              <a:rPr lang="en-IN" dirty="0">
                <a:solidFill>
                  <a:schemeClr val="dk1"/>
                </a:solidFill>
                <a:latin typeface="Times New Roman" panose="02020603050405020304" pitchFamily="18" charset="0"/>
                <a:ea typeface="Avenir"/>
                <a:cs typeface="Times New Roman" panose="02020603050405020304" pitchFamily="18" charset="0"/>
                <a:sym typeface="Avenir"/>
              </a:rPr>
            </a:br>
            <a:br>
              <a:rPr lang="en-IN" dirty="0">
                <a:solidFill>
                  <a:schemeClr val="dk1"/>
                </a:solidFill>
                <a:latin typeface="Times New Roman" panose="02020603050405020304" pitchFamily="18" charset="0"/>
                <a:ea typeface="Avenir"/>
                <a:cs typeface="Times New Roman" panose="02020603050405020304" pitchFamily="18" charset="0"/>
                <a:sym typeface="Avenir"/>
              </a:rPr>
            </a:br>
            <a:br>
              <a:rPr lang="en-IN" dirty="0">
                <a:solidFill>
                  <a:schemeClr val="dk1"/>
                </a:solidFill>
                <a:latin typeface="Times New Roman" panose="02020603050405020304" pitchFamily="18" charset="0"/>
                <a:ea typeface="Avenir"/>
                <a:cs typeface="Times New Roman" panose="02020603050405020304" pitchFamily="18" charset="0"/>
                <a:sym typeface="Avenir"/>
              </a:rPr>
            </a:br>
            <a:br>
              <a:rPr lang="en-IN" dirty="0">
                <a:solidFill>
                  <a:schemeClr val="dk1"/>
                </a:solidFill>
                <a:latin typeface="Times New Roman" panose="02020603050405020304" pitchFamily="18" charset="0"/>
                <a:ea typeface="Avenir"/>
                <a:cs typeface="Times New Roman" panose="02020603050405020304" pitchFamily="18" charset="0"/>
                <a:sym typeface="Avenir"/>
              </a:rPr>
            </a:br>
            <a:r>
              <a:rPr lang="en-US" dirty="0">
                <a:solidFill>
                  <a:schemeClr val="dk1"/>
                </a:solidFill>
                <a:latin typeface="Times New Roman" panose="02020603050405020304" pitchFamily="18" charset="0"/>
                <a:ea typeface="Spectral"/>
                <a:cs typeface="Times New Roman" panose="02020603050405020304" pitchFamily="18" charset="0"/>
                <a:sym typeface="Spectral"/>
              </a:rPr>
              <a:t>For this case, </a:t>
            </a:r>
            <a:br>
              <a:rPr lang="en-US" dirty="0">
                <a:solidFill>
                  <a:schemeClr val="dk1"/>
                </a:solidFill>
                <a:latin typeface="Times New Roman" panose="02020603050405020304" pitchFamily="18" charset="0"/>
                <a:ea typeface="Spectral"/>
                <a:cs typeface="Times New Roman" panose="02020603050405020304" pitchFamily="18" charset="0"/>
                <a:sym typeface="Spectral"/>
              </a:rPr>
            </a:br>
            <a:r>
              <a:rPr lang="en-US" dirty="0">
                <a:solidFill>
                  <a:schemeClr val="dk1"/>
                </a:solidFill>
                <a:latin typeface="Times New Roman" panose="02020603050405020304" pitchFamily="18" charset="0"/>
                <a:ea typeface="Spectral"/>
                <a:cs typeface="Times New Roman" panose="02020603050405020304" pitchFamily="18" charset="0"/>
                <a:sym typeface="Spectral"/>
              </a:rPr>
              <a:t>	Demand node - the cities where shortage of units</a:t>
            </a:r>
            <a:br>
              <a:rPr lang="en-US" dirty="0">
                <a:solidFill>
                  <a:schemeClr val="dk1"/>
                </a:solidFill>
                <a:latin typeface="Times New Roman" panose="02020603050405020304" pitchFamily="18" charset="0"/>
                <a:ea typeface="Spectral"/>
                <a:cs typeface="Times New Roman" panose="02020603050405020304" pitchFamily="18" charset="0"/>
                <a:sym typeface="Spectral"/>
              </a:rPr>
            </a:br>
            <a:r>
              <a:rPr lang="en-US" dirty="0">
                <a:solidFill>
                  <a:schemeClr val="dk1"/>
                </a:solidFill>
                <a:latin typeface="Times New Roman" panose="02020603050405020304" pitchFamily="18" charset="0"/>
                <a:ea typeface="Spectral"/>
                <a:cs typeface="Times New Roman" panose="02020603050405020304" pitchFamily="18" charset="0"/>
                <a:sym typeface="Spectral"/>
              </a:rPr>
              <a:t>	Supply node   - cities where excess of units are present.</a:t>
            </a:r>
          </a:p>
          <a:p>
            <a:pPr marL="0" marR="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graphicFrame>
        <p:nvGraphicFramePr>
          <p:cNvPr id="487" name="Google Shape;487;p17"/>
          <p:cNvGraphicFramePr/>
          <p:nvPr>
            <p:extLst>
              <p:ext uri="{D42A27DB-BD31-4B8C-83A1-F6EECF244321}">
                <p14:modId xmlns:p14="http://schemas.microsoft.com/office/powerpoint/2010/main" val="106469536"/>
              </p:ext>
            </p:extLst>
          </p:nvPr>
        </p:nvGraphicFramePr>
        <p:xfrm>
          <a:off x="540197" y="1733940"/>
          <a:ext cx="3088625" cy="2288670"/>
        </p:xfrm>
        <a:graphic>
          <a:graphicData uri="http://schemas.openxmlformats.org/drawingml/2006/table">
            <a:tbl>
              <a:tblPr>
                <a:noFill/>
              </a:tblPr>
              <a:tblGrid>
                <a:gridCol w="1515175">
                  <a:extLst>
                    <a:ext uri="{9D8B030D-6E8A-4147-A177-3AD203B41FA5}">
                      <a16:colId xmlns:a16="http://schemas.microsoft.com/office/drawing/2014/main" val="20000"/>
                    </a:ext>
                  </a:extLst>
                </a:gridCol>
                <a:gridCol w="1573450">
                  <a:extLst>
                    <a:ext uri="{9D8B030D-6E8A-4147-A177-3AD203B41FA5}">
                      <a16:colId xmlns:a16="http://schemas.microsoft.com/office/drawing/2014/main" val="20001"/>
                    </a:ext>
                  </a:extLst>
                </a:gridCol>
              </a:tblGrid>
              <a:tr h="303550">
                <a:tc>
                  <a:txBody>
                    <a:bodyPr/>
                    <a:lstStyle/>
                    <a:p>
                      <a:pPr marL="0" marR="0" lvl="0" indent="0" algn="ctr" rtl="0">
                        <a:spcBef>
                          <a:spcPts val="0"/>
                        </a:spcBef>
                        <a:spcAft>
                          <a:spcPts val="0"/>
                        </a:spcAft>
                        <a:buNone/>
                      </a:pPr>
                      <a:r>
                        <a:rPr lang="en-IN" sz="1400" b="1" i="0" u="none" strike="noStrike" cap="none" dirty="0">
                          <a:solidFill>
                            <a:srgbClr val="000000"/>
                          </a:solidFill>
                          <a:latin typeface="Arial"/>
                          <a:ea typeface="Arial"/>
                          <a:cs typeface="Arial"/>
                          <a:sym typeface="Arial"/>
                        </a:rPr>
                        <a:t>Supply</a:t>
                      </a:r>
                      <a:endParaRPr dirty="0"/>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DE49B"/>
                    </a:solidFill>
                  </a:tcPr>
                </a:tc>
                <a:tc>
                  <a:txBody>
                    <a:bodyPr/>
                    <a:lstStyle/>
                    <a:p>
                      <a:pPr marL="0" marR="0" lvl="0" indent="0" algn="ctr" rtl="0">
                        <a:spcBef>
                          <a:spcPts val="0"/>
                        </a:spcBef>
                        <a:spcAft>
                          <a:spcPts val="0"/>
                        </a:spcAft>
                        <a:buNone/>
                      </a:pPr>
                      <a:r>
                        <a:rPr lang="en-IN" sz="1400" b="1" i="0" u="none" strike="noStrike" cap="none" dirty="0">
                          <a:solidFill>
                            <a:srgbClr val="000000"/>
                          </a:solidFill>
                          <a:latin typeface="Arial"/>
                          <a:ea typeface="Arial"/>
                          <a:cs typeface="Arial"/>
                          <a:sym typeface="Arial"/>
                        </a:rPr>
                        <a:t>No of supply (units)</a:t>
                      </a:r>
                      <a:endParaRPr dirty="0"/>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DE49B"/>
                    </a:solidFill>
                  </a:tcPr>
                </a:tc>
                <a:extLst>
                  <a:ext uri="{0D108BD9-81ED-4DB2-BD59-A6C34878D82A}">
                    <a16:rowId xmlns:a16="http://schemas.microsoft.com/office/drawing/2014/main" val="10000"/>
                  </a:ext>
                </a:extLst>
              </a:tr>
              <a:tr h="313350">
                <a:tc>
                  <a:txBody>
                    <a:bodyPr/>
                    <a:lstStyle/>
                    <a:p>
                      <a:pPr marL="0" marR="0" lvl="0" indent="0" algn="ctr" rtl="0">
                        <a:spcBef>
                          <a:spcPts val="0"/>
                        </a:spcBef>
                        <a:spcAft>
                          <a:spcPts val="0"/>
                        </a:spcAft>
                        <a:buNone/>
                      </a:pPr>
                      <a:r>
                        <a:rPr lang="en-IN" sz="1400" b="1" i="0" u="none" strike="noStrike" cap="none">
                          <a:solidFill>
                            <a:srgbClr val="000000"/>
                          </a:solidFill>
                          <a:latin typeface="Arial"/>
                          <a:ea typeface="Arial"/>
                          <a:cs typeface="Arial"/>
                          <a:sym typeface="Arial"/>
                        </a:rPr>
                        <a:t>Kalutara</a:t>
                      </a:r>
                      <a:endParaRPr/>
                    </a:p>
                  </a:txBody>
                  <a:tcPr marL="6350" marR="6350" marT="635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IN" sz="1400" b="1" i="0" u="none" strike="noStrike" cap="none">
                          <a:solidFill>
                            <a:srgbClr val="000000"/>
                          </a:solidFill>
                          <a:latin typeface="Arial"/>
                          <a:ea typeface="Arial"/>
                          <a:cs typeface="Arial"/>
                          <a:sym typeface="Arial"/>
                        </a:rPr>
                        <a:t>30</a:t>
                      </a:r>
                      <a:endParaRPr/>
                    </a:p>
                  </a:txBody>
                  <a:tcPr marL="6350" marR="6350" marT="63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AD694"/>
                    </a:solidFill>
                  </a:tcPr>
                </a:tc>
                <a:extLst>
                  <a:ext uri="{0D108BD9-81ED-4DB2-BD59-A6C34878D82A}">
                    <a16:rowId xmlns:a16="http://schemas.microsoft.com/office/drawing/2014/main" val="10001"/>
                  </a:ext>
                </a:extLst>
              </a:tr>
              <a:tr h="308450">
                <a:tc>
                  <a:txBody>
                    <a:bodyPr/>
                    <a:lstStyle/>
                    <a:p>
                      <a:pPr marL="0" marR="0" lvl="0" indent="0" algn="ctr" rtl="0">
                        <a:spcBef>
                          <a:spcPts val="0"/>
                        </a:spcBef>
                        <a:spcAft>
                          <a:spcPts val="0"/>
                        </a:spcAft>
                        <a:buNone/>
                      </a:pPr>
                      <a:r>
                        <a:rPr lang="en-IN" sz="1400" b="1" i="0" u="none" strike="noStrike" cap="none">
                          <a:solidFill>
                            <a:srgbClr val="000000"/>
                          </a:solidFill>
                          <a:latin typeface="Arial"/>
                          <a:ea typeface="Arial"/>
                          <a:cs typeface="Arial"/>
                          <a:sym typeface="Arial"/>
                        </a:rPr>
                        <a:t>Weyangoda</a:t>
                      </a:r>
                      <a:endParaRPr/>
                    </a:p>
                  </a:txBody>
                  <a:tcPr marL="6350" marR="6350" marT="635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IN" sz="1400" b="1" i="0" u="none" strike="noStrike" cap="none">
                          <a:solidFill>
                            <a:srgbClr val="000000"/>
                          </a:solidFill>
                          <a:latin typeface="Arial"/>
                          <a:ea typeface="Arial"/>
                          <a:cs typeface="Arial"/>
                          <a:sym typeface="Arial"/>
                        </a:rPr>
                        <a:t>50</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AD694"/>
                    </a:solidFill>
                  </a:tcPr>
                </a:tc>
                <a:extLst>
                  <a:ext uri="{0D108BD9-81ED-4DB2-BD59-A6C34878D82A}">
                    <a16:rowId xmlns:a16="http://schemas.microsoft.com/office/drawing/2014/main" val="10002"/>
                  </a:ext>
                </a:extLst>
              </a:tr>
              <a:tr h="308450">
                <a:tc>
                  <a:txBody>
                    <a:bodyPr/>
                    <a:lstStyle/>
                    <a:p>
                      <a:pPr marL="0" marR="0" lvl="0" indent="0" algn="ctr" rtl="0">
                        <a:spcBef>
                          <a:spcPts val="0"/>
                        </a:spcBef>
                        <a:spcAft>
                          <a:spcPts val="0"/>
                        </a:spcAft>
                        <a:buNone/>
                      </a:pPr>
                      <a:r>
                        <a:rPr lang="en-IN" sz="1400" b="1" i="0" u="none" strike="noStrike" cap="none">
                          <a:solidFill>
                            <a:srgbClr val="000000"/>
                          </a:solidFill>
                          <a:latin typeface="Arial"/>
                          <a:ea typeface="Arial"/>
                          <a:cs typeface="Arial"/>
                          <a:sym typeface="Arial"/>
                        </a:rPr>
                        <a:t>Narahenpita</a:t>
                      </a:r>
                      <a:endParaRPr/>
                    </a:p>
                  </a:txBody>
                  <a:tcPr marL="6350" marR="6350" marT="635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IN" sz="1400" b="1" i="0" u="none" strike="noStrike" cap="none">
                          <a:solidFill>
                            <a:srgbClr val="000000"/>
                          </a:solidFill>
                          <a:latin typeface="Arial"/>
                          <a:ea typeface="Arial"/>
                          <a:cs typeface="Arial"/>
                          <a:sym typeface="Arial"/>
                        </a:rPr>
                        <a:t>20</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AD694"/>
                    </a:solidFill>
                  </a:tcPr>
                </a:tc>
                <a:extLst>
                  <a:ext uri="{0D108BD9-81ED-4DB2-BD59-A6C34878D82A}">
                    <a16:rowId xmlns:a16="http://schemas.microsoft.com/office/drawing/2014/main" val="10003"/>
                  </a:ext>
                </a:extLst>
              </a:tr>
              <a:tr h="308450">
                <a:tc>
                  <a:txBody>
                    <a:bodyPr/>
                    <a:lstStyle/>
                    <a:p>
                      <a:pPr marL="0" marR="0" lvl="0" indent="0" algn="ctr" rtl="0">
                        <a:spcBef>
                          <a:spcPts val="0"/>
                        </a:spcBef>
                        <a:spcAft>
                          <a:spcPts val="0"/>
                        </a:spcAft>
                        <a:buNone/>
                      </a:pPr>
                      <a:r>
                        <a:rPr lang="en-IN" sz="1400" b="1" i="0" u="none" strike="noStrike" cap="none">
                          <a:solidFill>
                            <a:srgbClr val="000000"/>
                          </a:solidFill>
                          <a:latin typeface="Arial"/>
                          <a:ea typeface="Arial"/>
                          <a:cs typeface="Arial"/>
                          <a:sym typeface="Arial"/>
                        </a:rPr>
                        <a:t>Slave Island</a:t>
                      </a:r>
                      <a:endParaRPr/>
                    </a:p>
                  </a:txBody>
                  <a:tcPr marL="6350" marR="6350" marT="635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IN" sz="1400" b="1" i="0" u="none" strike="noStrike" cap="none">
                          <a:solidFill>
                            <a:srgbClr val="000000"/>
                          </a:solidFill>
                          <a:latin typeface="Arial"/>
                          <a:ea typeface="Arial"/>
                          <a:cs typeface="Arial"/>
                          <a:sym typeface="Arial"/>
                        </a:rPr>
                        <a:t>60</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AD694"/>
                    </a:solidFill>
                  </a:tcPr>
                </a:tc>
                <a:extLst>
                  <a:ext uri="{0D108BD9-81ED-4DB2-BD59-A6C34878D82A}">
                    <a16:rowId xmlns:a16="http://schemas.microsoft.com/office/drawing/2014/main" val="10004"/>
                  </a:ext>
                </a:extLst>
              </a:tr>
              <a:tr h="308450">
                <a:tc>
                  <a:txBody>
                    <a:bodyPr/>
                    <a:lstStyle/>
                    <a:p>
                      <a:pPr marL="0" marR="0" lvl="0" indent="0" algn="ctr" rtl="0">
                        <a:spcBef>
                          <a:spcPts val="0"/>
                        </a:spcBef>
                        <a:spcAft>
                          <a:spcPts val="0"/>
                        </a:spcAft>
                        <a:buNone/>
                      </a:pPr>
                      <a:r>
                        <a:rPr lang="en-IN" sz="1400" b="1" i="0" u="none" strike="noStrike" cap="none">
                          <a:solidFill>
                            <a:srgbClr val="000000"/>
                          </a:solidFill>
                          <a:latin typeface="Arial"/>
                          <a:ea typeface="Arial"/>
                          <a:cs typeface="Arial"/>
                          <a:sym typeface="Arial"/>
                        </a:rPr>
                        <a:t>Biyagama</a:t>
                      </a:r>
                      <a:endParaRPr/>
                    </a:p>
                  </a:txBody>
                  <a:tcPr marL="6350" marR="6350" marT="635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IN" sz="1400" b="1" i="0" u="none" strike="noStrike" cap="none">
                          <a:solidFill>
                            <a:srgbClr val="000000"/>
                          </a:solidFill>
                          <a:latin typeface="Arial"/>
                          <a:ea typeface="Arial"/>
                          <a:cs typeface="Arial"/>
                          <a:sym typeface="Arial"/>
                        </a:rPr>
                        <a:t>30</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AD694"/>
                    </a:solidFill>
                  </a:tcPr>
                </a:tc>
                <a:extLst>
                  <a:ext uri="{0D108BD9-81ED-4DB2-BD59-A6C34878D82A}">
                    <a16:rowId xmlns:a16="http://schemas.microsoft.com/office/drawing/2014/main" val="10005"/>
                  </a:ext>
                </a:extLst>
              </a:tr>
              <a:tr h="308450">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Total</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EA767"/>
                    </a:solidFill>
                  </a:tcPr>
                </a:tc>
                <a:tc>
                  <a:txBody>
                    <a:bodyPr/>
                    <a:lstStyle/>
                    <a:p>
                      <a:pPr marL="0" marR="0" lvl="0" indent="0" algn="ctr" rtl="0">
                        <a:spcBef>
                          <a:spcPts val="0"/>
                        </a:spcBef>
                        <a:spcAft>
                          <a:spcPts val="0"/>
                        </a:spcAft>
                        <a:buNone/>
                      </a:pPr>
                      <a:r>
                        <a:rPr lang="en-IN" sz="1400" b="1" i="0" u="none" strike="noStrike" cap="none" dirty="0">
                          <a:solidFill>
                            <a:srgbClr val="000000"/>
                          </a:solidFill>
                          <a:latin typeface="Arial"/>
                          <a:ea typeface="Arial"/>
                          <a:cs typeface="Arial"/>
                          <a:sym typeface="Arial"/>
                        </a:rPr>
                        <a:t>190</a:t>
                      </a:r>
                      <a:endParaRPr dirty="0"/>
                    </a:p>
                  </a:txBody>
                  <a:tcPr marL="6350" marR="6350" marT="6350" marB="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aphicFrame>
        <p:nvGraphicFramePr>
          <p:cNvPr id="488" name="Google Shape;488;p17"/>
          <p:cNvGraphicFramePr/>
          <p:nvPr>
            <p:extLst>
              <p:ext uri="{D42A27DB-BD31-4B8C-83A1-F6EECF244321}">
                <p14:modId xmlns:p14="http://schemas.microsoft.com/office/powerpoint/2010/main" val="1502597525"/>
              </p:ext>
            </p:extLst>
          </p:nvPr>
        </p:nvGraphicFramePr>
        <p:xfrm>
          <a:off x="540197" y="4120669"/>
          <a:ext cx="3060375" cy="2299005"/>
        </p:xfrm>
        <a:graphic>
          <a:graphicData uri="http://schemas.openxmlformats.org/drawingml/2006/table">
            <a:tbl>
              <a:tblPr>
                <a:noFill/>
              </a:tblPr>
              <a:tblGrid>
                <a:gridCol w="1509725">
                  <a:extLst>
                    <a:ext uri="{9D8B030D-6E8A-4147-A177-3AD203B41FA5}">
                      <a16:colId xmlns:a16="http://schemas.microsoft.com/office/drawing/2014/main" val="20000"/>
                    </a:ext>
                  </a:extLst>
                </a:gridCol>
                <a:gridCol w="1550650">
                  <a:extLst>
                    <a:ext uri="{9D8B030D-6E8A-4147-A177-3AD203B41FA5}">
                      <a16:colId xmlns:a16="http://schemas.microsoft.com/office/drawing/2014/main" val="20001"/>
                    </a:ext>
                  </a:extLst>
                </a:gridCol>
              </a:tblGrid>
              <a:tr h="354150">
                <a:tc>
                  <a:txBody>
                    <a:bodyPr/>
                    <a:lstStyle/>
                    <a:p>
                      <a:pPr marL="0" marR="0" lvl="0" indent="0" algn="ctr" rtl="0">
                        <a:spcBef>
                          <a:spcPts val="0"/>
                        </a:spcBef>
                        <a:spcAft>
                          <a:spcPts val="0"/>
                        </a:spcAft>
                        <a:buNone/>
                      </a:pPr>
                      <a:r>
                        <a:rPr lang="en-IN" sz="1600" b="1" i="0" u="none" strike="noStrike" cap="none">
                          <a:solidFill>
                            <a:srgbClr val="000000"/>
                          </a:solidFill>
                          <a:latin typeface="Arial"/>
                          <a:ea typeface="Arial"/>
                          <a:cs typeface="Arial"/>
                          <a:sym typeface="Arial"/>
                        </a:rPr>
                        <a:t>Demand</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DE49B"/>
                    </a:solidFill>
                  </a:tcPr>
                </a:tc>
                <a:tc>
                  <a:txBody>
                    <a:bodyPr/>
                    <a:lstStyle/>
                    <a:p>
                      <a:pPr marL="0" marR="0" lvl="0" indent="0" algn="ctr" rtl="0">
                        <a:spcBef>
                          <a:spcPts val="0"/>
                        </a:spcBef>
                        <a:spcAft>
                          <a:spcPts val="0"/>
                        </a:spcAft>
                        <a:buNone/>
                      </a:pPr>
                      <a:r>
                        <a:rPr lang="en-IN" sz="1600" b="1" i="0" u="none" strike="noStrike" cap="none">
                          <a:solidFill>
                            <a:srgbClr val="000000"/>
                          </a:solidFill>
                          <a:latin typeface="Arial"/>
                          <a:ea typeface="Arial"/>
                          <a:cs typeface="Arial"/>
                          <a:sym typeface="Arial"/>
                        </a:rPr>
                        <a:t>No of demand (units)</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DE49B"/>
                    </a:solidFill>
                  </a:tcPr>
                </a:tc>
                <a:extLst>
                  <a:ext uri="{0D108BD9-81ED-4DB2-BD59-A6C34878D82A}">
                    <a16:rowId xmlns:a16="http://schemas.microsoft.com/office/drawing/2014/main" val="10000"/>
                  </a:ext>
                </a:extLst>
              </a:tr>
              <a:tr h="365575">
                <a:tc>
                  <a:txBody>
                    <a:bodyPr/>
                    <a:lstStyle/>
                    <a:p>
                      <a:pPr marL="0" marR="0" lvl="0" indent="0" algn="ctr" rtl="0">
                        <a:spcBef>
                          <a:spcPts val="0"/>
                        </a:spcBef>
                        <a:spcAft>
                          <a:spcPts val="0"/>
                        </a:spcAft>
                        <a:buNone/>
                      </a:pPr>
                      <a:r>
                        <a:rPr lang="en-IN" sz="1400" b="1" i="0" u="none" strike="noStrike" cap="none">
                          <a:solidFill>
                            <a:srgbClr val="000000"/>
                          </a:solidFill>
                          <a:latin typeface="Arial"/>
                          <a:ea typeface="Arial"/>
                          <a:cs typeface="Arial"/>
                          <a:sym typeface="Arial"/>
                        </a:rPr>
                        <a:t>Dehiwala</a:t>
                      </a:r>
                      <a:endParaRPr/>
                    </a:p>
                  </a:txBody>
                  <a:tcPr marL="6350" marR="6350" marT="635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1" i="0" u="none" strike="noStrike" cap="none" dirty="0">
                          <a:solidFill>
                            <a:srgbClr val="000000"/>
                          </a:solidFill>
                          <a:latin typeface="Arial"/>
                          <a:ea typeface="Arial"/>
                          <a:cs typeface="Arial"/>
                          <a:sym typeface="Arial"/>
                        </a:rPr>
                        <a:t>25</a:t>
                      </a:r>
                      <a:endParaRPr dirty="0"/>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8E86"/>
                    </a:solidFill>
                  </a:tcPr>
                </a:tc>
                <a:extLst>
                  <a:ext uri="{0D108BD9-81ED-4DB2-BD59-A6C34878D82A}">
                    <a16:rowId xmlns:a16="http://schemas.microsoft.com/office/drawing/2014/main" val="10001"/>
                  </a:ext>
                </a:extLst>
              </a:tr>
              <a:tr h="359850">
                <a:tc>
                  <a:txBody>
                    <a:bodyPr/>
                    <a:lstStyle/>
                    <a:p>
                      <a:pPr marL="0" marR="0" lvl="0" indent="0" algn="ctr" rtl="0">
                        <a:spcBef>
                          <a:spcPts val="0"/>
                        </a:spcBef>
                        <a:spcAft>
                          <a:spcPts val="0"/>
                        </a:spcAft>
                        <a:buNone/>
                      </a:pPr>
                      <a:r>
                        <a:rPr lang="en-IN" sz="1400" b="1" i="0" u="none" strike="noStrike" cap="none" dirty="0">
                          <a:solidFill>
                            <a:srgbClr val="000000"/>
                          </a:solidFill>
                          <a:latin typeface="Arial"/>
                          <a:ea typeface="Arial"/>
                          <a:cs typeface="Arial"/>
                          <a:sym typeface="Arial"/>
                        </a:rPr>
                        <a:t>Moratuwa</a:t>
                      </a:r>
                      <a:endParaRPr dirty="0"/>
                    </a:p>
                  </a:txBody>
                  <a:tcPr marL="6350" marR="6350" marT="635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1" i="0" u="none" strike="noStrike" cap="none">
                          <a:solidFill>
                            <a:srgbClr val="000000"/>
                          </a:solidFill>
                          <a:latin typeface="Arial"/>
                          <a:ea typeface="Arial"/>
                          <a:cs typeface="Arial"/>
                          <a:sym typeface="Arial"/>
                        </a:rPr>
                        <a:t>30</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8E86"/>
                    </a:solidFill>
                  </a:tcPr>
                </a:tc>
                <a:extLst>
                  <a:ext uri="{0D108BD9-81ED-4DB2-BD59-A6C34878D82A}">
                    <a16:rowId xmlns:a16="http://schemas.microsoft.com/office/drawing/2014/main" val="10002"/>
                  </a:ext>
                </a:extLst>
              </a:tr>
              <a:tr h="359850">
                <a:tc>
                  <a:txBody>
                    <a:bodyPr/>
                    <a:lstStyle/>
                    <a:p>
                      <a:pPr marL="0" marR="0" lvl="0" indent="0" algn="ctr" rtl="0">
                        <a:spcBef>
                          <a:spcPts val="0"/>
                        </a:spcBef>
                        <a:spcAft>
                          <a:spcPts val="0"/>
                        </a:spcAft>
                        <a:buNone/>
                      </a:pPr>
                      <a:r>
                        <a:rPr lang="en-IN" sz="1400" b="1" i="0" u="none" strike="noStrike" cap="none">
                          <a:solidFill>
                            <a:srgbClr val="000000"/>
                          </a:solidFill>
                          <a:latin typeface="Arial"/>
                          <a:ea typeface="Arial"/>
                          <a:cs typeface="Arial"/>
                          <a:sym typeface="Arial"/>
                        </a:rPr>
                        <a:t>City</a:t>
                      </a:r>
                      <a:r>
                        <a:rPr lang="en-IN" sz="1100" b="1" i="0" u="none" strike="noStrike" cap="none">
                          <a:solidFill>
                            <a:srgbClr val="000000"/>
                          </a:solidFill>
                          <a:latin typeface="Arial"/>
                          <a:ea typeface="Arial"/>
                          <a:cs typeface="Arial"/>
                          <a:sym typeface="Arial"/>
                        </a:rPr>
                        <a:t> </a:t>
                      </a:r>
                      <a:r>
                        <a:rPr lang="en-IN" sz="1400" b="1" i="0" u="none" strike="noStrike" cap="none">
                          <a:solidFill>
                            <a:srgbClr val="000000"/>
                          </a:solidFill>
                          <a:latin typeface="Arial"/>
                          <a:ea typeface="Arial"/>
                          <a:cs typeface="Arial"/>
                          <a:sym typeface="Arial"/>
                        </a:rPr>
                        <a:t>Centre</a:t>
                      </a:r>
                      <a:endParaRPr sz="1100" b="1" i="0" u="none" strike="noStrike" cap="none">
                        <a:solidFill>
                          <a:srgbClr val="000000"/>
                        </a:solidFill>
                        <a:latin typeface="Arial"/>
                        <a:ea typeface="Arial"/>
                        <a:cs typeface="Arial"/>
                        <a:sym typeface="Arial"/>
                      </a:endParaRPr>
                    </a:p>
                  </a:txBody>
                  <a:tcPr marL="6350" marR="6350" marT="635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1" i="0" u="none" strike="noStrike" cap="none">
                          <a:solidFill>
                            <a:srgbClr val="000000"/>
                          </a:solidFill>
                          <a:latin typeface="Arial"/>
                          <a:ea typeface="Arial"/>
                          <a:cs typeface="Arial"/>
                          <a:sym typeface="Arial"/>
                        </a:rPr>
                        <a:t>65</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8E86"/>
                    </a:solidFill>
                  </a:tcPr>
                </a:tc>
                <a:extLst>
                  <a:ext uri="{0D108BD9-81ED-4DB2-BD59-A6C34878D82A}">
                    <a16:rowId xmlns:a16="http://schemas.microsoft.com/office/drawing/2014/main" val="10003"/>
                  </a:ext>
                </a:extLst>
              </a:tr>
              <a:tr h="359850">
                <a:tc>
                  <a:txBody>
                    <a:bodyPr/>
                    <a:lstStyle/>
                    <a:p>
                      <a:pPr marL="0" marR="0" lvl="0" indent="0" algn="ctr" rtl="0">
                        <a:spcBef>
                          <a:spcPts val="0"/>
                        </a:spcBef>
                        <a:spcAft>
                          <a:spcPts val="0"/>
                        </a:spcAft>
                        <a:buNone/>
                      </a:pPr>
                      <a:r>
                        <a:rPr lang="en-IN" sz="1400" b="1" i="0" u="none" strike="noStrike" cap="none">
                          <a:solidFill>
                            <a:srgbClr val="000000"/>
                          </a:solidFill>
                          <a:latin typeface="Arial"/>
                          <a:ea typeface="Arial"/>
                          <a:cs typeface="Arial"/>
                          <a:sym typeface="Arial"/>
                        </a:rPr>
                        <a:t>Horana</a:t>
                      </a:r>
                      <a:endParaRPr/>
                    </a:p>
                  </a:txBody>
                  <a:tcPr marL="6350" marR="6350" marT="635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1" i="0" u="none" strike="noStrike" cap="none">
                          <a:solidFill>
                            <a:srgbClr val="000000"/>
                          </a:solidFill>
                          <a:latin typeface="Arial"/>
                          <a:ea typeface="Arial"/>
                          <a:cs typeface="Arial"/>
                          <a:sym typeface="Arial"/>
                        </a:rPr>
                        <a:t>70</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8E86"/>
                    </a:solidFill>
                  </a:tcPr>
                </a:tc>
                <a:extLst>
                  <a:ext uri="{0D108BD9-81ED-4DB2-BD59-A6C34878D82A}">
                    <a16:rowId xmlns:a16="http://schemas.microsoft.com/office/drawing/2014/main" val="10004"/>
                  </a:ext>
                </a:extLst>
              </a:tr>
              <a:tr h="359850">
                <a:tc>
                  <a:txBody>
                    <a:bodyPr/>
                    <a:lstStyle/>
                    <a:p>
                      <a:pPr marL="0" marR="0" lvl="0" indent="0" algn="ctr" rtl="0">
                        <a:spcBef>
                          <a:spcPts val="0"/>
                        </a:spcBef>
                        <a:spcAft>
                          <a:spcPts val="0"/>
                        </a:spcAft>
                        <a:buNone/>
                      </a:pPr>
                      <a:r>
                        <a:rPr lang="en-IN" sz="1400" b="1" i="0" u="none" strike="noStrike" cap="none">
                          <a:solidFill>
                            <a:srgbClr val="000000"/>
                          </a:solidFill>
                          <a:latin typeface="Arial"/>
                          <a:ea typeface="Arial"/>
                          <a:cs typeface="Arial"/>
                          <a:sym typeface="Arial"/>
                        </a:rPr>
                        <a:t>Total</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EA767"/>
                    </a:solidFill>
                  </a:tcPr>
                </a:tc>
                <a:tc>
                  <a:txBody>
                    <a:bodyPr/>
                    <a:lstStyle/>
                    <a:p>
                      <a:pPr marL="0" marR="0" lvl="0" indent="0" algn="ctr" rtl="0">
                        <a:spcBef>
                          <a:spcPts val="0"/>
                        </a:spcBef>
                        <a:spcAft>
                          <a:spcPts val="0"/>
                        </a:spcAft>
                        <a:buNone/>
                      </a:pPr>
                      <a:r>
                        <a:rPr lang="en-IN" sz="1400" b="1" i="0" u="none" strike="noStrike" cap="none" dirty="0">
                          <a:solidFill>
                            <a:srgbClr val="000000"/>
                          </a:solidFill>
                          <a:latin typeface="Arial"/>
                          <a:ea typeface="Arial"/>
                          <a:cs typeface="Arial"/>
                          <a:sym typeface="Arial"/>
                        </a:rPr>
                        <a:t>190</a:t>
                      </a:r>
                      <a:endParaRPr dirty="0"/>
                    </a:p>
                  </a:txBody>
                  <a:tcPr marL="6350" marR="6350" marT="6350" marB="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 name="Rectangle 2">
            <a:extLst>
              <a:ext uri="{FF2B5EF4-FFF2-40B4-BE49-F238E27FC236}">
                <a16:creationId xmlns:a16="http://schemas.microsoft.com/office/drawing/2014/main" id="{09A31D0F-D8AB-44A9-8F54-BF1B6403F046}"/>
              </a:ext>
            </a:extLst>
          </p:cNvPr>
          <p:cNvSpPr/>
          <p:nvPr/>
        </p:nvSpPr>
        <p:spPr>
          <a:xfrm>
            <a:off x="5976416" y="3244334"/>
            <a:ext cx="239168" cy="369332"/>
          </a:xfrm>
          <a:prstGeom prst="rect">
            <a:avLst/>
          </a:prstGeom>
        </p:spPr>
        <p:txBody>
          <a:bodyPr wrap="none">
            <a:spAutoFit/>
          </a:bodyPr>
          <a:lstStyle/>
          <a:p>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87"/>
                                        </p:tgtEl>
                                        <p:attrNameLst>
                                          <p:attrName>style.visibility</p:attrName>
                                        </p:attrNameLst>
                                      </p:cBhvr>
                                      <p:to>
                                        <p:strVal val="visible"/>
                                      </p:to>
                                    </p:set>
                                    <p:anim calcmode="lin" valueType="num">
                                      <p:cBhvr additive="base">
                                        <p:cTn id="7" dur="750" fill="hold"/>
                                        <p:tgtEl>
                                          <p:spTgt spid="487"/>
                                        </p:tgtEl>
                                        <p:attrNameLst>
                                          <p:attrName>ppt_x</p:attrName>
                                        </p:attrNameLst>
                                      </p:cBhvr>
                                      <p:tavLst>
                                        <p:tav tm="0">
                                          <p:val>
                                            <p:strVal val="#ppt_x"/>
                                          </p:val>
                                        </p:tav>
                                        <p:tav tm="100000">
                                          <p:val>
                                            <p:strVal val="#ppt_x"/>
                                          </p:val>
                                        </p:tav>
                                      </p:tavLst>
                                    </p:anim>
                                    <p:anim calcmode="lin" valueType="num">
                                      <p:cBhvr additive="base">
                                        <p:cTn id="8" dur="750" fill="hold"/>
                                        <p:tgtEl>
                                          <p:spTgt spid="487"/>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 presetClass="entr" presetSubtype="0" fill="hold" grpId="0" nodeType="afterEffect">
                                  <p:stCondLst>
                                    <p:cond delay="0"/>
                                  </p:stCondLst>
                                  <p:childTnLst>
                                    <p:set>
                                      <p:cBhvr>
                                        <p:cTn id="11" dur="1" fill="hold">
                                          <p:stCondLst>
                                            <p:cond delay="0"/>
                                          </p:stCondLst>
                                        </p:cTn>
                                        <p:tgtEl>
                                          <p:spTgt spid="484"/>
                                        </p:tgtEl>
                                        <p:attrNameLst>
                                          <p:attrName>style.visibility</p:attrName>
                                        </p:attrNameLst>
                                      </p:cBhvr>
                                      <p:to>
                                        <p:strVal val="visible"/>
                                      </p:to>
                                    </p:set>
                                  </p:childTnLst>
                                </p:cTn>
                              </p:par>
                            </p:childTnLst>
                          </p:cTn>
                        </p:par>
                        <p:par>
                          <p:cTn id="12" fill="hold">
                            <p:stCondLst>
                              <p:cond delay="750"/>
                            </p:stCondLst>
                            <p:childTnLst>
                              <p:par>
                                <p:cTn id="13" presetID="2" presetClass="entr" presetSubtype="4" fill="hold" nodeType="afterEffect">
                                  <p:stCondLst>
                                    <p:cond delay="0"/>
                                  </p:stCondLst>
                                  <p:childTnLst>
                                    <p:set>
                                      <p:cBhvr>
                                        <p:cTn id="14" dur="1" fill="hold">
                                          <p:stCondLst>
                                            <p:cond delay="0"/>
                                          </p:stCondLst>
                                        </p:cTn>
                                        <p:tgtEl>
                                          <p:spTgt spid="488"/>
                                        </p:tgtEl>
                                        <p:attrNameLst>
                                          <p:attrName>style.visibility</p:attrName>
                                        </p:attrNameLst>
                                      </p:cBhvr>
                                      <p:to>
                                        <p:strVal val="visible"/>
                                      </p:to>
                                    </p:set>
                                    <p:anim calcmode="lin" valueType="num">
                                      <p:cBhvr additive="base">
                                        <p:cTn id="15" dur="500" fill="hold"/>
                                        <p:tgtEl>
                                          <p:spTgt spid="488"/>
                                        </p:tgtEl>
                                        <p:attrNameLst>
                                          <p:attrName>ppt_x</p:attrName>
                                        </p:attrNameLst>
                                      </p:cBhvr>
                                      <p:tavLst>
                                        <p:tav tm="0">
                                          <p:val>
                                            <p:strVal val="#ppt_x"/>
                                          </p:val>
                                        </p:tav>
                                        <p:tav tm="100000">
                                          <p:val>
                                            <p:strVal val="#ppt_x"/>
                                          </p:val>
                                        </p:tav>
                                      </p:tavLst>
                                    </p:anim>
                                    <p:anim calcmode="lin" valueType="num">
                                      <p:cBhvr additive="base">
                                        <p:cTn id="16" dur="500" fill="hold"/>
                                        <p:tgtEl>
                                          <p:spTgt spid="488"/>
                                        </p:tgtEl>
                                        <p:attrNameLst>
                                          <p:attrName>ppt_y</p:attrName>
                                        </p:attrNameLst>
                                      </p:cBhvr>
                                      <p:tavLst>
                                        <p:tav tm="0">
                                          <p:val>
                                            <p:strVal val="1+#ppt_h/2"/>
                                          </p:val>
                                        </p:tav>
                                        <p:tav tm="100000">
                                          <p:val>
                                            <p:strVal val="#ppt_y"/>
                                          </p:val>
                                        </p:tav>
                                      </p:tavLst>
                                    </p:anim>
                                  </p:childTnLst>
                                </p:cTn>
                              </p:par>
                            </p:childTnLst>
                          </p:cTn>
                        </p:par>
                        <p:par>
                          <p:cTn id="17" fill="hold">
                            <p:stCondLst>
                              <p:cond delay="1250"/>
                            </p:stCondLst>
                            <p:childTnLst>
                              <p:par>
                                <p:cTn id="18" presetID="1" presetClass="entr" presetSubtype="0" fill="hold" grpId="0" nodeType="afterEffect">
                                  <p:stCondLst>
                                    <p:cond delay="0"/>
                                  </p:stCondLst>
                                  <p:childTnLst>
                                    <p:set>
                                      <p:cBhvr>
                                        <p:cTn id="19" dur="1" fill="hold">
                                          <p:stCondLst>
                                            <p:cond delay="0"/>
                                          </p:stCondLst>
                                        </p:cTn>
                                        <p:tgtEl>
                                          <p:spTgt spid="485"/>
                                        </p:tgtEl>
                                        <p:attrNameLst>
                                          <p:attrName>style.visibility</p:attrName>
                                        </p:attrNameLst>
                                      </p:cBhvr>
                                      <p:to>
                                        <p:strVal val="visible"/>
                                      </p:to>
                                    </p:set>
                                  </p:childTnLst>
                                </p:cTn>
                              </p:par>
                            </p:childTnLst>
                          </p:cTn>
                        </p:par>
                        <p:par>
                          <p:cTn id="20" fill="hold">
                            <p:stCondLst>
                              <p:cond delay="1250"/>
                            </p:stCondLst>
                            <p:childTnLst>
                              <p:par>
                                <p:cTn id="21" presetID="1" presetClass="entr" presetSubtype="0" fill="hold" grpId="0" nodeType="afterEffect">
                                  <p:stCondLst>
                                    <p:cond delay="0"/>
                                  </p:stCondLst>
                                  <p:childTnLst>
                                    <p:set>
                                      <p:cBhvr>
                                        <p:cTn id="22" dur="1" fill="hold">
                                          <p:stCondLst>
                                            <p:cond delay="0"/>
                                          </p:stCondLst>
                                        </p:cTn>
                                        <p:tgtEl>
                                          <p:spTgt spid="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 grpId="0"/>
      <p:bldP spid="485" grpId="0"/>
      <p:bldP spid="48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14"/>
          <p:cNvSpPr txBox="1"/>
          <p:nvPr/>
        </p:nvSpPr>
        <p:spPr>
          <a:xfrm>
            <a:off x="2132892" y="389378"/>
            <a:ext cx="7535265"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dirty="0">
                <a:solidFill>
                  <a:schemeClr val="dk1"/>
                </a:solidFill>
                <a:latin typeface="Abadi" panose="020B0604020104020204" pitchFamily="34" charset="0"/>
                <a:ea typeface="Avenir"/>
                <a:cs typeface="Avenir"/>
                <a:sym typeface="Avenir"/>
              </a:rPr>
              <a:t>Network Flow Of The Problem</a:t>
            </a:r>
            <a:endParaRPr lang="en-US" sz="4000" dirty="0">
              <a:latin typeface="Abadi" panose="020B0604020104020204" pitchFamily="34" charset="0"/>
            </a:endParaRPr>
          </a:p>
        </p:txBody>
      </p:sp>
      <p:cxnSp>
        <p:nvCxnSpPr>
          <p:cNvPr id="494" name="Google Shape;494;p14"/>
          <p:cNvCxnSpPr/>
          <p:nvPr/>
        </p:nvCxnSpPr>
        <p:spPr>
          <a:xfrm>
            <a:off x="3082067" y="2773513"/>
            <a:ext cx="5679027" cy="2541139"/>
          </a:xfrm>
          <a:prstGeom prst="straightConnector1">
            <a:avLst/>
          </a:prstGeom>
          <a:noFill/>
          <a:ln w="25400" cap="flat" cmpd="sng">
            <a:solidFill>
              <a:srgbClr val="FF0000"/>
            </a:solidFill>
            <a:prstDash val="solid"/>
            <a:miter lim="800000"/>
            <a:headEnd type="none" w="sm" len="sm"/>
            <a:tailEnd type="triangle" w="med" len="med"/>
          </a:ln>
        </p:spPr>
      </p:cxnSp>
      <p:cxnSp>
        <p:nvCxnSpPr>
          <p:cNvPr id="495" name="Google Shape;495;p14"/>
          <p:cNvCxnSpPr/>
          <p:nvPr/>
        </p:nvCxnSpPr>
        <p:spPr>
          <a:xfrm>
            <a:off x="3062383" y="1659573"/>
            <a:ext cx="5831427" cy="1069974"/>
          </a:xfrm>
          <a:prstGeom prst="straightConnector1">
            <a:avLst/>
          </a:prstGeom>
          <a:noFill/>
          <a:ln w="25400" cap="flat" cmpd="sng">
            <a:solidFill>
              <a:schemeClr val="dk1"/>
            </a:solidFill>
            <a:prstDash val="solid"/>
            <a:miter lim="800000"/>
            <a:headEnd type="none" w="sm" len="sm"/>
            <a:tailEnd type="triangle" w="med" len="med"/>
          </a:ln>
        </p:spPr>
      </p:cxnSp>
      <p:cxnSp>
        <p:nvCxnSpPr>
          <p:cNvPr id="496" name="Google Shape;496;p14"/>
          <p:cNvCxnSpPr/>
          <p:nvPr/>
        </p:nvCxnSpPr>
        <p:spPr>
          <a:xfrm>
            <a:off x="3138583" y="1659573"/>
            <a:ext cx="5755227" cy="2509518"/>
          </a:xfrm>
          <a:prstGeom prst="straightConnector1">
            <a:avLst/>
          </a:prstGeom>
          <a:noFill/>
          <a:ln w="25400" cap="flat" cmpd="sng">
            <a:solidFill>
              <a:schemeClr val="dk1"/>
            </a:solidFill>
            <a:prstDash val="solid"/>
            <a:miter lim="800000"/>
            <a:headEnd type="none" w="sm" len="sm"/>
            <a:tailEnd type="triangle" w="med" len="med"/>
          </a:ln>
        </p:spPr>
      </p:cxnSp>
      <p:cxnSp>
        <p:nvCxnSpPr>
          <p:cNvPr id="497" name="Google Shape;497;p14"/>
          <p:cNvCxnSpPr/>
          <p:nvPr/>
        </p:nvCxnSpPr>
        <p:spPr>
          <a:xfrm>
            <a:off x="3062383" y="1642229"/>
            <a:ext cx="5831427" cy="3779718"/>
          </a:xfrm>
          <a:prstGeom prst="straightConnector1">
            <a:avLst/>
          </a:prstGeom>
          <a:noFill/>
          <a:ln w="25400" cap="flat" cmpd="sng">
            <a:solidFill>
              <a:schemeClr val="dk1"/>
            </a:solidFill>
            <a:prstDash val="solid"/>
            <a:miter lim="800000"/>
            <a:headEnd type="none" w="sm" len="sm"/>
            <a:tailEnd type="triangle" w="med" len="med"/>
          </a:ln>
        </p:spPr>
      </p:cxnSp>
      <p:cxnSp>
        <p:nvCxnSpPr>
          <p:cNvPr id="498" name="Google Shape;498;p14"/>
          <p:cNvCxnSpPr/>
          <p:nvPr/>
        </p:nvCxnSpPr>
        <p:spPr>
          <a:xfrm rot="10800000" flipH="1">
            <a:off x="3062387" y="1528399"/>
            <a:ext cx="5698707" cy="1245114"/>
          </a:xfrm>
          <a:prstGeom prst="straightConnector1">
            <a:avLst/>
          </a:prstGeom>
          <a:noFill/>
          <a:ln w="25400" cap="flat" cmpd="sng">
            <a:solidFill>
              <a:srgbClr val="FF0000"/>
            </a:solidFill>
            <a:prstDash val="solid"/>
            <a:miter lim="800000"/>
            <a:headEnd type="none" w="sm" len="sm"/>
            <a:tailEnd type="triangle" w="med" len="med"/>
          </a:ln>
        </p:spPr>
      </p:cxnSp>
      <p:cxnSp>
        <p:nvCxnSpPr>
          <p:cNvPr id="499" name="Google Shape;499;p14"/>
          <p:cNvCxnSpPr/>
          <p:nvPr/>
        </p:nvCxnSpPr>
        <p:spPr>
          <a:xfrm rot="10800000" flipH="1">
            <a:off x="3082067" y="2773513"/>
            <a:ext cx="5755227" cy="17344"/>
          </a:xfrm>
          <a:prstGeom prst="straightConnector1">
            <a:avLst/>
          </a:prstGeom>
          <a:noFill/>
          <a:ln w="25400" cap="flat" cmpd="sng">
            <a:solidFill>
              <a:srgbClr val="FF0000"/>
            </a:solidFill>
            <a:prstDash val="solid"/>
            <a:miter lim="800000"/>
            <a:headEnd type="none" w="sm" len="sm"/>
            <a:tailEnd type="triangle" w="med" len="med"/>
          </a:ln>
        </p:spPr>
      </p:cxnSp>
      <p:cxnSp>
        <p:nvCxnSpPr>
          <p:cNvPr id="500" name="Google Shape;500;p14"/>
          <p:cNvCxnSpPr/>
          <p:nvPr/>
        </p:nvCxnSpPr>
        <p:spPr>
          <a:xfrm>
            <a:off x="3062383" y="2790857"/>
            <a:ext cx="5831427" cy="1378234"/>
          </a:xfrm>
          <a:prstGeom prst="straightConnector1">
            <a:avLst/>
          </a:prstGeom>
          <a:noFill/>
          <a:ln w="25400" cap="flat" cmpd="sng">
            <a:solidFill>
              <a:srgbClr val="FF0000"/>
            </a:solidFill>
            <a:prstDash val="solid"/>
            <a:miter lim="800000"/>
            <a:headEnd type="none" w="sm" len="sm"/>
            <a:tailEnd type="triangle" w="med" len="med"/>
          </a:ln>
        </p:spPr>
      </p:cxnSp>
      <p:cxnSp>
        <p:nvCxnSpPr>
          <p:cNvPr id="501" name="Google Shape;501;p14"/>
          <p:cNvCxnSpPr>
            <a:cxnSpLocks/>
          </p:cNvCxnSpPr>
          <p:nvPr/>
        </p:nvCxnSpPr>
        <p:spPr>
          <a:xfrm flipV="1">
            <a:off x="3117163" y="1514512"/>
            <a:ext cx="5700412" cy="145061"/>
          </a:xfrm>
          <a:prstGeom prst="straightConnector1">
            <a:avLst/>
          </a:prstGeom>
          <a:noFill/>
          <a:ln w="25400" cap="flat" cmpd="sng">
            <a:solidFill>
              <a:schemeClr val="dk1"/>
            </a:solidFill>
            <a:prstDash val="solid"/>
            <a:miter lim="800000"/>
            <a:headEnd type="none" w="sm" len="sm"/>
            <a:tailEnd type="triangle" w="med" len="med"/>
          </a:ln>
        </p:spPr>
      </p:cxnSp>
      <p:cxnSp>
        <p:nvCxnSpPr>
          <p:cNvPr id="502" name="Google Shape;502;p14"/>
          <p:cNvCxnSpPr/>
          <p:nvPr/>
        </p:nvCxnSpPr>
        <p:spPr>
          <a:xfrm rot="10800000" flipH="1">
            <a:off x="3062383" y="1485717"/>
            <a:ext cx="5752756" cy="2109950"/>
          </a:xfrm>
          <a:prstGeom prst="straightConnector1">
            <a:avLst/>
          </a:prstGeom>
          <a:noFill/>
          <a:ln w="25400" cap="flat" cmpd="sng">
            <a:solidFill>
              <a:srgbClr val="0070C0"/>
            </a:solidFill>
            <a:prstDash val="solid"/>
            <a:miter lim="800000"/>
            <a:headEnd type="none" w="sm" len="sm"/>
            <a:tailEnd type="triangle" w="med" len="med"/>
          </a:ln>
        </p:spPr>
      </p:cxnSp>
      <p:cxnSp>
        <p:nvCxnSpPr>
          <p:cNvPr id="503" name="Google Shape;503;p14"/>
          <p:cNvCxnSpPr/>
          <p:nvPr/>
        </p:nvCxnSpPr>
        <p:spPr>
          <a:xfrm rot="10800000" flipH="1">
            <a:off x="3138575" y="2746891"/>
            <a:ext cx="5698719" cy="842209"/>
          </a:xfrm>
          <a:prstGeom prst="straightConnector1">
            <a:avLst/>
          </a:prstGeom>
          <a:noFill/>
          <a:ln w="25400" cap="flat" cmpd="sng">
            <a:solidFill>
              <a:srgbClr val="0070C0"/>
            </a:solidFill>
            <a:prstDash val="solid"/>
            <a:miter lim="800000"/>
            <a:headEnd type="none" w="sm" len="sm"/>
            <a:tailEnd type="triangle" w="med" len="med"/>
          </a:ln>
        </p:spPr>
      </p:cxnSp>
      <p:cxnSp>
        <p:nvCxnSpPr>
          <p:cNvPr id="504" name="Google Shape;504;p14"/>
          <p:cNvCxnSpPr/>
          <p:nvPr/>
        </p:nvCxnSpPr>
        <p:spPr>
          <a:xfrm>
            <a:off x="3082067" y="3584893"/>
            <a:ext cx="5811743" cy="519943"/>
          </a:xfrm>
          <a:prstGeom prst="straightConnector1">
            <a:avLst/>
          </a:prstGeom>
          <a:noFill/>
          <a:ln w="25400" cap="flat" cmpd="sng">
            <a:solidFill>
              <a:srgbClr val="0070C0"/>
            </a:solidFill>
            <a:prstDash val="solid"/>
            <a:miter lim="800000"/>
            <a:headEnd type="none" w="sm" len="sm"/>
            <a:tailEnd type="triangle" w="med" len="med"/>
          </a:ln>
        </p:spPr>
      </p:cxnSp>
      <p:cxnSp>
        <p:nvCxnSpPr>
          <p:cNvPr id="505" name="Google Shape;505;p14"/>
          <p:cNvCxnSpPr/>
          <p:nvPr/>
        </p:nvCxnSpPr>
        <p:spPr>
          <a:xfrm>
            <a:off x="3062383" y="3584893"/>
            <a:ext cx="5774911" cy="1787390"/>
          </a:xfrm>
          <a:prstGeom prst="straightConnector1">
            <a:avLst/>
          </a:prstGeom>
          <a:noFill/>
          <a:ln w="25400" cap="flat" cmpd="sng">
            <a:solidFill>
              <a:srgbClr val="0070C0"/>
            </a:solidFill>
            <a:prstDash val="solid"/>
            <a:round/>
            <a:headEnd type="none" w="sm" len="sm"/>
            <a:tailEnd type="triangle" w="med" len="med"/>
          </a:ln>
        </p:spPr>
      </p:cxnSp>
      <p:cxnSp>
        <p:nvCxnSpPr>
          <p:cNvPr id="506" name="Google Shape;506;p14"/>
          <p:cNvCxnSpPr/>
          <p:nvPr/>
        </p:nvCxnSpPr>
        <p:spPr>
          <a:xfrm>
            <a:off x="3117163" y="4525046"/>
            <a:ext cx="5720131" cy="876580"/>
          </a:xfrm>
          <a:prstGeom prst="straightConnector1">
            <a:avLst/>
          </a:prstGeom>
          <a:noFill/>
          <a:ln w="25400" cap="flat" cmpd="sng">
            <a:solidFill>
              <a:srgbClr val="704274"/>
            </a:solidFill>
            <a:prstDash val="solid"/>
            <a:round/>
            <a:headEnd type="none" w="sm" len="sm"/>
            <a:tailEnd type="triangle" w="med" len="med"/>
          </a:ln>
        </p:spPr>
      </p:cxnSp>
      <p:cxnSp>
        <p:nvCxnSpPr>
          <p:cNvPr id="507" name="Google Shape;507;p14"/>
          <p:cNvCxnSpPr/>
          <p:nvPr/>
        </p:nvCxnSpPr>
        <p:spPr>
          <a:xfrm rot="10800000" flipH="1">
            <a:off x="3117163" y="4182402"/>
            <a:ext cx="5720131" cy="342644"/>
          </a:xfrm>
          <a:prstGeom prst="straightConnector1">
            <a:avLst/>
          </a:prstGeom>
          <a:noFill/>
          <a:ln w="25400" cap="flat" cmpd="sng">
            <a:solidFill>
              <a:srgbClr val="704274"/>
            </a:solidFill>
            <a:prstDash val="solid"/>
            <a:round/>
            <a:headEnd type="none" w="sm" len="sm"/>
            <a:tailEnd type="triangle" w="med" len="med"/>
          </a:ln>
        </p:spPr>
      </p:cxnSp>
      <p:cxnSp>
        <p:nvCxnSpPr>
          <p:cNvPr id="508" name="Google Shape;508;p14"/>
          <p:cNvCxnSpPr/>
          <p:nvPr/>
        </p:nvCxnSpPr>
        <p:spPr>
          <a:xfrm rot="10800000" flipH="1">
            <a:off x="3175411" y="2729547"/>
            <a:ext cx="5718399" cy="1795499"/>
          </a:xfrm>
          <a:prstGeom prst="straightConnector1">
            <a:avLst/>
          </a:prstGeom>
          <a:noFill/>
          <a:ln w="25400" cap="flat" cmpd="sng">
            <a:solidFill>
              <a:srgbClr val="704274"/>
            </a:solidFill>
            <a:prstDash val="solid"/>
            <a:round/>
            <a:headEnd type="none" w="sm" len="sm"/>
            <a:tailEnd type="triangle" w="med" len="med"/>
          </a:ln>
        </p:spPr>
      </p:cxnSp>
      <p:cxnSp>
        <p:nvCxnSpPr>
          <p:cNvPr id="509" name="Google Shape;509;p14"/>
          <p:cNvCxnSpPr/>
          <p:nvPr/>
        </p:nvCxnSpPr>
        <p:spPr>
          <a:xfrm rot="10800000" flipH="1">
            <a:off x="3082067" y="1531868"/>
            <a:ext cx="5679027" cy="2993178"/>
          </a:xfrm>
          <a:prstGeom prst="straightConnector1">
            <a:avLst/>
          </a:prstGeom>
          <a:noFill/>
          <a:ln w="25400" cap="flat" cmpd="sng">
            <a:solidFill>
              <a:srgbClr val="704274"/>
            </a:solidFill>
            <a:prstDash val="solid"/>
            <a:round/>
            <a:headEnd type="none" w="sm" len="sm"/>
            <a:tailEnd type="triangle" w="med" len="med"/>
          </a:ln>
        </p:spPr>
      </p:cxnSp>
      <p:cxnSp>
        <p:nvCxnSpPr>
          <p:cNvPr id="510" name="Google Shape;510;p14"/>
          <p:cNvCxnSpPr/>
          <p:nvPr/>
        </p:nvCxnSpPr>
        <p:spPr>
          <a:xfrm rot="10800000" flipH="1">
            <a:off x="3175411" y="5659594"/>
            <a:ext cx="5661883" cy="15738"/>
          </a:xfrm>
          <a:prstGeom prst="straightConnector1">
            <a:avLst/>
          </a:prstGeom>
          <a:ln>
            <a:headEnd type="none" w="sm" len="sm"/>
            <a:tailEnd type="triangle" w="med" len="med"/>
          </a:ln>
        </p:spPr>
        <p:style>
          <a:lnRef idx="3">
            <a:schemeClr val="accent2"/>
          </a:lnRef>
          <a:fillRef idx="0">
            <a:schemeClr val="accent2"/>
          </a:fillRef>
          <a:effectRef idx="2">
            <a:schemeClr val="accent2"/>
          </a:effectRef>
          <a:fontRef idx="minor">
            <a:schemeClr val="tx1"/>
          </a:fontRef>
        </p:style>
      </p:cxnSp>
      <p:cxnSp>
        <p:nvCxnSpPr>
          <p:cNvPr id="511" name="Google Shape;511;p14"/>
          <p:cNvCxnSpPr>
            <a:cxnSpLocks/>
          </p:cNvCxnSpPr>
          <p:nvPr/>
        </p:nvCxnSpPr>
        <p:spPr>
          <a:xfrm flipV="1">
            <a:off x="3138575" y="4182402"/>
            <a:ext cx="5679035" cy="1492931"/>
          </a:xfrm>
          <a:prstGeom prst="straightConnector1">
            <a:avLst/>
          </a:prstGeom>
          <a:ln>
            <a:headEnd type="none" w="sm" len="sm"/>
            <a:tailEnd type="triangle" w="med" len="med"/>
          </a:ln>
        </p:spPr>
        <p:style>
          <a:lnRef idx="3">
            <a:schemeClr val="accent2"/>
          </a:lnRef>
          <a:fillRef idx="0">
            <a:schemeClr val="accent2"/>
          </a:fillRef>
          <a:effectRef idx="2">
            <a:schemeClr val="accent2"/>
          </a:effectRef>
          <a:fontRef idx="minor">
            <a:schemeClr val="tx1"/>
          </a:fontRef>
        </p:style>
      </p:cxnSp>
      <p:cxnSp>
        <p:nvCxnSpPr>
          <p:cNvPr id="512" name="Google Shape;512;p14"/>
          <p:cNvCxnSpPr/>
          <p:nvPr/>
        </p:nvCxnSpPr>
        <p:spPr>
          <a:xfrm rot="10800000" flipH="1">
            <a:off x="3138575" y="2773514"/>
            <a:ext cx="5679035" cy="2901818"/>
          </a:xfrm>
          <a:prstGeom prst="straightConnector1">
            <a:avLst/>
          </a:prstGeom>
          <a:ln>
            <a:headEnd type="none" w="sm" len="sm"/>
            <a:tailEnd type="triangle" w="med" len="med"/>
          </a:ln>
        </p:spPr>
        <p:style>
          <a:lnRef idx="3">
            <a:schemeClr val="accent2"/>
          </a:lnRef>
          <a:fillRef idx="0">
            <a:schemeClr val="accent2"/>
          </a:fillRef>
          <a:effectRef idx="2">
            <a:schemeClr val="accent2"/>
          </a:effectRef>
          <a:fontRef idx="minor">
            <a:schemeClr val="tx1"/>
          </a:fontRef>
        </p:style>
      </p:cxnSp>
      <p:cxnSp>
        <p:nvCxnSpPr>
          <p:cNvPr id="513" name="Google Shape;513;p14"/>
          <p:cNvCxnSpPr/>
          <p:nvPr/>
        </p:nvCxnSpPr>
        <p:spPr>
          <a:xfrm rot="10800000" flipH="1">
            <a:off x="3117163" y="1514524"/>
            <a:ext cx="5700447" cy="4145070"/>
          </a:xfrm>
          <a:prstGeom prst="straightConnector1">
            <a:avLst/>
          </a:prstGeom>
          <a:ln>
            <a:headEnd type="none" w="sm" len="sm"/>
            <a:tailEnd type="triangle" w="med" len="med"/>
          </a:ln>
        </p:spPr>
        <p:style>
          <a:lnRef idx="3">
            <a:schemeClr val="accent2"/>
          </a:lnRef>
          <a:fillRef idx="0">
            <a:schemeClr val="accent2"/>
          </a:fillRef>
          <a:effectRef idx="2">
            <a:schemeClr val="accent2"/>
          </a:effectRef>
          <a:fontRef idx="minor">
            <a:schemeClr val="tx1"/>
          </a:fontRef>
        </p:style>
      </p:cxnSp>
      <p:graphicFrame>
        <p:nvGraphicFramePr>
          <p:cNvPr id="514" name="Google Shape;514;p14"/>
          <p:cNvGraphicFramePr/>
          <p:nvPr/>
        </p:nvGraphicFramePr>
        <p:xfrm>
          <a:off x="8972718" y="3515822"/>
          <a:ext cx="1981200" cy="749300"/>
        </p:xfrm>
        <a:graphic>
          <a:graphicData uri="http://schemas.openxmlformats.org/drawingml/2006/table">
            <a:tbl>
              <a:tblPr>
                <a:noFil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368300">
                <a:tc>
                  <a:txBody>
                    <a:bodyPr/>
                    <a:lstStyle/>
                    <a:p>
                      <a:pPr marL="0" marR="0" lvl="0" indent="0" algn="l" rtl="0">
                        <a:spcBef>
                          <a:spcPts val="0"/>
                        </a:spcBef>
                        <a:spcAft>
                          <a:spcPts val="0"/>
                        </a:spcAft>
                        <a:buNone/>
                      </a:pPr>
                      <a:endParaRPr sz="1000" b="0" i="0" u="none" strike="noStrike" cap="none">
                        <a:solidFill>
                          <a:srgbClr val="000000"/>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1" i="0" u="none" strike="noStrike" cap="none">
                          <a:solidFill>
                            <a:srgbClr val="000000"/>
                          </a:solidFill>
                          <a:latin typeface="Arial"/>
                          <a:ea typeface="Arial"/>
                          <a:cs typeface="Arial"/>
                          <a:sym typeface="Arial"/>
                        </a:rPr>
                        <a:t>Demand</a:t>
                      </a:r>
                      <a:endParaRPr/>
                    </a:p>
                  </a:txBody>
                  <a:tcPr marL="6350" marR="6350" marT="63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DE49B"/>
                    </a:solidFill>
                  </a:tcPr>
                </a:tc>
                <a:extLst>
                  <a:ext uri="{0D108BD9-81ED-4DB2-BD59-A6C34878D82A}">
                    <a16:rowId xmlns:a16="http://schemas.microsoft.com/office/drawing/2014/main" val="10000"/>
                  </a:ext>
                </a:extLst>
              </a:tr>
              <a:tr h="381000">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City Center</a:t>
                      </a:r>
                      <a:endParaRPr/>
                    </a:p>
                  </a:txBody>
                  <a:tcPr marL="6350" marR="6350" marT="635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65</a:t>
                      </a:r>
                      <a:endParaRPr/>
                    </a:p>
                  </a:txBody>
                  <a:tcPr marL="6350" marR="6350" marT="63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8E86"/>
                    </a:solidFill>
                  </a:tcPr>
                </a:tc>
                <a:extLst>
                  <a:ext uri="{0D108BD9-81ED-4DB2-BD59-A6C34878D82A}">
                    <a16:rowId xmlns:a16="http://schemas.microsoft.com/office/drawing/2014/main" val="10001"/>
                  </a:ext>
                </a:extLst>
              </a:tr>
            </a:tbl>
          </a:graphicData>
        </a:graphic>
      </p:graphicFrame>
      <p:graphicFrame>
        <p:nvGraphicFramePr>
          <p:cNvPr id="515" name="Google Shape;515;p14"/>
          <p:cNvGraphicFramePr/>
          <p:nvPr/>
        </p:nvGraphicFramePr>
        <p:xfrm>
          <a:off x="8972718" y="2207866"/>
          <a:ext cx="1981200" cy="749300"/>
        </p:xfrm>
        <a:graphic>
          <a:graphicData uri="http://schemas.openxmlformats.org/drawingml/2006/table">
            <a:tbl>
              <a:tblPr>
                <a:noFil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368300">
                <a:tc>
                  <a:txBody>
                    <a:bodyPr/>
                    <a:lstStyle/>
                    <a:p>
                      <a:pPr marL="0" marR="0" lvl="0" indent="0" algn="l" rtl="0">
                        <a:spcBef>
                          <a:spcPts val="0"/>
                        </a:spcBef>
                        <a:spcAft>
                          <a:spcPts val="0"/>
                        </a:spcAft>
                        <a:buNone/>
                      </a:pPr>
                      <a:endParaRPr sz="1000" b="0" i="0" u="none" strike="noStrike" cap="none">
                        <a:solidFill>
                          <a:srgbClr val="000000"/>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1" i="0" u="none" strike="noStrike" cap="none">
                          <a:solidFill>
                            <a:srgbClr val="000000"/>
                          </a:solidFill>
                          <a:latin typeface="Arial"/>
                          <a:ea typeface="Arial"/>
                          <a:cs typeface="Arial"/>
                          <a:sym typeface="Arial"/>
                        </a:rPr>
                        <a:t>Demand</a:t>
                      </a:r>
                      <a:endParaRPr/>
                    </a:p>
                  </a:txBody>
                  <a:tcPr marL="6350" marR="6350" marT="63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DE49B"/>
                    </a:solidFill>
                  </a:tcPr>
                </a:tc>
                <a:extLst>
                  <a:ext uri="{0D108BD9-81ED-4DB2-BD59-A6C34878D82A}">
                    <a16:rowId xmlns:a16="http://schemas.microsoft.com/office/drawing/2014/main" val="10000"/>
                  </a:ext>
                </a:extLst>
              </a:tr>
              <a:tr h="381000">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Moratuwa</a:t>
                      </a:r>
                      <a:endParaRPr/>
                    </a:p>
                  </a:txBody>
                  <a:tcPr marL="6350" marR="6350" marT="635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30</a:t>
                      </a:r>
                      <a:endParaRPr/>
                    </a:p>
                  </a:txBody>
                  <a:tcPr marL="6350" marR="6350" marT="63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8E86"/>
                    </a:solidFill>
                  </a:tcPr>
                </a:tc>
                <a:extLst>
                  <a:ext uri="{0D108BD9-81ED-4DB2-BD59-A6C34878D82A}">
                    <a16:rowId xmlns:a16="http://schemas.microsoft.com/office/drawing/2014/main" val="10001"/>
                  </a:ext>
                </a:extLst>
              </a:tr>
            </a:tbl>
          </a:graphicData>
        </a:graphic>
      </p:graphicFrame>
      <p:graphicFrame>
        <p:nvGraphicFramePr>
          <p:cNvPr id="516" name="Google Shape;516;p14"/>
          <p:cNvGraphicFramePr/>
          <p:nvPr/>
        </p:nvGraphicFramePr>
        <p:xfrm>
          <a:off x="8987154" y="1017383"/>
          <a:ext cx="1981200" cy="749300"/>
        </p:xfrm>
        <a:graphic>
          <a:graphicData uri="http://schemas.openxmlformats.org/drawingml/2006/table">
            <a:tbl>
              <a:tblPr>
                <a:noFil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368300">
                <a:tc>
                  <a:txBody>
                    <a:bodyPr/>
                    <a:lstStyle/>
                    <a:p>
                      <a:pPr marL="0" marR="0" lvl="0" indent="0" algn="l" rtl="0">
                        <a:spcBef>
                          <a:spcPts val="0"/>
                        </a:spcBef>
                        <a:spcAft>
                          <a:spcPts val="0"/>
                        </a:spcAft>
                        <a:buNone/>
                      </a:pPr>
                      <a:endParaRPr sz="1000" b="0" i="0" u="none" strike="noStrike" cap="none">
                        <a:solidFill>
                          <a:srgbClr val="000000"/>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1" i="0" u="none" strike="noStrike" cap="none">
                          <a:solidFill>
                            <a:srgbClr val="000000"/>
                          </a:solidFill>
                          <a:latin typeface="Arial"/>
                          <a:ea typeface="Arial"/>
                          <a:cs typeface="Arial"/>
                          <a:sym typeface="Arial"/>
                        </a:rPr>
                        <a:t>Demand</a:t>
                      </a:r>
                      <a:endParaRPr/>
                    </a:p>
                  </a:txBody>
                  <a:tcPr marL="6350" marR="6350" marT="63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DE49B"/>
                    </a:solidFill>
                  </a:tcPr>
                </a:tc>
                <a:extLst>
                  <a:ext uri="{0D108BD9-81ED-4DB2-BD59-A6C34878D82A}">
                    <a16:rowId xmlns:a16="http://schemas.microsoft.com/office/drawing/2014/main" val="10000"/>
                  </a:ext>
                </a:extLst>
              </a:tr>
              <a:tr h="381000">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Dehiwala</a:t>
                      </a:r>
                      <a:endParaRPr/>
                    </a:p>
                  </a:txBody>
                  <a:tcPr marL="6350" marR="6350" marT="635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25</a:t>
                      </a:r>
                      <a:endParaRPr/>
                    </a:p>
                  </a:txBody>
                  <a:tcPr marL="6350" marR="6350" marT="63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8E86"/>
                    </a:solidFill>
                  </a:tcPr>
                </a:tc>
                <a:extLst>
                  <a:ext uri="{0D108BD9-81ED-4DB2-BD59-A6C34878D82A}">
                    <a16:rowId xmlns:a16="http://schemas.microsoft.com/office/drawing/2014/main" val="10001"/>
                  </a:ext>
                </a:extLst>
              </a:tr>
            </a:tbl>
          </a:graphicData>
        </a:graphic>
      </p:graphicFrame>
      <p:graphicFrame>
        <p:nvGraphicFramePr>
          <p:cNvPr id="517" name="Google Shape;517;p14"/>
          <p:cNvGraphicFramePr/>
          <p:nvPr/>
        </p:nvGraphicFramePr>
        <p:xfrm>
          <a:off x="8987956" y="5047297"/>
          <a:ext cx="1981200" cy="749300"/>
        </p:xfrm>
        <a:graphic>
          <a:graphicData uri="http://schemas.openxmlformats.org/drawingml/2006/table">
            <a:tbl>
              <a:tblPr>
                <a:noFil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368300">
                <a:tc>
                  <a:txBody>
                    <a:bodyPr/>
                    <a:lstStyle/>
                    <a:p>
                      <a:pPr marL="0" marR="0" lvl="0" indent="0" algn="l" rtl="0">
                        <a:spcBef>
                          <a:spcPts val="0"/>
                        </a:spcBef>
                        <a:spcAft>
                          <a:spcPts val="0"/>
                        </a:spcAft>
                        <a:buNone/>
                      </a:pPr>
                      <a:endParaRPr sz="1000" b="0" i="0" u="none" strike="noStrike" cap="none">
                        <a:solidFill>
                          <a:srgbClr val="000000"/>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1" i="0" u="none" strike="noStrike" cap="none">
                          <a:solidFill>
                            <a:srgbClr val="000000"/>
                          </a:solidFill>
                          <a:latin typeface="Arial"/>
                          <a:ea typeface="Arial"/>
                          <a:cs typeface="Arial"/>
                          <a:sym typeface="Arial"/>
                        </a:rPr>
                        <a:t>Demand</a:t>
                      </a:r>
                      <a:endParaRPr/>
                    </a:p>
                  </a:txBody>
                  <a:tcPr marL="6350" marR="6350" marT="63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DE49B"/>
                    </a:solidFill>
                  </a:tcPr>
                </a:tc>
                <a:extLst>
                  <a:ext uri="{0D108BD9-81ED-4DB2-BD59-A6C34878D82A}">
                    <a16:rowId xmlns:a16="http://schemas.microsoft.com/office/drawing/2014/main" val="10000"/>
                  </a:ext>
                </a:extLst>
              </a:tr>
              <a:tr h="381000">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Horana</a:t>
                      </a:r>
                      <a:endParaRPr/>
                    </a:p>
                  </a:txBody>
                  <a:tcPr marL="6350" marR="6350" marT="635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70</a:t>
                      </a:r>
                      <a:endParaRPr/>
                    </a:p>
                  </a:txBody>
                  <a:tcPr marL="6350" marR="6350" marT="63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8E86"/>
                    </a:solidFill>
                  </a:tcPr>
                </a:tc>
                <a:extLst>
                  <a:ext uri="{0D108BD9-81ED-4DB2-BD59-A6C34878D82A}">
                    <a16:rowId xmlns:a16="http://schemas.microsoft.com/office/drawing/2014/main" val="10001"/>
                  </a:ext>
                </a:extLst>
              </a:tr>
            </a:tbl>
          </a:graphicData>
        </a:graphic>
      </p:graphicFrame>
      <p:graphicFrame>
        <p:nvGraphicFramePr>
          <p:cNvPr id="518" name="Google Shape;518;p14"/>
          <p:cNvGraphicFramePr/>
          <p:nvPr/>
        </p:nvGraphicFramePr>
        <p:xfrm>
          <a:off x="870671" y="1388202"/>
          <a:ext cx="2112800" cy="523200"/>
        </p:xfrm>
        <a:graphic>
          <a:graphicData uri="http://schemas.openxmlformats.org/drawingml/2006/table">
            <a:tbl>
              <a:tblPr>
                <a:noFill/>
              </a:tblPr>
              <a:tblGrid>
                <a:gridCol w="1056400">
                  <a:extLst>
                    <a:ext uri="{9D8B030D-6E8A-4147-A177-3AD203B41FA5}">
                      <a16:colId xmlns:a16="http://schemas.microsoft.com/office/drawing/2014/main" val="20000"/>
                    </a:ext>
                  </a:extLst>
                </a:gridCol>
                <a:gridCol w="1056400">
                  <a:extLst>
                    <a:ext uri="{9D8B030D-6E8A-4147-A177-3AD203B41FA5}">
                      <a16:colId xmlns:a16="http://schemas.microsoft.com/office/drawing/2014/main" val="20001"/>
                    </a:ext>
                  </a:extLst>
                </a:gridCol>
              </a:tblGrid>
              <a:tr h="261600">
                <a:tc>
                  <a:txBody>
                    <a:bodyPr/>
                    <a:lstStyle/>
                    <a:p>
                      <a:pPr marL="0" marR="0" lvl="0" indent="0" algn="l" rtl="0">
                        <a:spcBef>
                          <a:spcPts val="0"/>
                        </a:spcBef>
                        <a:spcAft>
                          <a:spcPts val="0"/>
                        </a:spcAft>
                        <a:buNone/>
                      </a:pPr>
                      <a:endParaRPr sz="1000" b="0" i="0" u="none" strike="noStrike" cap="none">
                        <a:solidFill>
                          <a:srgbClr val="000000"/>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Supply</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DE49B"/>
                    </a:solidFill>
                  </a:tcPr>
                </a:tc>
                <a:extLst>
                  <a:ext uri="{0D108BD9-81ED-4DB2-BD59-A6C34878D82A}">
                    <a16:rowId xmlns:a16="http://schemas.microsoft.com/office/drawing/2014/main" val="10000"/>
                  </a:ext>
                </a:extLst>
              </a:tr>
              <a:tr h="261600">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Kalutara</a:t>
                      </a:r>
                      <a:endParaRPr/>
                    </a:p>
                  </a:txBody>
                  <a:tcPr marL="6350" marR="6350" marT="635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30</a:t>
                      </a:r>
                      <a:endParaRPr/>
                    </a:p>
                  </a:txBody>
                  <a:tcPr marL="6350" marR="6350" marT="63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AD694"/>
                    </a:solidFill>
                  </a:tcPr>
                </a:tc>
                <a:extLst>
                  <a:ext uri="{0D108BD9-81ED-4DB2-BD59-A6C34878D82A}">
                    <a16:rowId xmlns:a16="http://schemas.microsoft.com/office/drawing/2014/main" val="10001"/>
                  </a:ext>
                </a:extLst>
              </a:tr>
            </a:tbl>
          </a:graphicData>
        </a:graphic>
      </p:graphicFrame>
      <p:graphicFrame>
        <p:nvGraphicFramePr>
          <p:cNvPr id="519" name="Google Shape;519;p14"/>
          <p:cNvGraphicFramePr/>
          <p:nvPr/>
        </p:nvGraphicFramePr>
        <p:xfrm>
          <a:off x="870671" y="2600589"/>
          <a:ext cx="2112800" cy="400050"/>
        </p:xfrm>
        <a:graphic>
          <a:graphicData uri="http://schemas.openxmlformats.org/drawingml/2006/table">
            <a:tbl>
              <a:tblPr>
                <a:noFill/>
              </a:tblPr>
              <a:tblGrid>
                <a:gridCol w="1056400">
                  <a:extLst>
                    <a:ext uri="{9D8B030D-6E8A-4147-A177-3AD203B41FA5}">
                      <a16:colId xmlns:a16="http://schemas.microsoft.com/office/drawing/2014/main" val="20000"/>
                    </a:ext>
                  </a:extLst>
                </a:gridCol>
                <a:gridCol w="1056400">
                  <a:extLst>
                    <a:ext uri="{9D8B030D-6E8A-4147-A177-3AD203B41FA5}">
                      <a16:colId xmlns:a16="http://schemas.microsoft.com/office/drawing/2014/main" val="20001"/>
                    </a:ext>
                  </a:extLst>
                </a:gridCol>
              </a:tblGrid>
              <a:tr h="200025">
                <a:tc>
                  <a:txBody>
                    <a:bodyPr/>
                    <a:lstStyle/>
                    <a:p>
                      <a:pPr marL="0" marR="0" lvl="0" indent="0" algn="l" rtl="0">
                        <a:spcBef>
                          <a:spcPts val="0"/>
                        </a:spcBef>
                        <a:spcAft>
                          <a:spcPts val="0"/>
                        </a:spcAft>
                        <a:buNone/>
                      </a:pPr>
                      <a:endParaRPr sz="1000" b="0" i="0" u="none" strike="noStrike" cap="none">
                        <a:solidFill>
                          <a:srgbClr val="000000"/>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Supply</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DE49B"/>
                    </a:solidFill>
                  </a:tcPr>
                </a:tc>
                <a:extLst>
                  <a:ext uri="{0D108BD9-81ED-4DB2-BD59-A6C34878D82A}">
                    <a16:rowId xmlns:a16="http://schemas.microsoft.com/office/drawing/2014/main" val="10000"/>
                  </a:ext>
                </a:extLst>
              </a:tr>
              <a:tr h="200025">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Weyangoda</a:t>
                      </a:r>
                      <a:endParaRPr/>
                    </a:p>
                  </a:txBody>
                  <a:tcPr marL="6350" marR="6350" marT="635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IN" sz="1200" b="1" i="0" u="none" strike="noStrike" cap="none" dirty="0">
                          <a:solidFill>
                            <a:srgbClr val="000000"/>
                          </a:solidFill>
                          <a:latin typeface="Arial"/>
                          <a:ea typeface="Arial"/>
                          <a:cs typeface="Arial"/>
                          <a:sym typeface="Arial"/>
                        </a:rPr>
                        <a:t>50</a:t>
                      </a:r>
                      <a:endParaRPr dirty="0"/>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AD694"/>
                    </a:solidFill>
                  </a:tcPr>
                </a:tc>
                <a:extLst>
                  <a:ext uri="{0D108BD9-81ED-4DB2-BD59-A6C34878D82A}">
                    <a16:rowId xmlns:a16="http://schemas.microsoft.com/office/drawing/2014/main" val="10001"/>
                  </a:ext>
                </a:extLst>
              </a:tr>
            </a:tbl>
          </a:graphicData>
        </a:graphic>
      </p:graphicFrame>
      <p:graphicFrame>
        <p:nvGraphicFramePr>
          <p:cNvPr id="520" name="Google Shape;520;p14"/>
          <p:cNvGraphicFramePr/>
          <p:nvPr/>
        </p:nvGraphicFramePr>
        <p:xfrm>
          <a:off x="870671" y="4345814"/>
          <a:ext cx="2112800" cy="400050"/>
        </p:xfrm>
        <a:graphic>
          <a:graphicData uri="http://schemas.openxmlformats.org/drawingml/2006/table">
            <a:tbl>
              <a:tblPr>
                <a:noFill/>
              </a:tblPr>
              <a:tblGrid>
                <a:gridCol w="1056400">
                  <a:extLst>
                    <a:ext uri="{9D8B030D-6E8A-4147-A177-3AD203B41FA5}">
                      <a16:colId xmlns:a16="http://schemas.microsoft.com/office/drawing/2014/main" val="20000"/>
                    </a:ext>
                  </a:extLst>
                </a:gridCol>
                <a:gridCol w="1056400">
                  <a:extLst>
                    <a:ext uri="{9D8B030D-6E8A-4147-A177-3AD203B41FA5}">
                      <a16:colId xmlns:a16="http://schemas.microsoft.com/office/drawing/2014/main" val="20001"/>
                    </a:ext>
                  </a:extLst>
                </a:gridCol>
              </a:tblGrid>
              <a:tr h="200025">
                <a:tc>
                  <a:txBody>
                    <a:bodyPr/>
                    <a:lstStyle/>
                    <a:p>
                      <a:pPr marL="0" marR="0" lvl="0" indent="0" algn="l" rtl="0">
                        <a:spcBef>
                          <a:spcPts val="0"/>
                        </a:spcBef>
                        <a:spcAft>
                          <a:spcPts val="0"/>
                        </a:spcAft>
                        <a:buNone/>
                      </a:pPr>
                      <a:endParaRPr sz="1000" b="0" i="0" u="none" strike="noStrike" cap="none">
                        <a:solidFill>
                          <a:srgbClr val="000000"/>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Supply</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DE49B"/>
                    </a:solidFill>
                  </a:tcPr>
                </a:tc>
                <a:extLst>
                  <a:ext uri="{0D108BD9-81ED-4DB2-BD59-A6C34878D82A}">
                    <a16:rowId xmlns:a16="http://schemas.microsoft.com/office/drawing/2014/main" val="10000"/>
                  </a:ext>
                </a:extLst>
              </a:tr>
              <a:tr h="200025">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Slave Island</a:t>
                      </a:r>
                      <a:endParaRPr/>
                    </a:p>
                  </a:txBody>
                  <a:tcPr marL="6350" marR="6350" marT="635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60</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AD694"/>
                    </a:solidFill>
                  </a:tcPr>
                </a:tc>
                <a:extLst>
                  <a:ext uri="{0D108BD9-81ED-4DB2-BD59-A6C34878D82A}">
                    <a16:rowId xmlns:a16="http://schemas.microsoft.com/office/drawing/2014/main" val="10001"/>
                  </a:ext>
                </a:extLst>
              </a:tr>
            </a:tbl>
          </a:graphicData>
        </a:graphic>
      </p:graphicFrame>
      <p:graphicFrame>
        <p:nvGraphicFramePr>
          <p:cNvPr id="521" name="Google Shape;521;p14"/>
          <p:cNvGraphicFramePr/>
          <p:nvPr/>
        </p:nvGraphicFramePr>
        <p:xfrm>
          <a:off x="860821" y="3429000"/>
          <a:ext cx="2122650" cy="400050"/>
        </p:xfrm>
        <a:graphic>
          <a:graphicData uri="http://schemas.openxmlformats.org/drawingml/2006/table">
            <a:tbl>
              <a:tblPr>
                <a:noFill/>
              </a:tblPr>
              <a:tblGrid>
                <a:gridCol w="1061325">
                  <a:extLst>
                    <a:ext uri="{9D8B030D-6E8A-4147-A177-3AD203B41FA5}">
                      <a16:colId xmlns:a16="http://schemas.microsoft.com/office/drawing/2014/main" val="20000"/>
                    </a:ext>
                  </a:extLst>
                </a:gridCol>
                <a:gridCol w="1061325">
                  <a:extLst>
                    <a:ext uri="{9D8B030D-6E8A-4147-A177-3AD203B41FA5}">
                      <a16:colId xmlns:a16="http://schemas.microsoft.com/office/drawing/2014/main" val="20001"/>
                    </a:ext>
                  </a:extLst>
                </a:gridCol>
              </a:tblGrid>
              <a:tr h="200025">
                <a:tc>
                  <a:txBody>
                    <a:bodyPr/>
                    <a:lstStyle/>
                    <a:p>
                      <a:pPr marL="0" marR="0" lvl="0" indent="0" algn="l" rtl="0">
                        <a:spcBef>
                          <a:spcPts val="0"/>
                        </a:spcBef>
                        <a:spcAft>
                          <a:spcPts val="0"/>
                        </a:spcAft>
                        <a:buNone/>
                      </a:pPr>
                      <a:endParaRPr sz="1000" b="0" i="0" u="none" strike="noStrike" cap="none">
                        <a:solidFill>
                          <a:srgbClr val="000000"/>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Supply</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DE49B"/>
                    </a:solidFill>
                  </a:tcPr>
                </a:tc>
                <a:extLst>
                  <a:ext uri="{0D108BD9-81ED-4DB2-BD59-A6C34878D82A}">
                    <a16:rowId xmlns:a16="http://schemas.microsoft.com/office/drawing/2014/main" val="10000"/>
                  </a:ext>
                </a:extLst>
              </a:tr>
              <a:tr h="200025">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Narahenpita</a:t>
                      </a:r>
                      <a:endParaRPr/>
                    </a:p>
                  </a:txBody>
                  <a:tcPr marL="6350" marR="6350" marT="635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20</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AD694"/>
                    </a:solidFill>
                  </a:tcPr>
                </a:tc>
                <a:extLst>
                  <a:ext uri="{0D108BD9-81ED-4DB2-BD59-A6C34878D82A}">
                    <a16:rowId xmlns:a16="http://schemas.microsoft.com/office/drawing/2014/main" val="10001"/>
                  </a:ext>
                </a:extLst>
              </a:tr>
            </a:tbl>
          </a:graphicData>
        </a:graphic>
      </p:graphicFrame>
      <p:graphicFrame>
        <p:nvGraphicFramePr>
          <p:cNvPr id="522" name="Google Shape;522;p14"/>
          <p:cNvGraphicFramePr/>
          <p:nvPr/>
        </p:nvGraphicFramePr>
        <p:xfrm>
          <a:off x="860821" y="5417340"/>
          <a:ext cx="2122650" cy="400050"/>
        </p:xfrm>
        <a:graphic>
          <a:graphicData uri="http://schemas.openxmlformats.org/drawingml/2006/table">
            <a:tbl>
              <a:tblPr>
                <a:noFill/>
              </a:tblPr>
              <a:tblGrid>
                <a:gridCol w="1061325">
                  <a:extLst>
                    <a:ext uri="{9D8B030D-6E8A-4147-A177-3AD203B41FA5}">
                      <a16:colId xmlns:a16="http://schemas.microsoft.com/office/drawing/2014/main" val="20000"/>
                    </a:ext>
                  </a:extLst>
                </a:gridCol>
                <a:gridCol w="1061325">
                  <a:extLst>
                    <a:ext uri="{9D8B030D-6E8A-4147-A177-3AD203B41FA5}">
                      <a16:colId xmlns:a16="http://schemas.microsoft.com/office/drawing/2014/main" val="20001"/>
                    </a:ext>
                  </a:extLst>
                </a:gridCol>
              </a:tblGrid>
              <a:tr h="200025">
                <a:tc>
                  <a:txBody>
                    <a:bodyPr/>
                    <a:lstStyle/>
                    <a:p>
                      <a:pPr marL="0" marR="0" lvl="0" indent="0" algn="l" rtl="0">
                        <a:spcBef>
                          <a:spcPts val="0"/>
                        </a:spcBef>
                        <a:spcAft>
                          <a:spcPts val="0"/>
                        </a:spcAft>
                        <a:buNone/>
                      </a:pPr>
                      <a:endParaRPr sz="1000" b="0" i="0" u="none" strike="noStrike" cap="none">
                        <a:solidFill>
                          <a:srgbClr val="000000"/>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Supply</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DE49B"/>
                    </a:solidFill>
                  </a:tcPr>
                </a:tc>
                <a:extLst>
                  <a:ext uri="{0D108BD9-81ED-4DB2-BD59-A6C34878D82A}">
                    <a16:rowId xmlns:a16="http://schemas.microsoft.com/office/drawing/2014/main" val="10000"/>
                  </a:ext>
                </a:extLst>
              </a:tr>
              <a:tr h="200025">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Biyagama</a:t>
                      </a:r>
                      <a:endParaRPr/>
                    </a:p>
                  </a:txBody>
                  <a:tcPr marL="6350" marR="6350" marT="635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30</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AD694"/>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501"/>
                                        </p:tgtEl>
                                        <p:attrNameLst>
                                          <p:attrName>style.visibility</p:attrName>
                                        </p:attrNameLst>
                                      </p:cBhvr>
                                      <p:to>
                                        <p:strVal val="visible"/>
                                      </p:to>
                                    </p:set>
                                    <p:animEffect transition="in" filter="circle(out)">
                                      <p:cBhvr>
                                        <p:cTn id="7" dur="1000"/>
                                        <p:tgtEl>
                                          <p:spTgt spid="501"/>
                                        </p:tgtEl>
                                      </p:cBhvr>
                                    </p:animEffect>
                                  </p:childTnLst>
                                </p:cTn>
                              </p:par>
                              <p:par>
                                <p:cTn id="8" presetID="6" presetClass="entr" presetSubtype="32" fill="hold" nodeType="withEffect">
                                  <p:stCondLst>
                                    <p:cond delay="0"/>
                                  </p:stCondLst>
                                  <p:childTnLst>
                                    <p:set>
                                      <p:cBhvr>
                                        <p:cTn id="9" dur="1" fill="hold">
                                          <p:stCondLst>
                                            <p:cond delay="0"/>
                                          </p:stCondLst>
                                        </p:cTn>
                                        <p:tgtEl>
                                          <p:spTgt spid="495"/>
                                        </p:tgtEl>
                                        <p:attrNameLst>
                                          <p:attrName>style.visibility</p:attrName>
                                        </p:attrNameLst>
                                      </p:cBhvr>
                                      <p:to>
                                        <p:strVal val="visible"/>
                                      </p:to>
                                    </p:set>
                                    <p:animEffect transition="in" filter="circle(out)">
                                      <p:cBhvr>
                                        <p:cTn id="10" dur="1000"/>
                                        <p:tgtEl>
                                          <p:spTgt spid="495"/>
                                        </p:tgtEl>
                                      </p:cBhvr>
                                    </p:animEffect>
                                  </p:childTnLst>
                                </p:cTn>
                              </p:par>
                              <p:par>
                                <p:cTn id="11" presetID="6" presetClass="entr" presetSubtype="32" fill="hold" nodeType="withEffect">
                                  <p:stCondLst>
                                    <p:cond delay="0"/>
                                  </p:stCondLst>
                                  <p:childTnLst>
                                    <p:set>
                                      <p:cBhvr>
                                        <p:cTn id="12" dur="1" fill="hold">
                                          <p:stCondLst>
                                            <p:cond delay="0"/>
                                          </p:stCondLst>
                                        </p:cTn>
                                        <p:tgtEl>
                                          <p:spTgt spid="496"/>
                                        </p:tgtEl>
                                        <p:attrNameLst>
                                          <p:attrName>style.visibility</p:attrName>
                                        </p:attrNameLst>
                                      </p:cBhvr>
                                      <p:to>
                                        <p:strVal val="visible"/>
                                      </p:to>
                                    </p:set>
                                    <p:animEffect transition="in" filter="circle(out)">
                                      <p:cBhvr>
                                        <p:cTn id="13" dur="1000"/>
                                        <p:tgtEl>
                                          <p:spTgt spid="496"/>
                                        </p:tgtEl>
                                      </p:cBhvr>
                                    </p:animEffect>
                                  </p:childTnLst>
                                </p:cTn>
                              </p:par>
                              <p:par>
                                <p:cTn id="14" presetID="6" presetClass="entr" presetSubtype="32" fill="hold" nodeType="withEffect">
                                  <p:stCondLst>
                                    <p:cond delay="0"/>
                                  </p:stCondLst>
                                  <p:childTnLst>
                                    <p:set>
                                      <p:cBhvr>
                                        <p:cTn id="15" dur="1" fill="hold">
                                          <p:stCondLst>
                                            <p:cond delay="0"/>
                                          </p:stCondLst>
                                        </p:cTn>
                                        <p:tgtEl>
                                          <p:spTgt spid="497"/>
                                        </p:tgtEl>
                                        <p:attrNameLst>
                                          <p:attrName>style.visibility</p:attrName>
                                        </p:attrNameLst>
                                      </p:cBhvr>
                                      <p:to>
                                        <p:strVal val="visible"/>
                                      </p:to>
                                    </p:set>
                                    <p:animEffect transition="in" filter="circle(out)">
                                      <p:cBhvr>
                                        <p:cTn id="16" dur="1000"/>
                                        <p:tgtEl>
                                          <p:spTgt spid="497"/>
                                        </p:tgtEl>
                                      </p:cBhvr>
                                    </p:animEffect>
                                  </p:childTnLst>
                                </p:cTn>
                              </p:par>
                            </p:childTnLst>
                          </p:cTn>
                        </p:par>
                        <p:par>
                          <p:cTn id="17" fill="hold">
                            <p:stCondLst>
                              <p:cond delay="1000"/>
                            </p:stCondLst>
                            <p:childTnLst>
                              <p:par>
                                <p:cTn id="18" presetID="6" presetClass="entr" presetSubtype="32" fill="hold" nodeType="afterEffect">
                                  <p:stCondLst>
                                    <p:cond delay="0"/>
                                  </p:stCondLst>
                                  <p:childTnLst>
                                    <p:set>
                                      <p:cBhvr>
                                        <p:cTn id="19" dur="1" fill="hold">
                                          <p:stCondLst>
                                            <p:cond delay="0"/>
                                          </p:stCondLst>
                                        </p:cTn>
                                        <p:tgtEl>
                                          <p:spTgt spid="498"/>
                                        </p:tgtEl>
                                        <p:attrNameLst>
                                          <p:attrName>style.visibility</p:attrName>
                                        </p:attrNameLst>
                                      </p:cBhvr>
                                      <p:to>
                                        <p:strVal val="visible"/>
                                      </p:to>
                                    </p:set>
                                    <p:animEffect transition="in" filter="circle(out)">
                                      <p:cBhvr>
                                        <p:cTn id="20" dur="1000"/>
                                        <p:tgtEl>
                                          <p:spTgt spid="498"/>
                                        </p:tgtEl>
                                      </p:cBhvr>
                                    </p:animEffect>
                                  </p:childTnLst>
                                </p:cTn>
                              </p:par>
                              <p:par>
                                <p:cTn id="21" presetID="6" presetClass="entr" presetSubtype="32" fill="hold" nodeType="withEffect">
                                  <p:stCondLst>
                                    <p:cond delay="0"/>
                                  </p:stCondLst>
                                  <p:childTnLst>
                                    <p:set>
                                      <p:cBhvr>
                                        <p:cTn id="22" dur="1" fill="hold">
                                          <p:stCondLst>
                                            <p:cond delay="0"/>
                                          </p:stCondLst>
                                        </p:cTn>
                                        <p:tgtEl>
                                          <p:spTgt spid="499"/>
                                        </p:tgtEl>
                                        <p:attrNameLst>
                                          <p:attrName>style.visibility</p:attrName>
                                        </p:attrNameLst>
                                      </p:cBhvr>
                                      <p:to>
                                        <p:strVal val="visible"/>
                                      </p:to>
                                    </p:set>
                                    <p:animEffect transition="in" filter="circle(out)">
                                      <p:cBhvr>
                                        <p:cTn id="23" dur="1000"/>
                                        <p:tgtEl>
                                          <p:spTgt spid="499"/>
                                        </p:tgtEl>
                                      </p:cBhvr>
                                    </p:animEffect>
                                  </p:childTnLst>
                                </p:cTn>
                              </p:par>
                              <p:par>
                                <p:cTn id="24" presetID="6" presetClass="entr" presetSubtype="32" fill="hold" nodeType="withEffect">
                                  <p:stCondLst>
                                    <p:cond delay="0"/>
                                  </p:stCondLst>
                                  <p:childTnLst>
                                    <p:set>
                                      <p:cBhvr>
                                        <p:cTn id="25" dur="1" fill="hold">
                                          <p:stCondLst>
                                            <p:cond delay="0"/>
                                          </p:stCondLst>
                                        </p:cTn>
                                        <p:tgtEl>
                                          <p:spTgt spid="500"/>
                                        </p:tgtEl>
                                        <p:attrNameLst>
                                          <p:attrName>style.visibility</p:attrName>
                                        </p:attrNameLst>
                                      </p:cBhvr>
                                      <p:to>
                                        <p:strVal val="visible"/>
                                      </p:to>
                                    </p:set>
                                    <p:animEffect transition="in" filter="circle(out)">
                                      <p:cBhvr>
                                        <p:cTn id="26" dur="1000"/>
                                        <p:tgtEl>
                                          <p:spTgt spid="500"/>
                                        </p:tgtEl>
                                      </p:cBhvr>
                                    </p:animEffect>
                                  </p:childTnLst>
                                </p:cTn>
                              </p:par>
                              <p:par>
                                <p:cTn id="27" presetID="6" presetClass="entr" presetSubtype="32" fill="hold" nodeType="withEffect">
                                  <p:stCondLst>
                                    <p:cond delay="0"/>
                                  </p:stCondLst>
                                  <p:childTnLst>
                                    <p:set>
                                      <p:cBhvr>
                                        <p:cTn id="28" dur="1" fill="hold">
                                          <p:stCondLst>
                                            <p:cond delay="0"/>
                                          </p:stCondLst>
                                        </p:cTn>
                                        <p:tgtEl>
                                          <p:spTgt spid="494"/>
                                        </p:tgtEl>
                                        <p:attrNameLst>
                                          <p:attrName>style.visibility</p:attrName>
                                        </p:attrNameLst>
                                      </p:cBhvr>
                                      <p:to>
                                        <p:strVal val="visible"/>
                                      </p:to>
                                    </p:set>
                                    <p:animEffect transition="in" filter="circle(out)">
                                      <p:cBhvr>
                                        <p:cTn id="29" dur="1000"/>
                                        <p:tgtEl>
                                          <p:spTgt spid="494"/>
                                        </p:tgtEl>
                                      </p:cBhvr>
                                    </p:animEffect>
                                  </p:childTnLst>
                                </p:cTn>
                              </p:par>
                            </p:childTnLst>
                          </p:cTn>
                        </p:par>
                        <p:par>
                          <p:cTn id="30" fill="hold">
                            <p:stCondLst>
                              <p:cond delay="2000"/>
                            </p:stCondLst>
                            <p:childTnLst>
                              <p:par>
                                <p:cTn id="31" presetID="6" presetClass="entr" presetSubtype="32" fill="hold" nodeType="afterEffect">
                                  <p:stCondLst>
                                    <p:cond delay="0"/>
                                  </p:stCondLst>
                                  <p:childTnLst>
                                    <p:set>
                                      <p:cBhvr>
                                        <p:cTn id="32" dur="1" fill="hold">
                                          <p:stCondLst>
                                            <p:cond delay="0"/>
                                          </p:stCondLst>
                                        </p:cTn>
                                        <p:tgtEl>
                                          <p:spTgt spid="502"/>
                                        </p:tgtEl>
                                        <p:attrNameLst>
                                          <p:attrName>style.visibility</p:attrName>
                                        </p:attrNameLst>
                                      </p:cBhvr>
                                      <p:to>
                                        <p:strVal val="visible"/>
                                      </p:to>
                                    </p:set>
                                    <p:animEffect transition="in" filter="circle(out)">
                                      <p:cBhvr>
                                        <p:cTn id="33" dur="1000"/>
                                        <p:tgtEl>
                                          <p:spTgt spid="502"/>
                                        </p:tgtEl>
                                      </p:cBhvr>
                                    </p:animEffect>
                                  </p:childTnLst>
                                </p:cTn>
                              </p:par>
                              <p:par>
                                <p:cTn id="34" presetID="6" presetClass="entr" presetSubtype="32" fill="hold" nodeType="withEffect">
                                  <p:stCondLst>
                                    <p:cond delay="0"/>
                                  </p:stCondLst>
                                  <p:childTnLst>
                                    <p:set>
                                      <p:cBhvr>
                                        <p:cTn id="35" dur="1" fill="hold">
                                          <p:stCondLst>
                                            <p:cond delay="0"/>
                                          </p:stCondLst>
                                        </p:cTn>
                                        <p:tgtEl>
                                          <p:spTgt spid="503"/>
                                        </p:tgtEl>
                                        <p:attrNameLst>
                                          <p:attrName>style.visibility</p:attrName>
                                        </p:attrNameLst>
                                      </p:cBhvr>
                                      <p:to>
                                        <p:strVal val="visible"/>
                                      </p:to>
                                    </p:set>
                                    <p:animEffect transition="in" filter="circle(out)">
                                      <p:cBhvr>
                                        <p:cTn id="36" dur="1000"/>
                                        <p:tgtEl>
                                          <p:spTgt spid="503"/>
                                        </p:tgtEl>
                                      </p:cBhvr>
                                    </p:animEffect>
                                  </p:childTnLst>
                                </p:cTn>
                              </p:par>
                              <p:par>
                                <p:cTn id="37" presetID="6" presetClass="entr" presetSubtype="32" fill="hold" nodeType="withEffect">
                                  <p:stCondLst>
                                    <p:cond delay="0"/>
                                  </p:stCondLst>
                                  <p:childTnLst>
                                    <p:set>
                                      <p:cBhvr>
                                        <p:cTn id="38" dur="1" fill="hold">
                                          <p:stCondLst>
                                            <p:cond delay="0"/>
                                          </p:stCondLst>
                                        </p:cTn>
                                        <p:tgtEl>
                                          <p:spTgt spid="504"/>
                                        </p:tgtEl>
                                        <p:attrNameLst>
                                          <p:attrName>style.visibility</p:attrName>
                                        </p:attrNameLst>
                                      </p:cBhvr>
                                      <p:to>
                                        <p:strVal val="visible"/>
                                      </p:to>
                                    </p:set>
                                    <p:animEffect transition="in" filter="circle(out)">
                                      <p:cBhvr>
                                        <p:cTn id="39" dur="1000"/>
                                        <p:tgtEl>
                                          <p:spTgt spid="504"/>
                                        </p:tgtEl>
                                      </p:cBhvr>
                                    </p:animEffect>
                                  </p:childTnLst>
                                </p:cTn>
                              </p:par>
                              <p:par>
                                <p:cTn id="40" presetID="6" presetClass="entr" presetSubtype="32" fill="hold" nodeType="withEffect">
                                  <p:stCondLst>
                                    <p:cond delay="0"/>
                                  </p:stCondLst>
                                  <p:childTnLst>
                                    <p:set>
                                      <p:cBhvr>
                                        <p:cTn id="41" dur="1" fill="hold">
                                          <p:stCondLst>
                                            <p:cond delay="0"/>
                                          </p:stCondLst>
                                        </p:cTn>
                                        <p:tgtEl>
                                          <p:spTgt spid="505"/>
                                        </p:tgtEl>
                                        <p:attrNameLst>
                                          <p:attrName>style.visibility</p:attrName>
                                        </p:attrNameLst>
                                      </p:cBhvr>
                                      <p:to>
                                        <p:strVal val="visible"/>
                                      </p:to>
                                    </p:set>
                                    <p:animEffect transition="in" filter="circle(out)">
                                      <p:cBhvr>
                                        <p:cTn id="42" dur="1000"/>
                                        <p:tgtEl>
                                          <p:spTgt spid="505"/>
                                        </p:tgtEl>
                                      </p:cBhvr>
                                    </p:animEffect>
                                  </p:childTnLst>
                                </p:cTn>
                              </p:par>
                            </p:childTnLst>
                          </p:cTn>
                        </p:par>
                        <p:par>
                          <p:cTn id="43" fill="hold">
                            <p:stCondLst>
                              <p:cond delay="3000"/>
                            </p:stCondLst>
                            <p:childTnLst>
                              <p:par>
                                <p:cTn id="44" presetID="6" presetClass="entr" presetSubtype="32" fill="hold" nodeType="afterEffect">
                                  <p:stCondLst>
                                    <p:cond delay="0"/>
                                  </p:stCondLst>
                                  <p:childTnLst>
                                    <p:set>
                                      <p:cBhvr>
                                        <p:cTn id="45" dur="1" fill="hold">
                                          <p:stCondLst>
                                            <p:cond delay="0"/>
                                          </p:stCondLst>
                                        </p:cTn>
                                        <p:tgtEl>
                                          <p:spTgt spid="509"/>
                                        </p:tgtEl>
                                        <p:attrNameLst>
                                          <p:attrName>style.visibility</p:attrName>
                                        </p:attrNameLst>
                                      </p:cBhvr>
                                      <p:to>
                                        <p:strVal val="visible"/>
                                      </p:to>
                                    </p:set>
                                    <p:animEffect transition="in" filter="circle(out)">
                                      <p:cBhvr>
                                        <p:cTn id="46" dur="1000"/>
                                        <p:tgtEl>
                                          <p:spTgt spid="509"/>
                                        </p:tgtEl>
                                      </p:cBhvr>
                                    </p:animEffect>
                                  </p:childTnLst>
                                </p:cTn>
                              </p:par>
                              <p:par>
                                <p:cTn id="47" presetID="6" presetClass="entr" presetSubtype="32" fill="hold" nodeType="withEffect">
                                  <p:stCondLst>
                                    <p:cond delay="0"/>
                                  </p:stCondLst>
                                  <p:childTnLst>
                                    <p:set>
                                      <p:cBhvr>
                                        <p:cTn id="48" dur="1" fill="hold">
                                          <p:stCondLst>
                                            <p:cond delay="0"/>
                                          </p:stCondLst>
                                        </p:cTn>
                                        <p:tgtEl>
                                          <p:spTgt spid="508"/>
                                        </p:tgtEl>
                                        <p:attrNameLst>
                                          <p:attrName>style.visibility</p:attrName>
                                        </p:attrNameLst>
                                      </p:cBhvr>
                                      <p:to>
                                        <p:strVal val="visible"/>
                                      </p:to>
                                    </p:set>
                                    <p:animEffect transition="in" filter="circle(out)">
                                      <p:cBhvr>
                                        <p:cTn id="49" dur="1000"/>
                                        <p:tgtEl>
                                          <p:spTgt spid="508"/>
                                        </p:tgtEl>
                                      </p:cBhvr>
                                    </p:animEffect>
                                  </p:childTnLst>
                                </p:cTn>
                              </p:par>
                              <p:par>
                                <p:cTn id="50" presetID="6" presetClass="entr" presetSubtype="32" fill="hold" nodeType="withEffect">
                                  <p:stCondLst>
                                    <p:cond delay="0"/>
                                  </p:stCondLst>
                                  <p:childTnLst>
                                    <p:set>
                                      <p:cBhvr>
                                        <p:cTn id="51" dur="1" fill="hold">
                                          <p:stCondLst>
                                            <p:cond delay="0"/>
                                          </p:stCondLst>
                                        </p:cTn>
                                        <p:tgtEl>
                                          <p:spTgt spid="507"/>
                                        </p:tgtEl>
                                        <p:attrNameLst>
                                          <p:attrName>style.visibility</p:attrName>
                                        </p:attrNameLst>
                                      </p:cBhvr>
                                      <p:to>
                                        <p:strVal val="visible"/>
                                      </p:to>
                                    </p:set>
                                    <p:animEffect transition="in" filter="circle(out)">
                                      <p:cBhvr>
                                        <p:cTn id="52" dur="1000"/>
                                        <p:tgtEl>
                                          <p:spTgt spid="507"/>
                                        </p:tgtEl>
                                      </p:cBhvr>
                                    </p:animEffect>
                                  </p:childTnLst>
                                </p:cTn>
                              </p:par>
                              <p:par>
                                <p:cTn id="53" presetID="6" presetClass="entr" presetSubtype="32" fill="hold" nodeType="withEffect">
                                  <p:stCondLst>
                                    <p:cond delay="0"/>
                                  </p:stCondLst>
                                  <p:childTnLst>
                                    <p:set>
                                      <p:cBhvr>
                                        <p:cTn id="54" dur="1" fill="hold">
                                          <p:stCondLst>
                                            <p:cond delay="0"/>
                                          </p:stCondLst>
                                        </p:cTn>
                                        <p:tgtEl>
                                          <p:spTgt spid="506"/>
                                        </p:tgtEl>
                                        <p:attrNameLst>
                                          <p:attrName>style.visibility</p:attrName>
                                        </p:attrNameLst>
                                      </p:cBhvr>
                                      <p:to>
                                        <p:strVal val="visible"/>
                                      </p:to>
                                    </p:set>
                                    <p:animEffect transition="in" filter="circle(out)">
                                      <p:cBhvr>
                                        <p:cTn id="55" dur="1000"/>
                                        <p:tgtEl>
                                          <p:spTgt spid="506"/>
                                        </p:tgtEl>
                                      </p:cBhvr>
                                    </p:animEffect>
                                  </p:childTnLst>
                                </p:cTn>
                              </p:par>
                            </p:childTnLst>
                          </p:cTn>
                        </p:par>
                        <p:par>
                          <p:cTn id="56" fill="hold">
                            <p:stCondLst>
                              <p:cond delay="4000"/>
                            </p:stCondLst>
                            <p:childTnLst>
                              <p:par>
                                <p:cTn id="57" presetID="6" presetClass="entr" presetSubtype="32" fill="hold" nodeType="afterEffect">
                                  <p:stCondLst>
                                    <p:cond delay="0"/>
                                  </p:stCondLst>
                                  <p:childTnLst>
                                    <p:set>
                                      <p:cBhvr>
                                        <p:cTn id="58" dur="1" fill="hold">
                                          <p:stCondLst>
                                            <p:cond delay="0"/>
                                          </p:stCondLst>
                                        </p:cTn>
                                        <p:tgtEl>
                                          <p:spTgt spid="513"/>
                                        </p:tgtEl>
                                        <p:attrNameLst>
                                          <p:attrName>style.visibility</p:attrName>
                                        </p:attrNameLst>
                                      </p:cBhvr>
                                      <p:to>
                                        <p:strVal val="visible"/>
                                      </p:to>
                                    </p:set>
                                    <p:animEffect transition="in" filter="circle(out)">
                                      <p:cBhvr>
                                        <p:cTn id="59" dur="1000"/>
                                        <p:tgtEl>
                                          <p:spTgt spid="513"/>
                                        </p:tgtEl>
                                      </p:cBhvr>
                                    </p:animEffect>
                                  </p:childTnLst>
                                </p:cTn>
                              </p:par>
                              <p:par>
                                <p:cTn id="60" presetID="6" presetClass="entr" presetSubtype="32" fill="hold" nodeType="withEffect">
                                  <p:stCondLst>
                                    <p:cond delay="0"/>
                                  </p:stCondLst>
                                  <p:childTnLst>
                                    <p:set>
                                      <p:cBhvr>
                                        <p:cTn id="61" dur="1" fill="hold">
                                          <p:stCondLst>
                                            <p:cond delay="0"/>
                                          </p:stCondLst>
                                        </p:cTn>
                                        <p:tgtEl>
                                          <p:spTgt spid="512"/>
                                        </p:tgtEl>
                                        <p:attrNameLst>
                                          <p:attrName>style.visibility</p:attrName>
                                        </p:attrNameLst>
                                      </p:cBhvr>
                                      <p:to>
                                        <p:strVal val="visible"/>
                                      </p:to>
                                    </p:set>
                                    <p:animEffect transition="in" filter="circle(out)">
                                      <p:cBhvr>
                                        <p:cTn id="62" dur="1000"/>
                                        <p:tgtEl>
                                          <p:spTgt spid="512"/>
                                        </p:tgtEl>
                                      </p:cBhvr>
                                    </p:animEffect>
                                  </p:childTnLst>
                                </p:cTn>
                              </p:par>
                              <p:par>
                                <p:cTn id="63" presetID="6" presetClass="entr" presetSubtype="32" fill="hold" nodeType="withEffect">
                                  <p:stCondLst>
                                    <p:cond delay="0"/>
                                  </p:stCondLst>
                                  <p:childTnLst>
                                    <p:set>
                                      <p:cBhvr>
                                        <p:cTn id="64" dur="1" fill="hold">
                                          <p:stCondLst>
                                            <p:cond delay="0"/>
                                          </p:stCondLst>
                                        </p:cTn>
                                        <p:tgtEl>
                                          <p:spTgt spid="511"/>
                                        </p:tgtEl>
                                        <p:attrNameLst>
                                          <p:attrName>style.visibility</p:attrName>
                                        </p:attrNameLst>
                                      </p:cBhvr>
                                      <p:to>
                                        <p:strVal val="visible"/>
                                      </p:to>
                                    </p:set>
                                    <p:animEffect transition="in" filter="circle(out)">
                                      <p:cBhvr>
                                        <p:cTn id="65" dur="1000"/>
                                        <p:tgtEl>
                                          <p:spTgt spid="511"/>
                                        </p:tgtEl>
                                      </p:cBhvr>
                                    </p:animEffect>
                                  </p:childTnLst>
                                </p:cTn>
                              </p:par>
                              <p:par>
                                <p:cTn id="66" presetID="6" presetClass="entr" presetSubtype="32" fill="hold" nodeType="withEffect">
                                  <p:stCondLst>
                                    <p:cond delay="0"/>
                                  </p:stCondLst>
                                  <p:childTnLst>
                                    <p:set>
                                      <p:cBhvr>
                                        <p:cTn id="67" dur="1" fill="hold">
                                          <p:stCondLst>
                                            <p:cond delay="0"/>
                                          </p:stCondLst>
                                        </p:cTn>
                                        <p:tgtEl>
                                          <p:spTgt spid="510"/>
                                        </p:tgtEl>
                                        <p:attrNameLst>
                                          <p:attrName>style.visibility</p:attrName>
                                        </p:attrNameLst>
                                      </p:cBhvr>
                                      <p:to>
                                        <p:strVal val="visible"/>
                                      </p:to>
                                    </p:set>
                                    <p:animEffect transition="in" filter="circle(out)">
                                      <p:cBhvr>
                                        <p:cTn id="68" dur="1000"/>
                                        <p:tgtEl>
                                          <p:spTgt spid="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18"/>
          <p:cNvSpPr txBox="1"/>
          <p:nvPr/>
        </p:nvSpPr>
        <p:spPr>
          <a:xfrm>
            <a:off x="2086176" y="226646"/>
            <a:ext cx="8194243"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dirty="0">
                <a:solidFill>
                  <a:schemeClr val="dk1"/>
                </a:solidFill>
                <a:latin typeface="Abadi" panose="020B0604020104020204" pitchFamily="34" charset="0"/>
                <a:ea typeface="Arial"/>
                <a:cs typeface="Arial"/>
                <a:sym typeface="Arial"/>
              </a:rPr>
              <a:t>Mathematical Model of the Problem</a:t>
            </a:r>
            <a:endParaRPr sz="4000" b="1" dirty="0">
              <a:solidFill>
                <a:schemeClr val="dk1"/>
              </a:solidFill>
              <a:latin typeface="Abadi" panose="020B0604020104020204" pitchFamily="34" charset="0"/>
              <a:ea typeface="Avenir"/>
              <a:cs typeface="Avenir"/>
              <a:sym typeface="Avenir"/>
            </a:endParaRPr>
          </a:p>
        </p:txBody>
      </p:sp>
      <p:sp>
        <p:nvSpPr>
          <p:cNvPr id="528" name="Google Shape;528;p18"/>
          <p:cNvSpPr txBox="1"/>
          <p:nvPr/>
        </p:nvSpPr>
        <p:spPr>
          <a:xfrm>
            <a:off x="1252582" y="1186866"/>
            <a:ext cx="10253617"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dirty="0">
                <a:solidFill>
                  <a:schemeClr val="accent5">
                    <a:lumMod val="75000"/>
                  </a:schemeClr>
                </a:solidFill>
                <a:latin typeface="Arial"/>
                <a:ea typeface="Arial"/>
                <a:cs typeface="Arial"/>
                <a:sym typeface="Arial"/>
              </a:rPr>
              <a:t>Linear Programming Formulation</a:t>
            </a:r>
            <a:endParaRPr sz="3600" dirty="0">
              <a:solidFill>
                <a:schemeClr val="accent5">
                  <a:lumMod val="75000"/>
                </a:schemeClr>
              </a:solidFill>
              <a:latin typeface="Avenir"/>
              <a:ea typeface="Avenir"/>
              <a:cs typeface="Avenir"/>
              <a:sym typeface="Avenir"/>
            </a:endParaRPr>
          </a:p>
        </p:txBody>
      </p:sp>
      <p:sp>
        <p:nvSpPr>
          <p:cNvPr id="529" name="Google Shape;529;p18"/>
          <p:cNvSpPr txBox="1"/>
          <p:nvPr/>
        </p:nvSpPr>
        <p:spPr>
          <a:xfrm>
            <a:off x="1252582" y="2333750"/>
            <a:ext cx="8011887"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dirty="0">
                <a:solidFill>
                  <a:schemeClr val="accent6">
                    <a:lumMod val="90000"/>
                    <a:lumOff val="10000"/>
                  </a:schemeClr>
                </a:solidFill>
                <a:latin typeface="Abadi" panose="020B0604020104020204" pitchFamily="34" charset="0"/>
                <a:ea typeface="Avenir"/>
                <a:cs typeface="Times New Roman" panose="02020603050405020304" pitchFamily="18" charset="0"/>
                <a:sym typeface="Avenir"/>
              </a:rPr>
              <a:t>1) Decision variables</a:t>
            </a:r>
            <a:endParaRPr sz="3200" dirty="0">
              <a:solidFill>
                <a:schemeClr val="accent6">
                  <a:lumMod val="90000"/>
                  <a:lumOff val="10000"/>
                </a:schemeClr>
              </a:solidFill>
              <a:latin typeface="Abadi" panose="020B060402010402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88351C8E-BBB2-4801-AE24-4BBCD79C8DA0}"/>
              </a:ext>
            </a:extLst>
          </p:cNvPr>
          <p:cNvPicPr>
            <a:picLocks noChangeAspect="1"/>
          </p:cNvPicPr>
          <p:nvPr/>
        </p:nvPicPr>
        <p:blipFill>
          <a:blip r:embed="rId3"/>
          <a:stretch>
            <a:fillRect/>
          </a:stretch>
        </p:blipFill>
        <p:spPr>
          <a:xfrm>
            <a:off x="1447060" y="3312012"/>
            <a:ext cx="9623394" cy="2206163"/>
          </a:xfrm>
          <a:prstGeom prst="rect">
            <a:avLst/>
          </a:prstGeom>
          <a:ln w="19050">
            <a:solidFill>
              <a:schemeClr val="accent1">
                <a:lumMod val="60000"/>
                <a:lumOff val="4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g1b0d63ad7a9_0_413"/>
          <p:cNvSpPr txBox="1">
            <a:spLocks noGrp="1"/>
          </p:cNvSpPr>
          <p:nvPr>
            <p:ph type="title"/>
          </p:nvPr>
        </p:nvSpPr>
        <p:spPr>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IN" sz="3200" cap="none" dirty="0">
                <a:solidFill>
                  <a:schemeClr val="accent6">
                    <a:lumMod val="90000"/>
                    <a:lumOff val="10000"/>
                  </a:schemeClr>
                </a:solidFill>
                <a:latin typeface="Abadi" panose="020B0604020104020204" pitchFamily="34" charset="0"/>
              </a:rPr>
              <a:t>1) Decision Variables cont.…</a:t>
            </a:r>
          </a:p>
        </p:txBody>
      </p:sp>
      <p:sp>
        <p:nvSpPr>
          <p:cNvPr id="537" name="Google Shape;537;g1b0d63ad7a9_0_413"/>
          <p:cNvSpPr txBox="1">
            <a:spLocks noGrp="1"/>
          </p:cNvSpPr>
          <p:nvPr>
            <p:ph sz="half" idx="1"/>
          </p:nvPr>
        </p:nvSpPr>
        <p:spPr>
          <a:prstGeom prst="rect">
            <a:avLst/>
          </a:prstGeom>
        </p:spPr>
        <p:txBody>
          <a:bodyPr spcFirstLastPara="1" wrap="square" lIns="0" tIns="0" rIns="0" bIns="0" anchor="t" anchorCtr="0">
            <a:normAutofit/>
          </a:bodyPr>
          <a:lstStyle/>
          <a:p>
            <a:pPr marL="0" lvl="0" indent="0" algn="l" rtl="0">
              <a:spcBef>
                <a:spcPts val="1000"/>
              </a:spcBef>
              <a:spcAft>
                <a:spcPts val="0"/>
              </a:spcAft>
              <a:buNone/>
            </a:pPr>
            <a:r>
              <a:rPr lang="en-IN" sz="2800" dirty="0">
                <a:solidFill>
                  <a:schemeClr val="dk1"/>
                </a:solidFill>
              </a:rPr>
              <a:t>The supply nodes are defined as S1, S2, S3, S4:</a:t>
            </a:r>
          </a:p>
          <a:p>
            <a:r>
              <a:rPr lang="en-IN" sz="2800" i="1" dirty="0">
                <a:solidFill>
                  <a:schemeClr val="dk1"/>
                </a:solidFill>
              </a:rPr>
              <a:t> </a:t>
            </a:r>
            <a:r>
              <a:rPr lang="en-IN" sz="2800" dirty="0">
                <a:solidFill>
                  <a:schemeClr val="dk1"/>
                </a:solidFill>
              </a:rPr>
              <a:t>S1 = Kalutara</a:t>
            </a:r>
            <a:endParaRPr sz="2800" dirty="0">
              <a:solidFill>
                <a:schemeClr val="dk1"/>
              </a:solidFill>
            </a:endParaRPr>
          </a:p>
          <a:p>
            <a:r>
              <a:rPr lang="en-IN" sz="2800" dirty="0">
                <a:solidFill>
                  <a:schemeClr val="dk1"/>
                </a:solidFill>
              </a:rPr>
              <a:t> S2 = </a:t>
            </a:r>
            <a:r>
              <a:rPr lang="en-IN" sz="2800" dirty="0" err="1">
                <a:solidFill>
                  <a:schemeClr val="dk1"/>
                </a:solidFill>
              </a:rPr>
              <a:t>Weyangoda</a:t>
            </a:r>
            <a:endParaRPr sz="2800" dirty="0">
              <a:solidFill>
                <a:schemeClr val="dk1"/>
              </a:solidFill>
            </a:endParaRPr>
          </a:p>
          <a:p>
            <a:r>
              <a:rPr lang="en-IN" sz="2800" dirty="0">
                <a:solidFill>
                  <a:schemeClr val="dk1"/>
                </a:solidFill>
              </a:rPr>
              <a:t> S3 = </a:t>
            </a:r>
            <a:r>
              <a:rPr lang="en-IN" sz="2800" dirty="0" err="1">
                <a:solidFill>
                  <a:schemeClr val="dk1"/>
                </a:solidFill>
              </a:rPr>
              <a:t>Narahenpita</a:t>
            </a:r>
            <a:endParaRPr sz="2800" dirty="0">
              <a:solidFill>
                <a:schemeClr val="dk1"/>
              </a:solidFill>
            </a:endParaRPr>
          </a:p>
          <a:p>
            <a:r>
              <a:rPr lang="en-IN" sz="2800" dirty="0">
                <a:solidFill>
                  <a:schemeClr val="dk1"/>
                </a:solidFill>
              </a:rPr>
              <a:t> S4 = Slave Island</a:t>
            </a:r>
            <a:endParaRPr sz="2800" dirty="0">
              <a:solidFill>
                <a:schemeClr val="dk1"/>
              </a:solidFill>
            </a:endParaRPr>
          </a:p>
          <a:p>
            <a:pPr>
              <a:spcAft>
                <a:spcPts val="800"/>
              </a:spcAft>
            </a:pPr>
            <a:r>
              <a:rPr lang="en-IN" sz="2800" dirty="0">
                <a:solidFill>
                  <a:schemeClr val="dk1"/>
                </a:solidFill>
              </a:rPr>
              <a:t> S5 = </a:t>
            </a:r>
            <a:r>
              <a:rPr lang="en-IN" sz="2800" dirty="0" err="1">
                <a:solidFill>
                  <a:schemeClr val="dk1"/>
                </a:solidFill>
              </a:rPr>
              <a:t>Biyagama</a:t>
            </a:r>
            <a:endParaRPr sz="2800" dirty="0">
              <a:solidFill>
                <a:schemeClr val="dk1"/>
              </a:solidFill>
            </a:endParaRPr>
          </a:p>
        </p:txBody>
      </p:sp>
      <p:sp>
        <p:nvSpPr>
          <p:cNvPr id="538" name="Google Shape;538;g1b0d63ad7a9_0_413"/>
          <p:cNvSpPr txBox="1">
            <a:spLocks noGrp="1"/>
          </p:cNvSpPr>
          <p:nvPr>
            <p:ph sz="half" idx="2"/>
          </p:nvPr>
        </p:nvSpPr>
        <p:spPr>
          <a:prstGeom prst="rect">
            <a:avLst/>
          </a:prstGeom>
        </p:spPr>
        <p:txBody>
          <a:bodyPr spcFirstLastPara="1" wrap="square" lIns="0" tIns="0" rIns="0" bIns="0" anchor="t" anchorCtr="0">
            <a:normAutofit/>
          </a:bodyPr>
          <a:lstStyle/>
          <a:p>
            <a:pPr marL="0" lvl="0" indent="0" algn="l" rtl="0">
              <a:spcBef>
                <a:spcPts val="1000"/>
              </a:spcBef>
              <a:spcAft>
                <a:spcPts val="0"/>
              </a:spcAft>
              <a:buNone/>
            </a:pPr>
            <a:r>
              <a:rPr lang="en-US" sz="2800" dirty="0">
                <a:solidFill>
                  <a:schemeClr val="dk1"/>
                </a:solidFill>
              </a:rPr>
              <a:t>The demand nodes are defined as D1, D2, D3, D4:</a:t>
            </a:r>
          </a:p>
          <a:p>
            <a:r>
              <a:rPr lang="en-US" sz="2800" i="1" dirty="0">
                <a:solidFill>
                  <a:schemeClr val="dk1"/>
                </a:solidFill>
              </a:rPr>
              <a:t> </a:t>
            </a:r>
            <a:r>
              <a:rPr lang="en-US" sz="2800" dirty="0">
                <a:solidFill>
                  <a:schemeClr val="dk1"/>
                </a:solidFill>
              </a:rPr>
              <a:t>D1 = Dehiwala</a:t>
            </a:r>
          </a:p>
          <a:p>
            <a:r>
              <a:rPr lang="en-US" sz="2800" dirty="0">
                <a:solidFill>
                  <a:schemeClr val="dk1"/>
                </a:solidFill>
              </a:rPr>
              <a:t> D2 = Moratuwa</a:t>
            </a:r>
          </a:p>
          <a:p>
            <a:r>
              <a:rPr lang="en-US" sz="2800" dirty="0">
                <a:solidFill>
                  <a:schemeClr val="dk1"/>
                </a:solidFill>
              </a:rPr>
              <a:t> D3 = City Center</a:t>
            </a:r>
          </a:p>
          <a:p>
            <a:pPr>
              <a:spcAft>
                <a:spcPts val="800"/>
              </a:spcAft>
            </a:pPr>
            <a:r>
              <a:rPr lang="en-US" sz="2800" dirty="0">
                <a:solidFill>
                  <a:schemeClr val="dk1"/>
                </a:solidFill>
              </a:rPr>
              <a:t> D4 = </a:t>
            </a:r>
            <a:r>
              <a:rPr lang="en-US" sz="2800" dirty="0" err="1">
                <a:solidFill>
                  <a:schemeClr val="dk1"/>
                </a:solidFill>
              </a:rPr>
              <a:t>Horana</a:t>
            </a:r>
            <a:endParaRPr lang="en-US" sz="2800" dirty="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19"/>
          <p:cNvSpPr txBox="1"/>
          <p:nvPr/>
        </p:nvSpPr>
        <p:spPr>
          <a:xfrm>
            <a:off x="909349" y="570937"/>
            <a:ext cx="9093067"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dirty="0">
                <a:solidFill>
                  <a:schemeClr val="accent6">
                    <a:lumMod val="90000"/>
                    <a:lumOff val="10000"/>
                  </a:schemeClr>
                </a:solidFill>
                <a:latin typeface="Abadi" panose="020B0604020104020204" pitchFamily="34" charset="0"/>
                <a:ea typeface="Avenir"/>
                <a:cs typeface="Avenir"/>
                <a:sym typeface="Avenir"/>
              </a:rPr>
              <a:t>2) Identifying the Objective Function</a:t>
            </a:r>
            <a:endParaRPr sz="3200" dirty="0">
              <a:solidFill>
                <a:schemeClr val="accent6">
                  <a:lumMod val="90000"/>
                  <a:lumOff val="10000"/>
                </a:schemeClr>
              </a:solidFill>
              <a:latin typeface="Abadi" panose="020B0604020104020204" pitchFamily="34" charset="0"/>
            </a:endParaRPr>
          </a:p>
        </p:txBody>
      </p:sp>
      <p:sp>
        <p:nvSpPr>
          <p:cNvPr id="2" name="TextBox 1">
            <a:extLst>
              <a:ext uri="{FF2B5EF4-FFF2-40B4-BE49-F238E27FC236}">
                <a16:creationId xmlns:a16="http://schemas.microsoft.com/office/drawing/2014/main" id="{98C1F01B-DED1-1961-7570-6A93834DB7BA}"/>
              </a:ext>
            </a:extLst>
          </p:cNvPr>
          <p:cNvSpPr txBox="1"/>
          <p:nvPr/>
        </p:nvSpPr>
        <p:spPr>
          <a:xfrm>
            <a:off x="817012" y="1549223"/>
            <a:ext cx="10557973"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objective of the company is to minimize the transportation cost. Hence, we can derive the objective function as:</a:t>
            </a:r>
            <a:endParaRPr lang="en-GB"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494B508-2A87-4EEB-8A4A-BB6296AC76B9}"/>
              </a:ext>
            </a:extLst>
          </p:cNvPr>
          <p:cNvPicPr>
            <a:picLocks noChangeAspect="1"/>
          </p:cNvPicPr>
          <p:nvPr/>
        </p:nvPicPr>
        <p:blipFill>
          <a:blip r:embed="rId3"/>
          <a:stretch>
            <a:fillRect/>
          </a:stretch>
        </p:blipFill>
        <p:spPr>
          <a:xfrm>
            <a:off x="1127464" y="2864810"/>
            <a:ext cx="10167622" cy="2625612"/>
          </a:xfrm>
          <a:prstGeom prst="rect">
            <a:avLst/>
          </a:prstGeom>
          <a:ln w="19050">
            <a:solidFill>
              <a:schemeClr val="accent1">
                <a:lumMod val="60000"/>
                <a:lumOff val="4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50" name="Google Shape;550;p20"/>
          <p:cNvSpPr txBox="1"/>
          <p:nvPr/>
        </p:nvSpPr>
        <p:spPr>
          <a:xfrm>
            <a:off x="968827" y="337660"/>
            <a:ext cx="8231734"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dirty="0">
                <a:solidFill>
                  <a:schemeClr val="accent6">
                    <a:lumMod val="90000"/>
                    <a:lumOff val="10000"/>
                  </a:schemeClr>
                </a:solidFill>
                <a:latin typeface="Abadi" panose="020B0604020104020204" pitchFamily="34" charset="0"/>
                <a:ea typeface="Avenir"/>
                <a:cs typeface="Avenir"/>
                <a:sym typeface="Avenir"/>
              </a:rPr>
              <a:t>3) Constraints Of Supply Node</a:t>
            </a:r>
            <a:endParaRPr sz="3200" dirty="0">
              <a:solidFill>
                <a:schemeClr val="accent6">
                  <a:lumMod val="90000"/>
                  <a:lumOff val="10000"/>
                </a:schemeClr>
              </a:solidFill>
              <a:latin typeface="Abadi" panose="020B0604020104020204" pitchFamily="34" charset="0"/>
            </a:endParaRPr>
          </a:p>
        </p:txBody>
      </p:sp>
      <p:sp>
        <p:nvSpPr>
          <p:cNvPr id="4" name="TextBox 3">
            <a:extLst>
              <a:ext uri="{FF2B5EF4-FFF2-40B4-BE49-F238E27FC236}">
                <a16:creationId xmlns:a16="http://schemas.microsoft.com/office/drawing/2014/main" id="{4107FEC8-D25E-FF78-F147-1277E630761D}"/>
              </a:ext>
            </a:extLst>
          </p:cNvPr>
          <p:cNvSpPr txBox="1"/>
          <p:nvPr/>
        </p:nvSpPr>
        <p:spPr>
          <a:xfrm>
            <a:off x="1092142" y="1562939"/>
            <a:ext cx="10266552"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When defining constraints, we should evaluate everything which can have a restricting influence on the desired objectives</a:t>
            </a:r>
            <a:r>
              <a:rPr lang="en-US" b="0" i="0" dirty="0">
                <a:solidFill>
                  <a:srgbClr val="000000"/>
                </a:solidFill>
                <a:effectLst/>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In our scenario we have identified the following as constraints:</a:t>
            </a: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Every destination a single warehouse supply should be less than or equal to its capacity </a:t>
            </a:r>
            <a:endParaRPr lang="en-GB"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421EA57-1C7C-406D-B858-AB5BE9035105}"/>
              </a:ext>
            </a:extLst>
          </p:cNvPr>
          <p:cNvPicPr>
            <a:picLocks noChangeAspect="1"/>
          </p:cNvPicPr>
          <p:nvPr/>
        </p:nvPicPr>
        <p:blipFill>
          <a:blip r:embed="rId3"/>
          <a:stretch>
            <a:fillRect/>
          </a:stretch>
        </p:blipFill>
        <p:spPr>
          <a:xfrm>
            <a:off x="2219417" y="2886159"/>
            <a:ext cx="7382615" cy="3203413"/>
          </a:xfrm>
          <a:prstGeom prst="rect">
            <a:avLst/>
          </a:prstGeom>
          <a:ln w="19050">
            <a:solidFill>
              <a:schemeClr val="accent1">
                <a:lumMod val="60000"/>
                <a:lumOff val="4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6" name="Google Shape;556;p21"/>
          <p:cNvSpPr txBox="1"/>
          <p:nvPr/>
        </p:nvSpPr>
        <p:spPr>
          <a:xfrm>
            <a:off x="968826" y="337660"/>
            <a:ext cx="875020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dirty="0">
                <a:solidFill>
                  <a:schemeClr val="accent6">
                    <a:lumMod val="90000"/>
                    <a:lumOff val="10000"/>
                  </a:schemeClr>
                </a:solidFill>
                <a:latin typeface="Abadi" panose="020B0604020104020204" pitchFamily="34" charset="0"/>
                <a:ea typeface="Avenir"/>
                <a:cs typeface="Avenir"/>
                <a:sym typeface="Avenir"/>
              </a:rPr>
              <a:t>4) Constraints Of Demand Node</a:t>
            </a:r>
            <a:endParaRPr sz="3200" dirty="0">
              <a:solidFill>
                <a:schemeClr val="accent6">
                  <a:lumMod val="90000"/>
                  <a:lumOff val="10000"/>
                </a:schemeClr>
              </a:solidFill>
              <a:latin typeface="Abadi" panose="020B0604020104020204" pitchFamily="34" charset="0"/>
            </a:endParaRPr>
          </a:p>
        </p:txBody>
      </p:sp>
      <p:sp>
        <p:nvSpPr>
          <p:cNvPr id="2" name="TextBox 1">
            <a:extLst>
              <a:ext uri="{FF2B5EF4-FFF2-40B4-BE49-F238E27FC236}">
                <a16:creationId xmlns:a16="http://schemas.microsoft.com/office/drawing/2014/main" id="{30BD213F-1BA3-8F65-BF14-138543D47A51}"/>
              </a:ext>
            </a:extLst>
          </p:cNvPr>
          <p:cNvSpPr txBox="1"/>
          <p:nvPr/>
        </p:nvSpPr>
        <p:spPr>
          <a:xfrm>
            <a:off x="968825" y="1168657"/>
            <a:ext cx="9358041"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Supplies from each warehouse for a single city should fulfill its demand.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Since this is a real-world problem, all values should be positive.</a:t>
            </a:r>
            <a:endParaRPr lang="en-GB"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ACDCD3F-3CA6-4FEE-BB48-57075526575F}"/>
              </a:ext>
            </a:extLst>
          </p:cNvPr>
          <p:cNvPicPr>
            <a:picLocks noChangeAspect="1"/>
          </p:cNvPicPr>
          <p:nvPr/>
        </p:nvPicPr>
        <p:blipFill>
          <a:blip r:embed="rId3"/>
          <a:stretch>
            <a:fillRect/>
          </a:stretch>
        </p:blipFill>
        <p:spPr>
          <a:xfrm>
            <a:off x="3032090" y="4558294"/>
            <a:ext cx="5983658" cy="1778385"/>
          </a:xfrm>
          <a:prstGeom prst="rect">
            <a:avLst/>
          </a:prstGeom>
          <a:ln w="19050">
            <a:solidFill>
              <a:schemeClr val="accent1">
                <a:lumMod val="60000"/>
                <a:lumOff val="40000"/>
              </a:schemeClr>
            </a:solidFill>
          </a:ln>
        </p:spPr>
      </p:pic>
      <p:pic>
        <p:nvPicPr>
          <p:cNvPr id="15" name="Picture 14">
            <a:extLst>
              <a:ext uri="{FF2B5EF4-FFF2-40B4-BE49-F238E27FC236}">
                <a16:creationId xmlns:a16="http://schemas.microsoft.com/office/drawing/2014/main" id="{E6A571E5-3560-49E7-A38D-14E84055D99F}"/>
              </a:ext>
            </a:extLst>
          </p:cNvPr>
          <p:cNvPicPr>
            <a:picLocks noChangeAspect="1"/>
          </p:cNvPicPr>
          <p:nvPr/>
        </p:nvPicPr>
        <p:blipFill>
          <a:blip r:embed="rId4"/>
          <a:stretch>
            <a:fillRect/>
          </a:stretch>
        </p:blipFill>
        <p:spPr>
          <a:xfrm>
            <a:off x="2042228" y="1880900"/>
            <a:ext cx="7676807" cy="2584849"/>
          </a:xfrm>
          <a:prstGeom prst="rect">
            <a:avLst/>
          </a:prstGeom>
          <a:ln w="19050">
            <a:solidFill>
              <a:schemeClr val="accent1">
                <a:lumMod val="60000"/>
                <a:lumOff val="4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10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1b0d63ad7a9_0_0"/>
          <p:cNvSpPr txBox="1"/>
          <p:nvPr/>
        </p:nvSpPr>
        <p:spPr>
          <a:xfrm>
            <a:off x="4678510" y="533786"/>
            <a:ext cx="2835000" cy="661699"/>
          </a:xfrm>
          <a:prstGeom prst="rect">
            <a:avLst/>
          </a:prstGeom>
          <a:noFill/>
          <a:ln>
            <a:noFill/>
          </a:ln>
        </p:spPr>
        <p:txBody>
          <a:bodyPr spcFirstLastPara="1" wrap="square" lIns="45725" tIns="22850" rIns="45725" bIns="22850" anchor="t" anchorCtr="0">
            <a:spAutoFit/>
          </a:bodyPr>
          <a:lstStyle/>
          <a:p>
            <a:pPr marL="0" marR="0" lvl="0" indent="0" algn="ctr" rtl="0">
              <a:spcBef>
                <a:spcPts val="0"/>
              </a:spcBef>
              <a:spcAft>
                <a:spcPts val="0"/>
              </a:spcAft>
              <a:buNone/>
            </a:pPr>
            <a:r>
              <a:rPr lang="en-IN" sz="4000" b="1" dirty="0">
                <a:latin typeface="Abadi" panose="020B0604020104020204" pitchFamily="34" charset="0"/>
                <a:ea typeface="Poppins"/>
                <a:cs typeface="Poppins"/>
                <a:sym typeface="Poppins"/>
              </a:rPr>
              <a:t>Content</a:t>
            </a:r>
            <a:endParaRPr sz="700" dirty="0">
              <a:latin typeface="Abadi" panose="020B0604020104020204" pitchFamily="34" charset="0"/>
            </a:endParaRPr>
          </a:p>
        </p:txBody>
      </p:sp>
      <p:sp>
        <p:nvSpPr>
          <p:cNvPr id="257" name="Google Shape;257;g1b0d63ad7a9_0_0"/>
          <p:cNvSpPr/>
          <p:nvPr/>
        </p:nvSpPr>
        <p:spPr>
          <a:xfrm>
            <a:off x="760611" y="1490524"/>
            <a:ext cx="4492200" cy="1013400"/>
          </a:xfrm>
          <a:prstGeom prst="homePlate">
            <a:avLst>
              <a:gd name="adj" fmla="val 50000"/>
            </a:avLst>
          </a:prstGeom>
          <a:solidFill>
            <a:schemeClr val="accen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 name="Google Shape;258;g1b0d63ad7a9_0_0"/>
          <p:cNvSpPr/>
          <p:nvPr/>
        </p:nvSpPr>
        <p:spPr>
          <a:xfrm>
            <a:off x="760611" y="2763956"/>
            <a:ext cx="4492200" cy="1013400"/>
          </a:xfrm>
          <a:prstGeom prst="homePlate">
            <a:avLst>
              <a:gd name="adj" fmla="val 50000"/>
            </a:avLst>
          </a:prstGeom>
          <a:solidFill>
            <a:schemeClr val="accen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 name="Google Shape;259;g1b0d63ad7a9_0_0"/>
          <p:cNvSpPr/>
          <p:nvPr/>
        </p:nvSpPr>
        <p:spPr>
          <a:xfrm>
            <a:off x="760611" y="4037389"/>
            <a:ext cx="4492200" cy="1013400"/>
          </a:xfrm>
          <a:prstGeom prst="homePlate">
            <a:avLst>
              <a:gd name="adj" fmla="val 50000"/>
            </a:avLst>
          </a:prstGeom>
          <a:solidFill>
            <a:schemeClr val="accent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 name="Google Shape;260;g1b0d63ad7a9_0_0"/>
          <p:cNvSpPr/>
          <p:nvPr/>
        </p:nvSpPr>
        <p:spPr>
          <a:xfrm>
            <a:off x="760611" y="5310821"/>
            <a:ext cx="4492200" cy="1013400"/>
          </a:xfrm>
          <a:prstGeom prst="homePlate">
            <a:avLst>
              <a:gd name="adj" fmla="val 50000"/>
            </a:avLst>
          </a:prstGeom>
          <a:solidFill>
            <a:schemeClr val="accent5">
              <a:lumMod val="75000"/>
            </a:schemeClr>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1" name="Google Shape;261;g1b0d63ad7a9_0_0"/>
          <p:cNvSpPr/>
          <p:nvPr/>
        </p:nvSpPr>
        <p:spPr>
          <a:xfrm rot="10800000">
            <a:off x="6939189" y="1490678"/>
            <a:ext cx="4492200" cy="1013100"/>
          </a:xfrm>
          <a:prstGeom prst="homePlate">
            <a:avLst>
              <a:gd name="adj" fmla="val 50000"/>
            </a:avLst>
          </a:prstGeom>
          <a:solidFill>
            <a:schemeClr val="accent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g1b0d63ad7a9_0_0"/>
          <p:cNvSpPr/>
          <p:nvPr/>
        </p:nvSpPr>
        <p:spPr>
          <a:xfrm rot="10800000">
            <a:off x="6939189" y="2764111"/>
            <a:ext cx="4492200" cy="1013100"/>
          </a:xfrm>
          <a:prstGeom prst="homePlate">
            <a:avLst>
              <a:gd name="adj" fmla="val 50000"/>
            </a:avLst>
          </a:prstGeom>
          <a:solidFill>
            <a:schemeClr val="accent6">
              <a:lumMod val="75000"/>
              <a:lumOff val="25000"/>
            </a:schemeClr>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3" name="Google Shape;263;g1b0d63ad7a9_0_0"/>
          <p:cNvSpPr/>
          <p:nvPr/>
        </p:nvSpPr>
        <p:spPr>
          <a:xfrm rot="10800000">
            <a:off x="6939189" y="4037543"/>
            <a:ext cx="4492200" cy="1013100"/>
          </a:xfrm>
          <a:prstGeom prst="homePlate">
            <a:avLst>
              <a:gd name="adj" fmla="val 50000"/>
            </a:avLst>
          </a:prstGeom>
          <a:solidFill>
            <a:schemeClr val="accent5"/>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4" name="Google Shape;264;g1b0d63ad7a9_0_0"/>
          <p:cNvSpPr/>
          <p:nvPr/>
        </p:nvSpPr>
        <p:spPr>
          <a:xfrm rot="10800000">
            <a:off x="6939189" y="5310975"/>
            <a:ext cx="4492200" cy="1013100"/>
          </a:xfrm>
          <a:prstGeom prst="homePlate">
            <a:avLst>
              <a:gd name="adj" fmla="val 50000"/>
            </a:avLst>
          </a:prstGeom>
          <a:solidFill>
            <a:schemeClr val="accent6"/>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 name="Google Shape;265;g1b0d63ad7a9_0_0"/>
          <p:cNvSpPr/>
          <p:nvPr/>
        </p:nvSpPr>
        <p:spPr>
          <a:xfrm>
            <a:off x="4163201" y="1637707"/>
            <a:ext cx="719100" cy="719100"/>
          </a:xfrm>
          <a:prstGeom prst="ellipse">
            <a:avLst/>
          </a:prstGeom>
          <a:solidFill>
            <a:schemeClr val="l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6" name="Google Shape;266;g1b0d63ad7a9_0_0"/>
          <p:cNvSpPr/>
          <p:nvPr/>
        </p:nvSpPr>
        <p:spPr>
          <a:xfrm>
            <a:off x="7309725" y="1637707"/>
            <a:ext cx="719100" cy="719100"/>
          </a:xfrm>
          <a:prstGeom prst="ellipse">
            <a:avLst/>
          </a:prstGeom>
          <a:solidFill>
            <a:schemeClr val="l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7" name="Google Shape;267;g1b0d63ad7a9_0_0"/>
          <p:cNvSpPr/>
          <p:nvPr/>
        </p:nvSpPr>
        <p:spPr>
          <a:xfrm>
            <a:off x="4163201" y="2911139"/>
            <a:ext cx="719100" cy="719100"/>
          </a:xfrm>
          <a:prstGeom prst="ellipse">
            <a:avLst/>
          </a:prstGeom>
          <a:solidFill>
            <a:schemeClr val="l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8" name="Google Shape;268;g1b0d63ad7a9_0_0"/>
          <p:cNvSpPr/>
          <p:nvPr/>
        </p:nvSpPr>
        <p:spPr>
          <a:xfrm>
            <a:off x="7309725" y="2911139"/>
            <a:ext cx="719100" cy="719100"/>
          </a:xfrm>
          <a:prstGeom prst="ellipse">
            <a:avLst/>
          </a:prstGeom>
          <a:solidFill>
            <a:schemeClr val="l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9" name="Google Shape;269;g1b0d63ad7a9_0_0"/>
          <p:cNvSpPr/>
          <p:nvPr/>
        </p:nvSpPr>
        <p:spPr>
          <a:xfrm>
            <a:off x="4163201" y="4184572"/>
            <a:ext cx="719100" cy="719100"/>
          </a:xfrm>
          <a:prstGeom prst="ellipse">
            <a:avLst/>
          </a:prstGeom>
          <a:solidFill>
            <a:schemeClr val="l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g1b0d63ad7a9_0_0"/>
          <p:cNvSpPr/>
          <p:nvPr/>
        </p:nvSpPr>
        <p:spPr>
          <a:xfrm>
            <a:off x="7309725" y="4184572"/>
            <a:ext cx="719100" cy="719100"/>
          </a:xfrm>
          <a:prstGeom prst="ellipse">
            <a:avLst/>
          </a:prstGeom>
          <a:solidFill>
            <a:schemeClr val="l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g1b0d63ad7a9_0_0"/>
          <p:cNvSpPr/>
          <p:nvPr/>
        </p:nvSpPr>
        <p:spPr>
          <a:xfrm>
            <a:off x="4163201" y="5458004"/>
            <a:ext cx="719100" cy="719100"/>
          </a:xfrm>
          <a:prstGeom prst="ellipse">
            <a:avLst/>
          </a:prstGeom>
          <a:solidFill>
            <a:schemeClr val="l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2" name="Google Shape;272;g1b0d63ad7a9_0_0"/>
          <p:cNvSpPr/>
          <p:nvPr/>
        </p:nvSpPr>
        <p:spPr>
          <a:xfrm>
            <a:off x="7309725" y="5458004"/>
            <a:ext cx="719100" cy="719100"/>
          </a:xfrm>
          <a:prstGeom prst="ellipse">
            <a:avLst/>
          </a:prstGeom>
          <a:solidFill>
            <a:schemeClr val="l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g1b0d63ad7a9_0_0"/>
          <p:cNvSpPr txBox="1"/>
          <p:nvPr/>
        </p:nvSpPr>
        <p:spPr>
          <a:xfrm>
            <a:off x="4404405" y="1743236"/>
            <a:ext cx="236700" cy="507900"/>
          </a:xfrm>
          <a:prstGeom prst="rect">
            <a:avLst/>
          </a:prstGeom>
          <a:noFill/>
          <a:ln>
            <a:noFill/>
          </a:ln>
        </p:spPr>
        <p:txBody>
          <a:bodyPr spcFirstLastPara="1" wrap="square" lIns="45725" tIns="22850" rIns="45725" bIns="22850" anchor="ctr" anchorCtr="0">
            <a:spAutoFit/>
          </a:bodyPr>
          <a:lstStyle/>
          <a:p>
            <a:pPr marL="0" marR="0" lvl="0" indent="0" algn="ctr" rtl="0">
              <a:spcBef>
                <a:spcPts val="0"/>
              </a:spcBef>
              <a:spcAft>
                <a:spcPts val="0"/>
              </a:spcAft>
              <a:buNone/>
            </a:pPr>
            <a:r>
              <a:rPr lang="en-IN" sz="3000" b="1">
                <a:solidFill>
                  <a:schemeClr val="dk2"/>
                </a:solidFill>
                <a:latin typeface="Poppins"/>
                <a:ea typeface="Poppins"/>
                <a:cs typeface="Poppins"/>
                <a:sym typeface="Poppins"/>
              </a:rPr>
              <a:t>1</a:t>
            </a:r>
            <a:endParaRPr sz="700"/>
          </a:p>
        </p:txBody>
      </p:sp>
      <p:sp>
        <p:nvSpPr>
          <p:cNvPr id="274" name="Google Shape;274;g1b0d63ad7a9_0_0"/>
          <p:cNvSpPr txBox="1"/>
          <p:nvPr/>
        </p:nvSpPr>
        <p:spPr>
          <a:xfrm>
            <a:off x="7513249" y="1743236"/>
            <a:ext cx="312000" cy="507900"/>
          </a:xfrm>
          <a:prstGeom prst="rect">
            <a:avLst/>
          </a:prstGeom>
          <a:noFill/>
          <a:ln>
            <a:noFill/>
          </a:ln>
        </p:spPr>
        <p:txBody>
          <a:bodyPr spcFirstLastPara="1" wrap="square" lIns="45725" tIns="22850" rIns="45725" bIns="22850" anchor="ctr" anchorCtr="0">
            <a:spAutoFit/>
          </a:bodyPr>
          <a:lstStyle/>
          <a:p>
            <a:pPr marL="0" marR="0" lvl="0" indent="0" algn="ctr" rtl="0">
              <a:spcBef>
                <a:spcPts val="0"/>
              </a:spcBef>
              <a:spcAft>
                <a:spcPts val="0"/>
              </a:spcAft>
              <a:buNone/>
            </a:pPr>
            <a:r>
              <a:rPr lang="en-IN" sz="3000" b="1">
                <a:solidFill>
                  <a:schemeClr val="dk2"/>
                </a:solidFill>
                <a:latin typeface="Poppins"/>
                <a:ea typeface="Poppins"/>
                <a:cs typeface="Poppins"/>
                <a:sym typeface="Poppins"/>
              </a:rPr>
              <a:t>2</a:t>
            </a:r>
            <a:endParaRPr sz="700"/>
          </a:p>
        </p:txBody>
      </p:sp>
      <p:sp>
        <p:nvSpPr>
          <p:cNvPr id="275" name="Google Shape;275;g1b0d63ad7a9_0_0"/>
          <p:cNvSpPr txBox="1"/>
          <p:nvPr/>
        </p:nvSpPr>
        <p:spPr>
          <a:xfrm>
            <a:off x="4360311" y="3016668"/>
            <a:ext cx="324900" cy="507900"/>
          </a:xfrm>
          <a:prstGeom prst="rect">
            <a:avLst/>
          </a:prstGeom>
          <a:noFill/>
          <a:ln>
            <a:noFill/>
          </a:ln>
        </p:spPr>
        <p:txBody>
          <a:bodyPr spcFirstLastPara="1" wrap="square" lIns="45725" tIns="22850" rIns="45725" bIns="22850" anchor="ctr" anchorCtr="0">
            <a:spAutoFit/>
          </a:bodyPr>
          <a:lstStyle/>
          <a:p>
            <a:pPr marL="0" marR="0" lvl="0" indent="0" algn="ctr" rtl="0">
              <a:spcBef>
                <a:spcPts val="0"/>
              </a:spcBef>
              <a:spcAft>
                <a:spcPts val="0"/>
              </a:spcAft>
              <a:buNone/>
            </a:pPr>
            <a:r>
              <a:rPr lang="en-IN" sz="3000" b="1">
                <a:solidFill>
                  <a:schemeClr val="dk2"/>
                </a:solidFill>
                <a:latin typeface="Poppins"/>
                <a:ea typeface="Poppins"/>
                <a:cs typeface="Poppins"/>
                <a:sym typeface="Poppins"/>
              </a:rPr>
              <a:t>3</a:t>
            </a:r>
            <a:endParaRPr sz="700"/>
          </a:p>
        </p:txBody>
      </p:sp>
      <p:sp>
        <p:nvSpPr>
          <p:cNvPr id="276" name="Google Shape;276;g1b0d63ad7a9_0_0"/>
          <p:cNvSpPr txBox="1"/>
          <p:nvPr/>
        </p:nvSpPr>
        <p:spPr>
          <a:xfrm>
            <a:off x="7492805" y="3016668"/>
            <a:ext cx="352800" cy="507900"/>
          </a:xfrm>
          <a:prstGeom prst="rect">
            <a:avLst/>
          </a:prstGeom>
          <a:noFill/>
          <a:ln>
            <a:noFill/>
          </a:ln>
        </p:spPr>
        <p:txBody>
          <a:bodyPr spcFirstLastPara="1" wrap="square" lIns="45725" tIns="22850" rIns="45725" bIns="22850" anchor="ctr" anchorCtr="0">
            <a:spAutoFit/>
          </a:bodyPr>
          <a:lstStyle/>
          <a:p>
            <a:pPr marL="0" marR="0" lvl="0" indent="0" algn="ctr" rtl="0">
              <a:spcBef>
                <a:spcPts val="0"/>
              </a:spcBef>
              <a:spcAft>
                <a:spcPts val="0"/>
              </a:spcAft>
              <a:buNone/>
            </a:pPr>
            <a:r>
              <a:rPr lang="en-IN" sz="3000" b="1">
                <a:solidFill>
                  <a:schemeClr val="dk2"/>
                </a:solidFill>
                <a:latin typeface="Poppins"/>
                <a:ea typeface="Poppins"/>
                <a:cs typeface="Poppins"/>
                <a:sym typeface="Poppins"/>
              </a:rPr>
              <a:t>4</a:t>
            </a:r>
            <a:endParaRPr sz="700"/>
          </a:p>
        </p:txBody>
      </p:sp>
      <p:sp>
        <p:nvSpPr>
          <p:cNvPr id="277" name="Google Shape;277;g1b0d63ad7a9_0_0"/>
          <p:cNvSpPr txBox="1"/>
          <p:nvPr/>
        </p:nvSpPr>
        <p:spPr>
          <a:xfrm>
            <a:off x="4351493" y="4290101"/>
            <a:ext cx="342600" cy="507900"/>
          </a:xfrm>
          <a:prstGeom prst="rect">
            <a:avLst/>
          </a:prstGeom>
          <a:noFill/>
          <a:ln>
            <a:noFill/>
          </a:ln>
        </p:spPr>
        <p:txBody>
          <a:bodyPr spcFirstLastPara="1" wrap="square" lIns="45725" tIns="22850" rIns="45725" bIns="22850" anchor="ctr" anchorCtr="0">
            <a:spAutoFit/>
          </a:bodyPr>
          <a:lstStyle/>
          <a:p>
            <a:pPr marL="0" marR="0" lvl="0" indent="0" algn="ctr" rtl="0">
              <a:spcBef>
                <a:spcPts val="0"/>
              </a:spcBef>
              <a:spcAft>
                <a:spcPts val="0"/>
              </a:spcAft>
              <a:buNone/>
            </a:pPr>
            <a:r>
              <a:rPr lang="en-IN" sz="3000" b="1">
                <a:solidFill>
                  <a:schemeClr val="dk2"/>
                </a:solidFill>
                <a:latin typeface="Poppins"/>
                <a:ea typeface="Poppins"/>
                <a:cs typeface="Poppins"/>
                <a:sym typeface="Poppins"/>
              </a:rPr>
              <a:t>5</a:t>
            </a:r>
            <a:endParaRPr sz="700"/>
          </a:p>
        </p:txBody>
      </p:sp>
      <p:sp>
        <p:nvSpPr>
          <p:cNvPr id="278" name="Google Shape;278;g1b0d63ad7a9_0_0"/>
          <p:cNvSpPr txBox="1"/>
          <p:nvPr/>
        </p:nvSpPr>
        <p:spPr>
          <a:xfrm>
            <a:off x="7500422" y="4290101"/>
            <a:ext cx="337800" cy="507900"/>
          </a:xfrm>
          <a:prstGeom prst="rect">
            <a:avLst/>
          </a:prstGeom>
          <a:noFill/>
          <a:ln>
            <a:noFill/>
          </a:ln>
        </p:spPr>
        <p:txBody>
          <a:bodyPr spcFirstLastPara="1" wrap="square" lIns="45725" tIns="22850" rIns="45725" bIns="22850" anchor="ctr" anchorCtr="0">
            <a:spAutoFit/>
          </a:bodyPr>
          <a:lstStyle/>
          <a:p>
            <a:pPr marL="0" marR="0" lvl="0" indent="0" algn="ctr" rtl="0">
              <a:spcBef>
                <a:spcPts val="0"/>
              </a:spcBef>
              <a:spcAft>
                <a:spcPts val="0"/>
              </a:spcAft>
              <a:buNone/>
            </a:pPr>
            <a:r>
              <a:rPr lang="en-IN" sz="3000" b="1">
                <a:solidFill>
                  <a:schemeClr val="dk2"/>
                </a:solidFill>
                <a:latin typeface="Poppins"/>
                <a:ea typeface="Poppins"/>
                <a:cs typeface="Poppins"/>
                <a:sym typeface="Poppins"/>
              </a:rPr>
              <a:t>6</a:t>
            </a:r>
            <a:endParaRPr sz="700"/>
          </a:p>
        </p:txBody>
      </p:sp>
      <p:sp>
        <p:nvSpPr>
          <p:cNvPr id="279" name="Google Shape;279;g1b0d63ad7a9_0_0"/>
          <p:cNvSpPr txBox="1"/>
          <p:nvPr/>
        </p:nvSpPr>
        <p:spPr>
          <a:xfrm>
            <a:off x="4373539" y="5563533"/>
            <a:ext cx="298500" cy="507900"/>
          </a:xfrm>
          <a:prstGeom prst="rect">
            <a:avLst/>
          </a:prstGeom>
          <a:noFill/>
          <a:ln>
            <a:noFill/>
          </a:ln>
        </p:spPr>
        <p:txBody>
          <a:bodyPr spcFirstLastPara="1" wrap="square" lIns="45725" tIns="22850" rIns="45725" bIns="22850" anchor="ctr" anchorCtr="0">
            <a:spAutoFit/>
          </a:bodyPr>
          <a:lstStyle/>
          <a:p>
            <a:pPr marL="0" marR="0" lvl="0" indent="0" algn="ctr" rtl="0">
              <a:spcBef>
                <a:spcPts val="0"/>
              </a:spcBef>
              <a:spcAft>
                <a:spcPts val="0"/>
              </a:spcAft>
              <a:buNone/>
            </a:pPr>
            <a:r>
              <a:rPr lang="en-IN" sz="3000" b="1">
                <a:solidFill>
                  <a:schemeClr val="dk2"/>
                </a:solidFill>
                <a:latin typeface="Poppins"/>
                <a:ea typeface="Poppins"/>
                <a:cs typeface="Poppins"/>
                <a:sym typeface="Poppins"/>
              </a:rPr>
              <a:t>7</a:t>
            </a:r>
            <a:endParaRPr sz="700"/>
          </a:p>
        </p:txBody>
      </p:sp>
      <p:sp>
        <p:nvSpPr>
          <p:cNvPr id="280" name="Google Shape;280;g1b0d63ad7a9_0_0"/>
          <p:cNvSpPr txBox="1"/>
          <p:nvPr/>
        </p:nvSpPr>
        <p:spPr>
          <a:xfrm>
            <a:off x="7498418" y="5563533"/>
            <a:ext cx="341700" cy="507900"/>
          </a:xfrm>
          <a:prstGeom prst="rect">
            <a:avLst/>
          </a:prstGeom>
          <a:noFill/>
          <a:ln>
            <a:noFill/>
          </a:ln>
        </p:spPr>
        <p:txBody>
          <a:bodyPr spcFirstLastPara="1" wrap="square" lIns="45725" tIns="22850" rIns="45725" bIns="22850" anchor="ctr" anchorCtr="0">
            <a:spAutoFit/>
          </a:bodyPr>
          <a:lstStyle/>
          <a:p>
            <a:pPr marL="0" marR="0" lvl="0" indent="0" algn="ctr" rtl="0">
              <a:spcBef>
                <a:spcPts val="0"/>
              </a:spcBef>
              <a:spcAft>
                <a:spcPts val="0"/>
              </a:spcAft>
              <a:buNone/>
            </a:pPr>
            <a:r>
              <a:rPr lang="en-IN" sz="3000" b="1">
                <a:solidFill>
                  <a:schemeClr val="dk2"/>
                </a:solidFill>
                <a:latin typeface="Poppins"/>
                <a:ea typeface="Poppins"/>
                <a:cs typeface="Poppins"/>
                <a:sym typeface="Poppins"/>
              </a:rPr>
              <a:t>8</a:t>
            </a:r>
            <a:endParaRPr sz="700"/>
          </a:p>
        </p:txBody>
      </p:sp>
      <p:sp>
        <p:nvSpPr>
          <p:cNvPr id="281" name="Google Shape;281;g1b0d63ad7a9_0_0"/>
          <p:cNvSpPr txBox="1"/>
          <p:nvPr/>
        </p:nvSpPr>
        <p:spPr>
          <a:xfrm>
            <a:off x="2047805" y="1850958"/>
            <a:ext cx="1744800" cy="292500"/>
          </a:xfrm>
          <a:prstGeom prst="rect">
            <a:avLst/>
          </a:prstGeom>
          <a:noFill/>
          <a:ln>
            <a:noFill/>
          </a:ln>
        </p:spPr>
        <p:txBody>
          <a:bodyPr spcFirstLastPara="1" wrap="square" lIns="45725" tIns="22850" rIns="45725" bIns="22850" anchor="b" anchorCtr="0">
            <a:spAutoFit/>
          </a:bodyPr>
          <a:lstStyle/>
          <a:p>
            <a:pPr marL="0" marR="0" lvl="0" indent="0" algn="r" rtl="0">
              <a:spcBef>
                <a:spcPts val="0"/>
              </a:spcBef>
              <a:spcAft>
                <a:spcPts val="0"/>
              </a:spcAft>
              <a:buNone/>
            </a:pPr>
            <a:r>
              <a:rPr lang="en-IN" sz="1600" b="1" dirty="0">
                <a:solidFill>
                  <a:schemeClr val="lt1"/>
                </a:solidFill>
                <a:latin typeface="Poppins"/>
                <a:ea typeface="Poppins"/>
                <a:cs typeface="Poppins"/>
                <a:sym typeface="Poppins"/>
              </a:rPr>
              <a:t>INTRODUCTION</a:t>
            </a:r>
            <a:endParaRPr sz="700" dirty="0"/>
          </a:p>
        </p:txBody>
      </p:sp>
      <p:sp>
        <p:nvSpPr>
          <p:cNvPr id="282" name="Google Shape;282;g1b0d63ad7a9_0_0"/>
          <p:cNvSpPr txBox="1"/>
          <p:nvPr/>
        </p:nvSpPr>
        <p:spPr>
          <a:xfrm>
            <a:off x="1459031" y="4259412"/>
            <a:ext cx="2383174" cy="538589"/>
          </a:xfrm>
          <a:prstGeom prst="rect">
            <a:avLst/>
          </a:prstGeom>
          <a:noFill/>
          <a:ln>
            <a:noFill/>
          </a:ln>
        </p:spPr>
        <p:txBody>
          <a:bodyPr spcFirstLastPara="1" wrap="square" lIns="45725" tIns="22850" rIns="45725" bIns="22850" anchor="b" anchorCtr="0">
            <a:spAutoFit/>
          </a:bodyPr>
          <a:lstStyle/>
          <a:p>
            <a:pPr marL="0" marR="0" lvl="0" indent="0" algn="r" rtl="0">
              <a:spcBef>
                <a:spcPts val="0"/>
              </a:spcBef>
              <a:spcAft>
                <a:spcPts val="0"/>
              </a:spcAft>
              <a:buNone/>
            </a:pPr>
            <a:r>
              <a:rPr lang="en-IN" sz="1600" b="1" dirty="0">
                <a:solidFill>
                  <a:schemeClr val="lt1"/>
                </a:solidFill>
                <a:latin typeface="Poppins"/>
                <a:ea typeface="Poppins"/>
                <a:cs typeface="Poppins"/>
                <a:sym typeface="Poppins"/>
              </a:rPr>
              <a:t>EVALUATION OF EXISTING RESEARCH</a:t>
            </a:r>
            <a:endParaRPr lang="en-IN" sz="700" dirty="0"/>
          </a:p>
        </p:txBody>
      </p:sp>
      <p:sp>
        <p:nvSpPr>
          <p:cNvPr id="283" name="Google Shape;283;g1b0d63ad7a9_0_0"/>
          <p:cNvSpPr txBox="1"/>
          <p:nvPr/>
        </p:nvSpPr>
        <p:spPr>
          <a:xfrm>
            <a:off x="8211905" y="3139884"/>
            <a:ext cx="2803812" cy="292368"/>
          </a:xfrm>
          <a:prstGeom prst="rect">
            <a:avLst/>
          </a:prstGeom>
          <a:noFill/>
          <a:ln>
            <a:noFill/>
          </a:ln>
        </p:spPr>
        <p:txBody>
          <a:bodyPr spcFirstLastPara="1" wrap="square" lIns="45725" tIns="22850" rIns="45725" bIns="22850" anchor="b" anchorCtr="0">
            <a:spAutoFit/>
          </a:bodyPr>
          <a:lstStyle/>
          <a:p>
            <a:pPr marL="0" marR="0" lvl="0" indent="0" algn="r" rtl="0">
              <a:spcBef>
                <a:spcPts val="0"/>
              </a:spcBef>
              <a:spcAft>
                <a:spcPts val="0"/>
              </a:spcAft>
              <a:buNone/>
            </a:pPr>
            <a:r>
              <a:rPr lang="en-IN" sz="1600" b="1" dirty="0">
                <a:solidFill>
                  <a:schemeClr val="lt1"/>
                </a:solidFill>
                <a:latin typeface="Poppins"/>
                <a:ea typeface="Poppins"/>
                <a:cs typeface="Poppins"/>
                <a:sym typeface="Poppins"/>
              </a:rPr>
              <a:t>OBJECTIVES OF THE SOLUTION</a:t>
            </a:r>
            <a:endParaRPr lang="en-IN" sz="700" dirty="0"/>
          </a:p>
        </p:txBody>
      </p:sp>
      <p:sp>
        <p:nvSpPr>
          <p:cNvPr id="284" name="Google Shape;284;g1b0d63ad7a9_0_0"/>
          <p:cNvSpPr txBox="1"/>
          <p:nvPr/>
        </p:nvSpPr>
        <p:spPr>
          <a:xfrm>
            <a:off x="1820624" y="5671250"/>
            <a:ext cx="1971900" cy="292500"/>
          </a:xfrm>
          <a:prstGeom prst="rect">
            <a:avLst/>
          </a:prstGeom>
          <a:noFill/>
          <a:ln>
            <a:noFill/>
          </a:ln>
        </p:spPr>
        <p:txBody>
          <a:bodyPr spcFirstLastPara="1" wrap="square" lIns="45725" tIns="22850" rIns="45725" bIns="22850" anchor="b" anchorCtr="0">
            <a:spAutoFit/>
          </a:bodyPr>
          <a:lstStyle/>
          <a:p>
            <a:pPr marL="0" marR="0" lvl="0" indent="0" algn="r" rtl="0">
              <a:spcBef>
                <a:spcPts val="0"/>
              </a:spcBef>
              <a:spcAft>
                <a:spcPts val="0"/>
              </a:spcAft>
              <a:buNone/>
            </a:pPr>
            <a:r>
              <a:rPr lang="en-IN" sz="1600" b="1" dirty="0">
                <a:solidFill>
                  <a:schemeClr val="lt1"/>
                </a:solidFill>
                <a:latin typeface="Poppins"/>
                <a:ea typeface="Poppins"/>
                <a:cs typeface="Poppins"/>
                <a:sym typeface="Poppins"/>
              </a:rPr>
              <a:t>IMPLEMENTATION</a:t>
            </a:r>
            <a:endParaRPr sz="700" dirty="0"/>
          </a:p>
        </p:txBody>
      </p:sp>
      <p:sp>
        <p:nvSpPr>
          <p:cNvPr id="285" name="Google Shape;285;g1b0d63ad7a9_0_0"/>
          <p:cNvSpPr txBox="1"/>
          <p:nvPr/>
        </p:nvSpPr>
        <p:spPr>
          <a:xfrm>
            <a:off x="8399528" y="1850950"/>
            <a:ext cx="2250600" cy="292500"/>
          </a:xfrm>
          <a:prstGeom prst="rect">
            <a:avLst/>
          </a:prstGeom>
          <a:noFill/>
          <a:ln>
            <a:noFill/>
          </a:ln>
        </p:spPr>
        <p:txBody>
          <a:bodyPr spcFirstLastPara="1" wrap="square" lIns="45725" tIns="22850" rIns="45725" bIns="22850" anchor="b" anchorCtr="0">
            <a:spAutoFit/>
          </a:bodyPr>
          <a:lstStyle/>
          <a:p>
            <a:pPr marL="0" marR="0" lvl="0" indent="0" algn="l" rtl="0">
              <a:spcBef>
                <a:spcPts val="0"/>
              </a:spcBef>
              <a:spcAft>
                <a:spcPts val="0"/>
              </a:spcAft>
              <a:buNone/>
            </a:pPr>
            <a:r>
              <a:rPr lang="en-IN" sz="1600" b="1" dirty="0">
                <a:solidFill>
                  <a:schemeClr val="lt1"/>
                </a:solidFill>
                <a:latin typeface="Poppins"/>
                <a:ea typeface="Poppins"/>
                <a:cs typeface="Poppins"/>
                <a:sym typeface="Poppins"/>
              </a:rPr>
              <a:t>PROBLEM DOMAIN </a:t>
            </a:r>
            <a:endParaRPr lang="en-IN" sz="700" dirty="0"/>
          </a:p>
        </p:txBody>
      </p:sp>
      <p:sp>
        <p:nvSpPr>
          <p:cNvPr id="286" name="Google Shape;286;g1b0d63ad7a9_0_0"/>
          <p:cNvSpPr txBox="1"/>
          <p:nvPr/>
        </p:nvSpPr>
        <p:spPr>
          <a:xfrm>
            <a:off x="1653455" y="3016668"/>
            <a:ext cx="2533500" cy="538800"/>
          </a:xfrm>
          <a:prstGeom prst="rect">
            <a:avLst/>
          </a:prstGeom>
          <a:noFill/>
          <a:ln>
            <a:noFill/>
          </a:ln>
        </p:spPr>
        <p:txBody>
          <a:bodyPr spcFirstLastPara="1" wrap="square" lIns="45725" tIns="22850" rIns="45725" bIns="22850" anchor="b" anchorCtr="0">
            <a:spAutoFit/>
          </a:bodyPr>
          <a:lstStyle/>
          <a:p>
            <a:pPr marL="0" marR="0" lvl="0" indent="0" algn="l" rtl="0">
              <a:spcBef>
                <a:spcPts val="0"/>
              </a:spcBef>
              <a:spcAft>
                <a:spcPts val="0"/>
              </a:spcAft>
              <a:buNone/>
            </a:pPr>
            <a:r>
              <a:rPr lang="en-US" sz="1600" b="1" dirty="0">
                <a:solidFill>
                  <a:schemeClr val="lt1"/>
                </a:solidFill>
                <a:latin typeface="Poppins"/>
                <a:ea typeface="Poppins"/>
                <a:cs typeface="Poppins"/>
                <a:sym typeface="Poppins"/>
              </a:rPr>
              <a:t>REASON TO CHOOSE THE PROBLEM</a:t>
            </a:r>
            <a:endParaRPr lang="en-US" sz="700" dirty="0"/>
          </a:p>
        </p:txBody>
      </p:sp>
      <p:sp>
        <p:nvSpPr>
          <p:cNvPr id="287" name="Google Shape;287;g1b0d63ad7a9_0_0"/>
          <p:cNvSpPr txBox="1"/>
          <p:nvPr/>
        </p:nvSpPr>
        <p:spPr>
          <a:xfrm>
            <a:off x="8399361" y="4259411"/>
            <a:ext cx="2431243" cy="538589"/>
          </a:xfrm>
          <a:prstGeom prst="rect">
            <a:avLst/>
          </a:prstGeom>
          <a:noFill/>
          <a:ln>
            <a:noFill/>
          </a:ln>
        </p:spPr>
        <p:txBody>
          <a:bodyPr spcFirstLastPara="1" wrap="square" lIns="45725" tIns="22850" rIns="45725" bIns="22850" anchor="b" anchorCtr="0">
            <a:spAutoFit/>
          </a:bodyPr>
          <a:lstStyle/>
          <a:p>
            <a:pPr marL="0" marR="0" lvl="0" indent="0" algn="l" rtl="0">
              <a:spcBef>
                <a:spcPts val="0"/>
              </a:spcBef>
              <a:spcAft>
                <a:spcPts val="0"/>
              </a:spcAft>
              <a:buNone/>
            </a:pPr>
            <a:r>
              <a:rPr lang="en-IN" sz="1600" b="1" dirty="0">
                <a:solidFill>
                  <a:schemeClr val="lt1"/>
                </a:solidFill>
                <a:latin typeface="Poppins"/>
                <a:ea typeface="Poppins"/>
                <a:cs typeface="Poppins"/>
                <a:sym typeface="Poppins"/>
              </a:rPr>
              <a:t>PROBLEM DATA WITH SOLUTION MODEL</a:t>
            </a:r>
            <a:endParaRPr lang="en-IN" sz="700" dirty="0"/>
          </a:p>
        </p:txBody>
      </p:sp>
      <p:sp>
        <p:nvSpPr>
          <p:cNvPr id="288" name="Google Shape;288;g1b0d63ad7a9_0_0"/>
          <p:cNvSpPr txBox="1"/>
          <p:nvPr/>
        </p:nvSpPr>
        <p:spPr>
          <a:xfrm>
            <a:off x="8399514" y="5671254"/>
            <a:ext cx="1800900" cy="292500"/>
          </a:xfrm>
          <a:prstGeom prst="rect">
            <a:avLst/>
          </a:prstGeom>
          <a:noFill/>
          <a:ln>
            <a:noFill/>
          </a:ln>
        </p:spPr>
        <p:txBody>
          <a:bodyPr spcFirstLastPara="1" wrap="square" lIns="45725" tIns="22850" rIns="45725" bIns="22850" anchor="b" anchorCtr="0">
            <a:spAutoFit/>
          </a:bodyPr>
          <a:lstStyle/>
          <a:p>
            <a:pPr marL="0" marR="0" lvl="0" indent="0" algn="l" rtl="0">
              <a:spcBef>
                <a:spcPts val="0"/>
              </a:spcBef>
              <a:spcAft>
                <a:spcPts val="0"/>
              </a:spcAft>
              <a:buNone/>
            </a:pPr>
            <a:r>
              <a:rPr lang="en-IN" sz="1600" b="1" dirty="0">
                <a:solidFill>
                  <a:schemeClr val="lt1"/>
                </a:solidFill>
                <a:latin typeface="Poppins"/>
                <a:ea typeface="Poppins"/>
                <a:cs typeface="Poppins"/>
                <a:sym typeface="Poppins"/>
              </a:rPr>
              <a:t>CONCLUSION</a:t>
            </a:r>
            <a:endParaRPr sz="700" dirty="0"/>
          </a:p>
        </p:txBody>
      </p:sp>
      <p:sp>
        <p:nvSpPr>
          <p:cNvPr id="289" name="Google Shape;289;g1b0d63ad7a9_0_0"/>
          <p:cNvSpPr/>
          <p:nvPr/>
        </p:nvSpPr>
        <p:spPr>
          <a:xfrm>
            <a:off x="5974524" y="1875707"/>
            <a:ext cx="243000" cy="242700"/>
          </a:xfrm>
          <a:prstGeom prst="ellipse">
            <a:avLst/>
          </a:prstGeom>
          <a:solidFill>
            <a:schemeClr val="accen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0" name="Google Shape;290;g1b0d63ad7a9_0_0"/>
          <p:cNvSpPr/>
          <p:nvPr/>
        </p:nvSpPr>
        <p:spPr>
          <a:xfrm>
            <a:off x="5974524" y="3149139"/>
            <a:ext cx="243000" cy="242700"/>
          </a:xfrm>
          <a:prstGeom prst="ellipse">
            <a:avLst/>
          </a:prstGeom>
          <a:solidFill>
            <a:schemeClr val="accent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1" name="Google Shape;291;g1b0d63ad7a9_0_0"/>
          <p:cNvSpPr/>
          <p:nvPr/>
        </p:nvSpPr>
        <p:spPr>
          <a:xfrm>
            <a:off x="5974524" y="4422571"/>
            <a:ext cx="243000" cy="242700"/>
          </a:xfrm>
          <a:prstGeom prst="ellipse">
            <a:avLst/>
          </a:prstGeom>
          <a:solidFill>
            <a:schemeClr val="tx2">
              <a:lumMod val="60000"/>
              <a:lumOff val="40000"/>
            </a:schemeClr>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2" name="Google Shape;292;g1b0d63ad7a9_0_0"/>
          <p:cNvSpPr/>
          <p:nvPr/>
        </p:nvSpPr>
        <p:spPr>
          <a:xfrm>
            <a:off x="5974524" y="5696005"/>
            <a:ext cx="243000" cy="242700"/>
          </a:xfrm>
          <a:prstGeom prst="ellipse">
            <a:avLst/>
          </a:prstGeom>
          <a:solidFill>
            <a:schemeClr val="accent5"/>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57"/>
                                        </p:tgtEl>
                                        <p:attrNameLst>
                                          <p:attrName>style.visibility</p:attrName>
                                        </p:attrNameLst>
                                      </p:cBhvr>
                                      <p:to>
                                        <p:strVal val="visible"/>
                                      </p:to>
                                    </p:set>
                                    <p:anim calcmode="lin" valueType="num">
                                      <p:cBhvr additive="base">
                                        <p:cTn id="7" dur="2000" fill="hold"/>
                                        <p:tgtEl>
                                          <p:spTgt spid="257"/>
                                        </p:tgtEl>
                                        <p:attrNameLst>
                                          <p:attrName>ppt_x</p:attrName>
                                        </p:attrNameLst>
                                      </p:cBhvr>
                                      <p:tavLst>
                                        <p:tav tm="0">
                                          <p:val>
                                            <p:strVal val="#ppt_x"/>
                                          </p:val>
                                        </p:tav>
                                        <p:tav tm="100000">
                                          <p:val>
                                            <p:strVal val="#ppt_x"/>
                                          </p:val>
                                        </p:tav>
                                      </p:tavLst>
                                    </p:anim>
                                    <p:anim calcmode="lin" valueType="num">
                                      <p:cBhvr additive="base">
                                        <p:cTn id="8" dur="2000" fill="hold"/>
                                        <p:tgtEl>
                                          <p:spTgt spid="25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5"/>
                                        </p:tgtEl>
                                        <p:attrNameLst>
                                          <p:attrName>style.visibility</p:attrName>
                                        </p:attrNameLst>
                                      </p:cBhvr>
                                      <p:to>
                                        <p:strVal val="visible"/>
                                      </p:to>
                                    </p:set>
                                    <p:anim calcmode="lin" valueType="num">
                                      <p:cBhvr additive="base">
                                        <p:cTn id="11" dur="2000" fill="hold"/>
                                        <p:tgtEl>
                                          <p:spTgt spid="265"/>
                                        </p:tgtEl>
                                        <p:attrNameLst>
                                          <p:attrName>ppt_x</p:attrName>
                                        </p:attrNameLst>
                                      </p:cBhvr>
                                      <p:tavLst>
                                        <p:tav tm="0">
                                          <p:val>
                                            <p:strVal val="#ppt_x"/>
                                          </p:val>
                                        </p:tav>
                                        <p:tav tm="100000">
                                          <p:val>
                                            <p:strVal val="#ppt_x"/>
                                          </p:val>
                                        </p:tav>
                                      </p:tavLst>
                                    </p:anim>
                                    <p:anim calcmode="lin" valueType="num">
                                      <p:cBhvr additive="base">
                                        <p:cTn id="12" dur="2000" fill="hold"/>
                                        <p:tgtEl>
                                          <p:spTgt spid="26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3"/>
                                        </p:tgtEl>
                                        <p:attrNameLst>
                                          <p:attrName>style.visibility</p:attrName>
                                        </p:attrNameLst>
                                      </p:cBhvr>
                                      <p:to>
                                        <p:strVal val="visible"/>
                                      </p:to>
                                    </p:set>
                                    <p:anim calcmode="lin" valueType="num">
                                      <p:cBhvr additive="base">
                                        <p:cTn id="15" dur="2000" fill="hold"/>
                                        <p:tgtEl>
                                          <p:spTgt spid="273"/>
                                        </p:tgtEl>
                                        <p:attrNameLst>
                                          <p:attrName>ppt_x</p:attrName>
                                        </p:attrNameLst>
                                      </p:cBhvr>
                                      <p:tavLst>
                                        <p:tav tm="0">
                                          <p:val>
                                            <p:strVal val="#ppt_x"/>
                                          </p:val>
                                        </p:tav>
                                        <p:tav tm="100000">
                                          <p:val>
                                            <p:strVal val="#ppt_x"/>
                                          </p:val>
                                        </p:tav>
                                      </p:tavLst>
                                    </p:anim>
                                    <p:anim calcmode="lin" valueType="num">
                                      <p:cBhvr additive="base">
                                        <p:cTn id="16" dur="2000" fill="hold"/>
                                        <p:tgtEl>
                                          <p:spTgt spid="27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1"/>
                                        </p:tgtEl>
                                        <p:attrNameLst>
                                          <p:attrName>style.visibility</p:attrName>
                                        </p:attrNameLst>
                                      </p:cBhvr>
                                      <p:to>
                                        <p:strVal val="visible"/>
                                      </p:to>
                                    </p:set>
                                    <p:anim calcmode="lin" valueType="num">
                                      <p:cBhvr additive="base">
                                        <p:cTn id="19" dur="2000" fill="hold"/>
                                        <p:tgtEl>
                                          <p:spTgt spid="281"/>
                                        </p:tgtEl>
                                        <p:attrNameLst>
                                          <p:attrName>ppt_x</p:attrName>
                                        </p:attrNameLst>
                                      </p:cBhvr>
                                      <p:tavLst>
                                        <p:tav tm="0">
                                          <p:val>
                                            <p:strVal val="#ppt_x"/>
                                          </p:val>
                                        </p:tav>
                                        <p:tav tm="100000">
                                          <p:val>
                                            <p:strVal val="#ppt_x"/>
                                          </p:val>
                                        </p:tav>
                                      </p:tavLst>
                                    </p:anim>
                                    <p:anim calcmode="lin" valueType="num">
                                      <p:cBhvr additive="base">
                                        <p:cTn id="20" dur="2000" fill="hold"/>
                                        <p:tgtEl>
                                          <p:spTgt spid="28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61"/>
                                        </p:tgtEl>
                                        <p:attrNameLst>
                                          <p:attrName>style.visibility</p:attrName>
                                        </p:attrNameLst>
                                      </p:cBhvr>
                                      <p:to>
                                        <p:strVal val="visible"/>
                                      </p:to>
                                    </p:set>
                                    <p:anim calcmode="lin" valueType="num">
                                      <p:cBhvr additive="base">
                                        <p:cTn id="23" dur="2000" fill="hold"/>
                                        <p:tgtEl>
                                          <p:spTgt spid="261"/>
                                        </p:tgtEl>
                                        <p:attrNameLst>
                                          <p:attrName>ppt_x</p:attrName>
                                        </p:attrNameLst>
                                      </p:cBhvr>
                                      <p:tavLst>
                                        <p:tav tm="0">
                                          <p:val>
                                            <p:strVal val="#ppt_x"/>
                                          </p:val>
                                        </p:tav>
                                        <p:tav tm="100000">
                                          <p:val>
                                            <p:strVal val="#ppt_x"/>
                                          </p:val>
                                        </p:tav>
                                      </p:tavLst>
                                    </p:anim>
                                    <p:anim calcmode="lin" valueType="num">
                                      <p:cBhvr additive="base">
                                        <p:cTn id="24" dur="2000" fill="hold"/>
                                        <p:tgtEl>
                                          <p:spTgt spid="26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66"/>
                                        </p:tgtEl>
                                        <p:attrNameLst>
                                          <p:attrName>style.visibility</p:attrName>
                                        </p:attrNameLst>
                                      </p:cBhvr>
                                      <p:to>
                                        <p:strVal val="visible"/>
                                      </p:to>
                                    </p:set>
                                    <p:anim calcmode="lin" valueType="num">
                                      <p:cBhvr additive="base">
                                        <p:cTn id="27" dur="2000" fill="hold"/>
                                        <p:tgtEl>
                                          <p:spTgt spid="266"/>
                                        </p:tgtEl>
                                        <p:attrNameLst>
                                          <p:attrName>ppt_x</p:attrName>
                                        </p:attrNameLst>
                                      </p:cBhvr>
                                      <p:tavLst>
                                        <p:tav tm="0">
                                          <p:val>
                                            <p:strVal val="#ppt_x"/>
                                          </p:val>
                                        </p:tav>
                                        <p:tav tm="100000">
                                          <p:val>
                                            <p:strVal val="#ppt_x"/>
                                          </p:val>
                                        </p:tav>
                                      </p:tavLst>
                                    </p:anim>
                                    <p:anim calcmode="lin" valueType="num">
                                      <p:cBhvr additive="base">
                                        <p:cTn id="28" dur="2000" fill="hold"/>
                                        <p:tgtEl>
                                          <p:spTgt spid="26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74"/>
                                        </p:tgtEl>
                                        <p:attrNameLst>
                                          <p:attrName>style.visibility</p:attrName>
                                        </p:attrNameLst>
                                      </p:cBhvr>
                                      <p:to>
                                        <p:strVal val="visible"/>
                                      </p:to>
                                    </p:set>
                                    <p:anim calcmode="lin" valueType="num">
                                      <p:cBhvr additive="base">
                                        <p:cTn id="31" dur="2000" fill="hold"/>
                                        <p:tgtEl>
                                          <p:spTgt spid="274"/>
                                        </p:tgtEl>
                                        <p:attrNameLst>
                                          <p:attrName>ppt_x</p:attrName>
                                        </p:attrNameLst>
                                      </p:cBhvr>
                                      <p:tavLst>
                                        <p:tav tm="0">
                                          <p:val>
                                            <p:strVal val="#ppt_x"/>
                                          </p:val>
                                        </p:tav>
                                        <p:tav tm="100000">
                                          <p:val>
                                            <p:strVal val="#ppt_x"/>
                                          </p:val>
                                        </p:tav>
                                      </p:tavLst>
                                    </p:anim>
                                    <p:anim calcmode="lin" valueType="num">
                                      <p:cBhvr additive="base">
                                        <p:cTn id="32" dur="2000" fill="hold"/>
                                        <p:tgtEl>
                                          <p:spTgt spid="27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85"/>
                                        </p:tgtEl>
                                        <p:attrNameLst>
                                          <p:attrName>style.visibility</p:attrName>
                                        </p:attrNameLst>
                                      </p:cBhvr>
                                      <p:to>
                                        <p:strVal val="visible"/>
                                      </p:to>
                                    </p:set>
                                    <p:anim calcmode="lin" valueType="num">
                                      <p:cBhvr additive="base">
                                        <p:cTn id="35" dur="2000" fill="hold"/>
                                        <p:tgtEl>
                                          <p:spTgt spid="285"/>
                                        </p:tgtEl>
                                        <p:attrNameLst>
                                          <p:attrName>ppt_x</p:attrName>
                                        </p:attrNameLst>
                                      </p:cBhvr>
                                      <p:tavLst>
                                        <p:tav tm="0">
                                          <p:val>
                                            <p:strVal val="#ppt_x"/>
                                          </p:val>
                                        </p:tav>
                                        <p:tav tm="100000">
                                          <p:val>
                                            <p:strVal val="#ppt_x"/>
                                          </p:val>
                                        </p:tav>
                                      </p:tavLst>
                                    </p:anim>
                                    <p:anim calcmode="lin" valueType="num">
                                      <p:cBhvr additive="base">
                                        <p:cTn id="36" dur="2000" fill="hold"/>
                                        <p:tgtEl>
                                          <p:spTgt spid="28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anim calcmode="lin" valueType="num">
                                      <p:cBhvr additive="base">
                                        <p:cTn id="39" dur="2000" fill="hold"/>
                                        <p:tgtEl>
                                          <p:spTgt spid="258"/>
                                        </p:tgtEl>
                                        <p:attrNameLst>
                                          <p:attrName>ppt_x</p:attrName>
                                        </p:attrNameLst>
                                      </p:cBhvr>
                                      <p:tavLst>
                                        <p:tav tm="0">
                                          <p:val>
                                            <p:strVal val="#ppt_x"/>
                                          </p:val>
                                        </p:tav>
                                        <p:tav tm="100000">
                                          <p:val>
                                            <p:strVal val="#ppt_x"/>
                                          </p:val>
                                        </p:tav>
                                      </p:tavLst>
                                    </p:anim>
                                    <p:anim calcmode="lin" valueType="num">
                                      <p:cBhvr additive="base">
                                        <p:cTn id="40" dur="2000" fill="hold"/>
                                        <p:tgtEl>
                                          <p:spTgt spid="25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67"/>
                                        </p:tgtEl>
                                        <p:attrNameLst>
                                          <p:attrName>style.visibility</p:attrName>
                                        </p:attrNameLst>
                                      </p:cBhvr>
                                      <p:to>
                                        <p:strVal val="visible"/>
                                      </p:to>
                                    </p:set>
                                    <p:anim calcmode="lin" valueType="num">
                                      <p:cBhvr additive="base">
                                        <p:cTn id="43" dur="2000" fill="hold"/>
                                        <p:tgtEl>
                                          <p:spTgt spid="267"/>
                                        </p:tgtEl>
                                        <p:attrNameLst>
                                          <p:attrName>ppt_x</p:attrName>
                                        </p:attrNameLst>
                                      </p:cBhvr>
                                      <p:tavLst>
                                        <p:tav tm="0">
                                          <p:val>
                                            <p:strVal val="#ppt_x"/>
                                          </p:val>
                                        </p:tav>
                                        <p:tav tm="100000">
                                          <p:val>
                                            <p:strVal val="#ppt_x"/>
                                          </p:val>
                                        </p:tav>
                                      </p:tavLst>
                                    </p:anim>
                                    <p:anim calcmode="lin" valueType="num">
                                      <p:cBhvr additive="base">
                                        <p:cTn id="44" dur="2000" fill="hold"/>
                                        <p:tgtEl>
                                          <p:spTgt spid="26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5"/>
                                        </p:tgtEl>
                                        <p:attrNameLst>
                                          <p:attrName>style.visibility</p:attrName>
                                        </p:attrNameLst>
                                      </p:cBhvr>
                                      <p:to>
                                        <p:strVal val="visible"/>
                                      </p:to>
                                    </p:set>
                                    <p:anim calcmode="lin" valueType="num">
                                      <p:cBhvr additive="base">
                                        <p:cTn id="47" dur="2000" fill="hold"/>
                                        <p:tgtEl>
                                          <p:spTgt spid="275"/>
                                        </p:tgtEl>
                                        <p:attrNameLst>
                                          <p:attrName>ppt_x</p:attrName>
                                        </p:attrNameLst>
                                      </p:cBhvr>
                                      <p:tavLst>
                                        <p:tav tm="0">
                                          <p:val>
                                            <p:strVal val="#ppt_x"/>
                                          </p:val>
                                        </p:tav>
                                        <p:tav tm="100000">
                                          <p:val>
                                            <p:strVal val="#ppt_x"/>
                                          </p:val>
                                        </p:tav>
                                      </p:tavLst>
                                    </p:anim>
                                    <p:anim calcmode="lin" valueType="num">
                                      <p:cBhvr additive="base">
                                        <p:cTn id="48" dur="2000" fill="hold"/>
                                        <p:tgtEl>
                                          <p:spTgt spid="27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86"/>
                                        </p:tgtEl>
                                        <p:attrNameLst>
                                          <p:attrName>style.visibility</p:attrName>
                                        </p:attrNameLst>
                                      </p:cBhvr>
                                      <p:to>
                                        <p:strVal val="visible"/>
                                      </p:to>
                                    </p:set>
                                    <p:anim calcmode="lin" valueType="num">
                                      <p:cBhvr additive="base">
                                        <p:cTn id="51" dur="2000" fill="hold"/>
                                        <p:tgtEl>
                                          <p:spTgt spid="286"/>
                                        </p:tgtEl>
                                        <p:attrNameLst>
                                          <p:attrName>ppt_x</p:attrName>
                                        </p:attrNameLst>
                                      </p:cBhvr>
                                      <p:tavLst>
                                        <p:tav tm="0">
                                          <p:val>
                                            <p:strVal val="#ppt_x"/>
                                          </p:val>
                                        </p:tav>
                                        <p:tav tm="100000">
                                          <p:val>
                                            <p:strVal val="#ppt_x"/>
                                          </p:val>
                                        </p:tav>
                                      </p:tavLst>
                                    </p:anim>
                                    <p:anim calcmode="lin" valueType="num">
                                      <p:cBhvr additive="base">
                                        <p:cTn id="52" dur="2000" fill="hold"/>
                                        <p:tgtEl>
                                          <p:spTgt spid="28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anim calcmode="lin" valueType="num">
                                      <p:cBhvr additive="base">
                                        <p:cTn id="55" dur="2000" fill="hold"/>
                                        <p:tgtEl>
                                          <p:spTgt spid="262"/>
                                        </p:tgtEl>
                                        <p:attrNameLst>
                                          <p:attrName>ppt_x</p:attrName>
                                        </p:attrNameLst>
                                      </p:cBhvr>
                                      <p:tavLst>
                                        <p:tav tm="0">
                                          <p:val>
                                            <p:strVal val="#ppt_x"/>
                                          </p:val>
                                        </p:tav>
                                        <p:tav tm="100000">
                                          <p:val>
                                            <p:strVal val="#ppt_x"/>
                                          </p:val>
                                        </p:tav>
                                      </p:tavLst>
                                    </p:anim>
                                    <p:anim calcmode="lin" valueType="num">
                                      <p:cBhvr additive="base">
                                        <p:cTn id="56" dur="2000" fill="hold"/>
                                        <p:tgtEl>
                                          <p:spTgt spid="26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68"/>
                                        </p:tgtEl>
                                        <p:attrNameLst>
                                          <p:attrName>style.visibility</p:attrName>
                                        </p:attrNameLst>
                                      </p:cBhvr>
                                      <p:to>
                                        <p:strVal val="visible"/>
                                      </p:to>
                                    </p:set>
                                    <p:anim calcmode="lin" valueType="num">
                                      <p:cBhvr additive="base">
                                        <p:cTn id="59" dur="2000" fill="hold"/>
                                        <p:tgtEl>
                                          <p:spTgt spid="268"/>
                                        </p:tgtEl>
                                        <p:attrNameLst>
                                          <p:attrName>ppt_x</p:attrName>
                                        </p:attrNameLst>
                                      </p:cBhvr>
                                      <p:tavLst>
                                        <p:tav tm="0">
                                          <p:val>
                                            <p:strVal val="#ppt_x"/>
                                          </p:val>
                                        </p:tav>
                                        <p:tav tm="100000">
                                          <p:val>
                                            <p:strVal val="#ppt_x"/>
                                          </p:val>
                                        </p:tav>
                                      </p:tavLst>
                                    </p:anim>
                                    <p:anim calcmode="lin" valueType="num">
                                      <p:cBhvr additive="base">
                                        <p:cTn id="60" dur="2000" fill="hold"/>
                                        <p:tgtEl>
                                          <p:spTgt spid="26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76"/>
                                        </p:tgtEl>
                                        <p:attrNameLst>
                                          <p:attrName>style.visibility</p:attrName>
                                        </p:attrNameLst>
                                      </p:cBhvr>
                                      <p:to>
                                        <p:strVal val="visible"/>
                                      </p:to>
                                    </p:set>
                                    <p:anim calcmode="lin" valueType="num">
                                      <p:cBhvr additive="base">
                                        <p:cTn id="63" dur="2000" fill="hold"/>
                                        <p:tgtEl>
                                          <p:spTgt spid="276"/>
                                        </p:tgtEl>
                                        <p:attrNameLst>
                                          <p:attrName>ppt_x</p:attrName>
                                        </p:attrNameLst>
                                      </p:cBhvr>
                                      <p:tavLst>
                                        <p:tav tm="0">
                                          <p:val>
                                            <p:strVal val="#ppt_x"/>
                                          </p:val>
                                        </p:tav>
                                        <p:tav tm="100000">
                                          <p:val>
                                            <p:strVal val="#ppt_x"/>
                                          </p:val>
                                        </p:tav>
                                      </p:tavLst>
                                    </p:anim>
                                    <p:anim calcmode="lin" valueType="num">
                                      <p:cBhvr additive="base">
                                        <p:cTn id="64" dur="2000" fill="hold"/>
                                        <p:tgtEl>
                                          <p:spTgt spid="27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83"/>
                                        </p:tgtEl>
                                        <p:attrNameLst>
                                          <p:attrName>style.visibility</p:attrName>
                                        </p:attrNameLst>
                                      </p:cBhvr>
                                      <p:to>
                                        <p:strVal val="visible"/>
                                      </p:to>
                                    </p:set>
                                    <p:anim calcmode="lin" valueType="num">
                                      <p:cBhvr additive="base">
                                        <p:cTn id="67" dur="2000" fill="hold"/>
                                        <p:tgtEl>
                                          <p:spTgt spid="283"/>
                                        </p:tgtEl>
                                        <p:attrNameLst>
                                          <p:attrName>ppt_x</p:attrName>
                                        </p:attrNameLst>
                                      </p:cBhvr>
                                      <p:tavLst>
                                        <p:tav tm="0">
                                          <p:val>
                                            <p:strVal val="#ppt_x"/>
                                          </p:val>
                                        </p:tav>
                                        <p:tav tm="100000">
                                          <p:val>
                                            <p:strVal val="#ppt_x"/>
                                          </p:val>
                                        </p:tav>
                                      </p:tavLst>
                                    </p:anim>
                                    <p:anim calcmode="lin" valueType="num">
                                      <p:cBhvr additive="base">
                                        <p:cTn id="68" dur="2000" fill="hold"/>
                                        <p:tgtEl>
                                          <p:spTgt spid="28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69"/>
                                        </p:tgtEl>
                                        <p:attrNameLst>
                                          <p:attrName>style.visibility</p:attrName>
                                        </p:attrNameLst>
                                      </p:cBhvr>
                                      <p:to>
                                        <p:strVal val="visible"/>
                                      </p:to>
                                    </p:set>
                                    <p:anim calcmode="lin" valueType="num">
                                      <p:cBhvr additive="base">
                                        <p:cTn id="71" dur="2000" fill="hold"/>
                                        <p:tgtEl>
                                          <p:spTgt spid="269"/>
                                        </p:tgtEl>
                                        <p:attrNameLst>
                                          <p:attrName>ppt_x</p:attrName>
                                        </p:attrNameLst>
                                      </p:cBhvr>
                                      <p:tavLst>
                                        <p:tav tm="0">
                                          <p:val>
                                            <p:strVal val="#ppt_x"/>
                                          </p:val>
                                        </p:tav>
                                        <p:tav tm="100000">
                                          <p:val>
                                            <p:strVal val="#ppt_x"/>
                                          </p:val>
                                        </p:tav>
                                      </p:tavLst>
                                    </p:anim>
                                    <p:anim calcmode="lin" valueType="num">
                                      <p:cBhvr additive="base">
                                        <p:cTn id="72" dur="2000" fill="hold"/>
                                        <p:tgtEl>
                                          <p:spTgt spid="26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77"/>
                                        </p:tgtEl>
                                        <p:attrNameLst>
                                          <p:attrName>style.visibility</p:attrName>
                                        </p:attrNameLst>
                                      </p:cBhvr>
                                      <p:to>
                                        <p:strVal val="visible"/>
                                      </p:to>
                                    </p:set>
                                    <p:anim calcmode="lin" valueType="num">
                                      <p:cBhvr additive="base">
                                        <p:cTn id="75" dur="2000" fill="hold"/>
                                        <p:tgtEl>
                                          <p:spTgt spid="277"/>
                                        </p:tgtEl>
                                        <p:attrNameLst>
                                          <p:attrName>ppt_x</p:attrName>
                                        </p:attrNameLst>
                                      </p:cBhvr>
                                      <p:tavLst>
                                        <p:tav tm="0">
                                          <p:val>
                                            <p:strVal val="#ppt_x"/>
                                          </p:val>
                                        </p:tav>
                                        <p:tav tm="100000">
                                          <p:val>
                                            <p:strVal val="#ppt_x"/>
                                          </p:val>
                                        </p:tav>
                                      </p:tavLst>
                                    </p:anim>
                                    <p:anim calcmode="lin" valueType="num">
                                      <p:cBhvr additive="base">
                                        <p:cTn id="76" dur="2000" fill="hold"/>
                                        <p:tgtEl>
                                          <p:spTgt spid="277"/>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82"/>
                                        </p:tgtEl>
                                        <p:attrNameLst>
                                          <p:attrName>style.visibility</p:attrName>
                                        </p:attrNameLst>
                                      </p:cBhvr>
                                      <p:to>
                                        <p:strVal val="visible"/>
                                      </p:to>
                                    </p:set>
                                    <p:anim calcmode="lin" valueType="num">
                                      <p:cBhvr additive="base">
                                        <p:cTn id="79" dur="2000" fill="hold"/>
                                        <p:tgtEl>
                                          <p:spTgt spid="282"/>
                                        </p:tgtEl>
                                        <p:attrNameLst>
                                          <p:attrName>ppt_x</p:attrName>
                                        </p:attrNameLst>
                                      </p:cBhvr>
                                      <p:tavLst>
                                        <p:tav tm="0">
                                          <p:val>
                                            <p:strVal val="#ppt_x"/>
                                          </p:val>
                                        </p:tav>
                                        <p:tav tm="100000">
                                          <p:val>
                                            <p:strVal val="#ppt_x"/>
                                          </p:val>
                                        </p:tav>
                                      </p:tavLst>
                                    </p:anim>
                                    <p:anim calcmode="lin" valueType="num">
                                      <p:cBhvr additive="base">
                                        <p:cTn id="80" dur="2000" fill="hold"/>
                                        <p:tgtEl>
                                          <p:spTgt spid="282"/>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63"/>
                                        </p:tgtEl>
                                        <p:attrNameLst>
                                          <p:attrName>style.visibility</p:attrName>
                                        </p:attrNameLst>
                                      </p:cBhvr>
                                      <p:to>
                                        <p:strVal val="visible"/>
                                      </p:to>
                                    </p:set>
                                    <p:anim calcmode="lin" valueType="num">
                                      <p:cBhvr additive="base">
                                        <p:cTn id="83" dur="2000" fill="hold"/>
                                        <p:tgtEl>
                                          <p:spTgt spid="263"/>
                                        </p:tgtEl>
                                        <p:attrNameLst>
                                          <p:attrName>ppt_x</p:attrName>
                                        </p:attrNameLst>
                                      </p:cBhvr>
                                      <p:tavLst>
                                        <p:tav tm="0">
                                          <p:val>
                                            <p:strVal val="#ppt_x"/>
                                          </p:val>
                                        </p:tav>
                                        <p:tav tm="100000">
                                          <p:val>
                                            <p:strVal val="#ppt_x"/>
                                          </p:val>
                                        </p:tav>
                                      </p:tavLst>
                                    </p:anim>
                                    <p:anim calcmode="lin" valueType="num">
                                      <p:cBhvr additive="base">
                                        <p:cTn id="84" dur="2000" fill="hold"/>
                                        <p:tgtEl>
                                          <p:spTgt spid="26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70"/>
                                        </p:tgtEl>
                                        <p:attrNameLst>
                                          <p:attrName>style.visibility</p:attrName>
                                        </p:attrNameLst>
                                      </p:cBhvr>
                                      <p:to>
                                        <p:strVal val="visible"/>
                                      </p:to>
                                    </p:set>
                                    <p:anim calcmode="lin" valueType="num">
                                      <p:cBhvr additive="base">
                                        <p:cTn id="87" dur="2000" fill="hold"/>
                                        <p:tgtEl>
                                          <p:spTgt spid="270"/>
                                        </p:tgtEl>
                                        <p:attrNameLst>
                                          <p:attrName>ppt_x</p:attrName>
                                        </p:attrNameLst>
                                      </p:cBhvr>
                                      <p:tavLst>
                                        <p:tav tm="0">
                                          <p:val>
                                            <p:strVal val="#ppt_x"/>
                                          </p:val>
                                        </p:tav>
                                        <p:tav tm="100000">
                                          <p:val>
                                            <p:strVal val="#ppt_x"/>
                                          </p:val>
                                        </p:tav>
                                      </p:tavLst>
                                    </p:anim>
                                    <p:anim calcmode="lin" valueType="num">
                                      <p:cBhvr additive="base">
                                        <p:cTn id="88" dur="2000" fill="hold"/>
                                        <p:tgtEl>
                                          <p:spTgt spid="270"/>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78"/>
                                        </p:tgtEl>
                                        <p:attrNameLst>
                                          <p:attrName>style.visibility</p:attrName>
                                        </p:attrNameLst>
                                      </p:cBhvr>
                                      <p:to>
                                        <p:strVal val="visible"/>
                                      </p:to>
                                    </p:set>
                                    <p:anim calcmode="lin" valueType="num">
                                      <p:cBhvr additive="base">
                                        <p:cTn id="91" dur="2000" fill="hold"/>
                                        <p:tgtEl>
                                          <p:spTgt spid="278"/>
                                        </p:tgtEl>
                                        <p:attrNameLst>
                                          <p:attrName>ppt_x</p:attrName>
                                        </p:attrNameLst>
                                      </p:cBhvr>
                                      <p:tavLst>
                                        <p:tav tm="0">
                                          <p:val>
                                            <p:strVal val="#ppt_x"/>
                                          </p:val>
                                        </p:tav>
                                        <p:tav tm="100000">
                                          <p:val>
                                            <p:strVal val="#ppt_x"/>
                                          </p:val>
                                        </p:tav>
                                      </p:tavLst>
                                    </p:anim>
                                    <p:anim calcmode="lin" valueType="num">
                                      <p:cBhvr additive="base">
                                        <p:cTn id="92" dur="2000" fill="hold"/>
                                        <p:tgtEl>
                                          <p:spTgt spid="278"/>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87"/>
                                        </p:tgtEl>
                                        <p:attrNameLst>
                                          <p:attrName>style.visibility</p:attrName>
                                        </p:attrNameLst>
                                      </p:cBhvr>
                                      <p:to>
                                        <p:strVal val="visible"/>
                                      </p:to>
                                    </p:set>
                                    <p:anim calcmode="lin" valueType="num">
                                      <p:cBhvr additive="base">
                                        <p:cTn id="95" dur="2000" fill="hold"/>
                                        <p:tgtEl>
                                          <p:spTgt spid="287"/>
                                        </p:tgtEl>
                                        <p:attrNameLst>
                                          <p:attrName>ppt_x</p:attrName>
                                        </p:attrNameLst>
                                      </p:cBhvr>
                                      <p:tavLst>
                                        <p:tav tm="0">
                                          <p:val>
                                            <p:strVal val="#ppt_x"/>
                                          </p:val>
                                        </p:tav>
                                        <p:tav tm="100000">
                                          <p:val>
                                            <p:strVal val="#ppt_x"/>
                                          </p:val>
                                        </p:tav>
                                      </p:tavLst>
                                    </p:anim>
                                    <p:anim calcmode="lin" valueType="num">
                                      <p:cBhvr additive="base">
                                        <p:cTn id="96" dur="2000" fill="hold"/>
                                        <p:tgtEl>
                                          <p:spTgt spid="287"/>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60"/>
                                        </p:tgtEl>
                                        <p:attrNameLst>
                                          <p:attrName>style.visibility</p:attrName>
                                        </p:attrNameLst>
                                      </p:cBhvr>
                                      <p:to>
                                        <p:strVal val="visible"/>
                                      </p:to>
                                    </p:set>
                                    <p:anim calcmode="lin" valueType="num">
                                      <p:cBhvr additive="base">
                                        <p:cTn id="99" dur="2000" fill="hold"/>
                                        <p:tgtEl>
                                          <p:spTgt spid="260"/>
                                        </p:tgtEl>
                                        <p:attrNameLst>
                                          <p:attrName>ppt_x</p:attrName>
                                        </p:attrNameLst>
                                      </p:cBhvr>
                                      <p:tavLst>
                                        <p:tav tm="0">
                                          <p:val>
                                            <p:strVal val="#ppt_x"/>
                                          </p:val>
                                        </p:tav>
                                        <p:tav tm="100000">
                                          <p:val>
                                            <p:strVal val="#ppt_x"/>
                                          </p:val>
                                        </p:tav>
                                      </p:tavLst>
                                    </p:anim>
                                    <p:anim calcmode="lin" valueType="num">
                                      <p:cBhvr additive="base">
                                        <p:cTn id="100" dur="2000" fill="hold"/>
                                        <p:tgtEl>
                                          <p:spTgt spid="26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71"/>
                                        </p:tgtEl>
                                        <p:attrNameLst>
                                          <p:attrName>style.visibility</p:attrName>
                                        </p:attrNameLst>
                                      </p:cBhvr>
                                      <p:to>
                                        <p:strVal val="visible"/>
                                      </p:to>
                                    </p:set>
                                    <p:anim calcmode="lin" valueType="num">
                                      <p:cBhvr additive="base">
                                        <p:cTn id="103" dur="2000" fill="hold"/>
                                        <p:tgtEl>
                                          <p:spTgt spid="271"/>
                                        </p:tgtEl>
                                        <p:attrNameLst>
                                          <p:attrName>ppt_x</p:attrName>
                                        </p:attrNameLst>
                                      </p:cBhvr>
                                      <p:tavLst>
                                        <p:tav tm="0">
                                          <p:val>
                                            <p:strVal val="#ppt_x"/>
                                          </p:val>
                                        </p:tav>
                                        <p:tav tm="100000">
                                          <p:val>
                                            <p:strVal val="#ppt_x"/>
                                          </p:val>
                                        </p:tav>
                                      </p:tavLst>
                                    </p:anim>
                                    <p:anim calcmode="lin" valueType="num">
                                      <p:cBhvr additive="base">
                                        <p:cTn id="104" dur="2000" fill="hold"/>
                                        <p:tgtEl>
                                          <p:spTgt spid="271"/>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79"/>
                                        </p:tgtEl>
                                        <p:attrNameLst>
                                          <p:attrName>style.visibility</p:attrName>
                                        </p:attrNameLst>
                                      </p:cBhvr>
                                      <p:to>
                                        <p:strVal val="visible"/>
                                      </p:to>
                                    </p:set>
                                    <p:anim calcmode="lin" valueType="num">
                                      <p:cBhvr additive="base">
                                        <p:cTn id="107" dur="2000" fill="hold"/>
                                        <p:tgtEl>
                                          <p:spTgt spid="279"/>
                                        </p:tgtEl>
                                        <p:attrNameLst>
                                          <p:attrName>ppt_x</p:attrName>
                                        </p:attrNameLst>
                                      </p:cBhvr>
                                      <p:tavLst>
                                        <p:tav tm="0">
                                          <p:val>
                                            <p:strVal val="#ppt_x"/>
                                          </p:val>
                                        </p:tav>
                                        <p:tav tm="100000">
                                          <p:val>
                                            <p:strVal val="#ppt_x"/>
                                          </p:val>
                                        </p:tav>
                                      </p:tavLst>
                                    </p:anim>
                                    <p:anim calcmode="lin" valueType="num">
                                      <p:cBhvr additive="base">
                                        <p:cTn id="108" dur="2000" fill="hold"/>
                                        <p:tgtEl>
                                          <p:spTgt spid="279"/>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84"/>
                                        </p:tgtEl>
                                        <p:attrNameLst>
                                          <p:attrName>style.visibility</p:attrName>
                                        </p:attrNameLst>
                                      </p:cBhvr>
                                      <p:to>
                                        <p:strVal val="visible"/>
                                      </p:to>
                                    </p:set>
                                    <p:anim calcmode="lin" valueType="num">
                                      <p:cBhvr additive="base">
                                        <p:cTn id="111" dur="2000" fill="hold"/>
                                        <p:tgtEl>
                                          <p:spTgt spid="284"/>
                                        </p:tgtEl>
                                        <p:attrNameLst>
                                          <p:attrName>ppt_x</p:attrName>
                                        </p:attrNameLst>
                                      </p:cBhvr>
                                      <p:tavLst>
                                        <p:tav tm="0">
                                          <p:val>
                                            <p:strVal val="#ppt_x"/>
                                          </p:val>
                                        </p:tav>
                                        <p:tav tm="100000">
                                          <p:val>
                                            <p:strVal val="#ppt_x"/>
                                          </p:val>
                                        </p:tav>
                                      </p:tavLst>
                                    </p:anim>
                                    <p:anim calcmode="lin" valueType="num">
                                      <p:cBhvr additive="base">
                                        <p:cTn id="112" dur="2000" fill="hold"/>
                                        <p:tgtEl>
                                          <p:spTgt spid="284"/>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264"/>
                                        </p:tgtEl>
                                        <p:attrNameLst>
                                          <p:attrName>style.visibility</p:attrName>
                                        </p:attrNameLst>
                                      </p:cBhvr>
                                      <p:to>
                                        <p:strVal val="visible"/>
                                      </p:to>
                                    </p:set>
                                    <p:anim calcmode="lin" valueType="num">
                                      <p:cBhvr additive="base">
                                        <p:cTn id="115" dur="2000" fill="hold"/>
                                        <p:tgtEl>
                                          <p:spTgt spid="264"/>
                                        </p:tgtEl>
                                        <p:attrNameLst>
                                          <p:attrName>ppt_x</p:attrName>
                                        </p:attrNameLst>
                                      </p:cBhvr>
                                      <p:tavLst>
                                        <p:tav tm="0">
                                          <p:val>
                                            <p:strVal val="#ppt_x"/>
                                          </p:val>
                                        </p:tav>
                                        <p:tav tm="100000">
                                          <p:val>
                                            <p:strVal val="#ppt_x"/>
                                          </p:val>
                                        </p:tav>
                                      </p:tavLst>
                                    </p:anim>
                                    <p:anim calcmode="lin" valueType="num">
                                      <p:cBhvr additive="base">
                                        <p:cTn id="116" dur="2000" fill="hold"/>
                                        <p:tgtEl>
                                          <p:spTgt spid="26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272"/>
                                        </p:tgtEl>
                                        <p:attrNameLst>
                                          <p:attrName>style.visibility</p:attrName>
                                        </p:attrNameLst>
                                      </p:cBhvr>
                                      <p:to>
                                        <p:strVal val="visible"/>
                                      </p:to>
                                    </p:set>
                                    <p:anim calcmode="lin" valueType="num">
                                      <p:cBhvr additive="base">
                                        <p:cTn id="119" dur="2000" fill="hold"/>
                                        <p:tgtEl>
                                          <p:spTgt spid="272"/>
                                        </p:tgtEl>
                                        <p:attrNameLst>
                                          <p:attrName>ppt_x</p:attrName>
                                        </p:attrNameLst>
                                      </p:cBhvr>
                                      <p:tavLst>
                                        <p:tav tm="0">
                                          <p:val>
                                            <p:strVal val="#ppt_x"/>
                                          </p:val>
                                        </p:tav>
                                        <p:tav tm="100000">
                                          <p:val>
                                            <p:strVal val="#ppt_x"/>
                                          </p:val>
                                        </p:tav>
                                      </p:tavLst>
                                    </p:anim>
                                    <p:anim calcmode="lin" valueType="num">
                                      <p:cBhvr additive="base">
                                        <p:cTn id="120" dur="2000" fill="hold"/>
                                        <p:tgtEl>
                                          <p:spTgt spid="272"/>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280"/>
                                        </p:tgtEl>
                                        <p:attrNameLst>
                                          <p:attrName>style.visibility</p:attrName>
                                        </p:attrNameLst>
                                      </p:cBhvr>
                                      <p:to>
                                        <p:strVal val="visible"/>
                                      </p:to>
                                    </p:set>
                                    <p:anim calcmode="lin" valueType="num">
                                      <p:cBhvr additive="base">
                                        <p:cTn id="123" dur="2000" fill="hold"/>
                                        <p:tgtEl>
                                          <p:spTgt spid="280"/>
                                        </p:tgtEl>
                                        <p:attrNameLst>
                                          <p:attrName>ppt_x</p:attrName>
                                        </p:attrNameLst>
                                      </p:cBhvr>
                                      <p:tavLst>
                                        <p:tav tm="0">
                                          <p:val>
                                            <p:strVal val="#ppt_x"/>
                                          </p:val>
                                        </p:tav>
                                        <p:tav tm="100000">
                                          <p:val>
                                            <p:strVal val="#ppt_x"/>
                                          </p:val>
                                        </p:tav>
                                      </p:tavLst>
                                    </p:anim>
                                    <p:anim calcmode="lin" valueType="num">
                                      <p:cBhvr additive="base">
                                        <p:cTn id="124" dur="2000" fill="hold"/>
                                        <p:tgtEl>
                                          <p:spTgt spid="280"/>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88"/>
                                        </p:tgtEl>
                                        <p:attrNameLst>
                                          <p:attrName>style.visibility</p:attrName>
                                        </p:attrNameLst>
                                      </p:cBhvr>
                                      <p:to>
                                        <p:strVal val="visible"/>
                                      </p:to>
                                    </p:set>
                                    <p:anim calcmode="lin" valueType="num">
                                      <p:cBhvr additive="base">
                                        <p:cTn id="127" dur="2000" fill="hold"/>
                                        <p:tgtEl>
                                          <p:spTgt spid="288"/>
                                        </p:tgtEl>
                                        <p:attrNameLst>
                                          <p:attrName>ppt_x</p:attrName>
                                        </p:attrNameLst>
                                      </p:cBhvr>
                                      <p:tavLst>
                                        <p:tav tm="0">
                                          <p:val>
                                            <p:strVal val="#ppt_x"/>
                                          </p:val>
                                        </p:tav>
                                        <p:tav tm="100000">
                                          <p:val>
                                            <p:strVal val="#ppt_x"/>
                                          </p:val>
                                        </p:tav>
                                      </p:tavLst>
                                    </p:anim>
                                    <p:anim calcmode="lin" valueType="num">
                                      <p:cBhvr additive="base">
                                        <p:cTn id="128" dur="2000" fill="hold"/>
                                        <p:tgtEl>
                                          <p:spTgt spid="288"/>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59"/>
                                        </p:tgtEl>
                                        <p:attrNameLst>
                                          <p:attrName>style.visibility</p:attrName>
                                        </p:attrNameLst>
                                      </p:cBhvr>
                                      <p:to>
                                        <p:strVal val="visible"/>
                                      </p:to>
                                    </p:set>
                                    <p:anim calcmode="lin" valueType="num">
                                      <p:cBhvr additive="base">
                                        <p:cTn id="131" dur="2000" fill="hold"/>
                                        <p:tgtEl>
                                          <p:spTgt spid="259"/>
                                        </p:tgtEl>
                                        <p:attrNameLst>
                                          <p:attrName>ppt_x</p:attrName>
                                        </p:attrNameLst>
                                      </p:cBhvr>
                                      <p:tavLst>
                                        <p:tav tm="0">
                                          <p:val>
                                            <p:strVal val="#ppt_x"/>
                                          </p:val>
                                        </p:tav>
                                        <p:tav tm="100000">
                                          <p:val>
                                            <p:strVal val="#ppt_x"/>
                                          </p:val>
                                        </p:tav>
                                      </p:tavLst>
                                    </p:anim>
                                    <p:anim calcmode="lin" valueType="num">
                                      <p:cBhvr additive="base">
                                        <p:cTn id="132" dur="2000" fill="hold"/>
                                        <p:tgtEl>
                                          <p:spTgt spid="259"/>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289"/>
                                        </p:tgtEl>
                                        <p:attrNameLst>
                                          <p:attrName>style.visibility</p:attrName>
                                        </p:attrNameLst>
                                      </p:cBhvr>
                                      <p:to>
                                        <p:strVal val="visible"/>
                                      </p:to>
                                    </p:set>
                                    <p:anim calcmode="lin" valueType="num">
                                      <p:cBhvr additive="base">
                                        <p:cTn id="135" dur="2000" fill="hold"/>
                                        <p:tgtEl>
                                          <p:spTgt spid="289"/>
                                        </p:tgtEl>
                                        <p:attrNameLst>
                                          <p:attrName>ppt_x</p:attrName>
                                        </p:attrNameLst>
                                      </p:cBhvr>
                                      <p:tavLst>
                                        <p:tav tm="0">
                                          <p:val>
                                            <p:strVal val="#ppt_x"/>
                                          </p:val>
                                        </p:tav>
                                        <p:tav tm="100000">
                                          <p:val>
                                            <p:strVal val="#ppt_x"/>
                                          </p:val>
                                        </p:tav>
                                      </p:tavLst>
                                    </p:anim>
                                    <p:anim calcmode="lin" valueType="num">
                                      <p:cBhvr additive="base">
                                        <p:cTn id="136" dur="2000" fill="hold"/>
                                        <p:tgtEl>
                                          <p:spTgt spid="289"/>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290"/>
                                        </p:tgtEl>
                                        <p:attrNameLst>
                                          <p:attrName>style.visibility</p:attrName>
                                        </p:attrNameLst>
                                      </p:cBhvr>
                                      <p:to>
                                        <p:strVal val="visible"/>
                                      </p:to>
                                    </p:set>
                                    <p:anim calcmode="lin" valueType="num">
                                      <p:cBhvr additive="base">
                                        <p:cTn id="139" dur="2000" fill="hold"/>
                                        <p:tgtEl>
                                          <p:spTgt spid="290"/>
                                        </p:tgtEl>
                                        <p:attrNameLst>
                                          <p:attrName>ppt_x</p:attrName>
                                        </p:attrNameLst>
                                      </p:cBhvr>
                                      <p:tavLst>
                                        <p:tav tm="0">
                                          <p:val>
                                            <p:strVal val="#ppt_x"/>
                                          </p:val>
                                        </p:tav>
                                        <p:tav tm="100000">
                                          <p:val>
                                            <p:strVal val="#ppt_x"/>
                                          </p:val>
                                        </p:tav>
                                      </p:tavLst>
                                    </p:anim>
                                    <p:anim calcmode="lin" valueType="num">
                                      <p:cBhvr additive="base">
                                        <p:cTn id="140" dur="2000" fill="hold"/>
                                        <p:tgtEl>
                                          <p:spTgt spid="290"/>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291"/>
                                        </p:tgtEl>
                                        <p:attrNameLst>
                                          <p:attrName>style.visibility</p:attrName>
                                        </p:attrNameLst>
                                      </p:cBhvr>
                                      <p:to>
                                        <p:strVal val="visible"/>
                                      </p:to>
                                    </p:set>
                                    <p:anim calcmode="lin" valueType="num">
                                      <p:cBhvr additive="base">
                                        <p:cTn id="143" dur="2000" fill="hold"/>
                                        <p:tgtEl>
                                          <p:spTgt spid="291"/>
                                        </p:tgtEl>
                                        <p:attrNameLst>
                                          <p:attrName>ppt_x</p:attrName>
                                        </p:attrNameLst>
                                      </p:cBhvr>
                                      <p:tavLst>
                                        <p:tav tm="0">
                                          <p:val>
                                            <p:strVal val="#ppt_x"/>
                                          </p:val>
                                        </p:tav>
                                        <p:tav tm="100000">
                                          <p:val>
                                            <p:strVal val="#ppt_x"/>
                                          </p:val>
                                        </p:tav>
                                      </p:tavLst>
                                    </p:anim>
                                    <p:anim calcmode="lin" valueType="num">
                                      <p:cBhvr additive="base">
                                        <p:cTn id="144" dur="2000" fill="hold"/>
                                        <p:tgtEl>
                                          <p:spTgt spid="291"/>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292"/>
                                        </p:tgtEl>
                                        <p:attrNameLst>
                                          <p:attrName>style.visibility</p:attrName>
                                        </p:attrNameLst>
                                      </p:cBhvr>
                                      <p:to>
                                        <p:strVal val="visible"/>
                                      </p:to>
                                    </p:set>
                                    <p:anim calcmode="lin" valueType="num">
                                      <p:cBhvr additive="base">
                                        <p:cTn id="147" dur="2000" fill="hold"/>
                                        <p:tgtEl>
                                          <p:spTgt spid="292"/>
                                        </p:tgtEl>
                                        <p:attrNameLst>
                                          <p:attrName>ppt_x</p:attrName>
                                        </p:attrNameLst>
                                      </p:cBhvr>
                                      <p:tavLst>
                                        <p:tav tm="0">
                                          <p:val>
                                            <p:strVal val="#ppt_x"/>
                                          </p:val>
                                        </p:tav>
                                        <p:tav tm="100000">
                                          <p:val>
                                            <p:strVal val="#ppt_x"/>
                                          </p:val>
                                        </p:tav>
                                      </p:tavLst>
                                    </p:anim>
                                    <p:anim calcmode="lin" valueType="num">
                                      <p:cBhvr additive="base">
                                        <p:cTn id="148" dur="2000" fill="hold"/>
                                        <p:tgtEl>
                                          <p:spTgt spid="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animBg="1"/>
      <p:bldP spid="258" grpId="0" animBg="1"/>
      <p:bldP spid="259" grpId="0" animBg="1"/>
      <p:bldP spid="260" grpId="0" animBg="1"/>
      <p:bldP spid="261" grpId="0" animBg="1"/>
      <p:bldP spid="262" grpId="0" animBg="1"/>
      <p:bldP spid="263" grpId="0" animBg="1"/>
      <p:bldP spid="264" grpId="0" animBg="1"/>
      <p:bldP spid="265" grpId="0" animBg="1"/>
      <p:bldP spid="266" grpId="0" animBg="1"/>
      <p:bldP spid="267" grpId="0" animBg="1"/>
      <p:bldP spid="268" grpId="0" animBg="1"/>
      <p:bldP spid="269" grpId="0" animBg="1"/>
      <p:bldP spid="270" grpId="0" animBg="1"/>
      <p:bldP spid="271" grpId="0" animBg="1"/>
      <p:bldP spid="272" grpId="0" animBg="1"/>
      <p:bldP spid="273" grpId="0"/>
      <p:bldP spid="274" grpId="0"/>
      <p:bldP spid="275" grpId="0"/>
      <p:bldP spid="276" grpId="0"/>
      <p:bldP spid="277" grpId="0"/>
      <p:bldP spid="278" grpId="0"/>
      <p:bldP spid="279" grpId="0"/>
      <p:bldP spid="280" grpId="0"/>
      <p:bldP spid="281" grpId="0"/>
      <p:bldP spid="282" grpId="0"/>
      <p:bldP spid="283" grpId="0"/>
      <p:bldP spid="284" grpId="0"/>
      <p:bldP spid="285" grpId="0"/>
      <p:bldP spid="286" grpId="0"/>
      <p:bldP spid="287" grpId="0"/>
      <p:bldP spid="288" grpId="0"/>
      <p:bldP spid="289" grpId="0" animBg="1"/>
      <p:bldP spid="290" grpId="0" animBg="1"/>
      <p:bldP spid="291" grpId="0" animBg="1"/>
      <p:bldP spid="29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22"/>
          <p:cNvSpPr txBox="1"/>
          <p:nvPr/>
        </p:nvSpPr>
        <p:spPr>
          <a:xfrm>
            <a:off x="880439" y="193106"/>
            <a:ext cx="10431122"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dirty="0">
                <a:latin typeface="Abadi" panose="020B0604020104020204" pitchFamily="34" charset="0"/>
                <a:ea typeface="Avenir"/>
                <a:cs typeface="Avenir"/>
                <a:sym typeface="Avenir"/>
              </a:rPr>
              <a:t>Implementation Using Excel Solver</a:t>
            </a:r>
          </a:p>
        </p:txBody>
      </p:sp>
      <p:pic>
        <p:nvPicPr>
          <p:cNvPr id="564" name="Google Shape;564;p22"/>
          <p:cNvPicPr preferRelativeResize="0"/>
          <p:nvPr/>
        </p:nvPicPr>
        <p:blipFill rotWithShape="1">
          <a:blip r:embed="rId3">
            <a:alphaModFix/>
          </a:blip>
          <a:srcRect/>
          <a:stretch/>
        </p:blipFill>
        <p:spPr>
          <a:xfrm>
            <a:off x="8269228" y="2990789"/>
            <a:ext cx="3462010" cy="876422"/>
          </a:xfrm>
          <a:prstGeom prst="rect">
            <a:avLst/>
          </a:prstGeom>
          <a:noFill/>
          <a:ln>
            <a:noFill/>
          </a:ln>
        </p:spPr>
      </p:pic>
      <p:sp>
        <p:nvSpPr>
          <p:cNvPr id="566" name="Google Shape;566;p22"/>
          <p:cNvSpPr/>
          <p:nvPr/>
        </p:nvSpPr>
        <p:spPr>
          <a:xfrm>
            <a:off x="8207954" y="2901099"/>
            <a:ext cx="3584559" cy="1055802"/>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3" name="Picture 2">
            <a:extLst>
              <a:ext uri="{FF2B5EF4-FFF2-40B4-BE49-F238E27FC236}">
                <a16:creationId xmlns:a16="http://schemas.microsoft.com/office/drawing/2014/main" id="{BB0B20AC-E9F7-476A-BE33-21B9C180B490}"/>
              </a:ext>
            </a:extLst>
          </p:cNvPr>
          <p:cNvPicPr>
            <a:picLocks noChangeAspect="1"/>
          </p:cNvPicPr>
          <p:nvPr/>
        </p:nvPicPr>
        <p:blipFill>
          <a:blip r:embed="rId4"/>
          <a:stretch>
            <a:fillRect/>
          </a:stretch>
        </p:blipFill>
        <p:spPr>
          <a:xfrm>
            <a:off x="276780" y="994299"/>
            <a:ext cx="7484264" cy="52111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par>
                          <p:cTn id="8" fill="hold">
                            <p:stCondLst>
                              <p:cond delay="1000"/>
                            </p:stCondLst>
                            <p:childTnLst>
                              <p:par>
                                <p:cTn id="9" presetID="55" presetClass="entr" presetSubtype="0" fill="hold" grpId="0" nodeType="afterEffect">
                                  <p:stCondLst>
                                    <p:cond delay="0"/>
                                  </p:stCondLst>
                                  <p:childTnLst>
                                    <p:set>
                                      <p:cBhvr>
                                        <p:cTn id="10" dur="1" fill="hold">
                                          <p:stCondLst>
                                            <p:cond delay="0"/>
                                          </p:stCondLst>
                                        </p:cTn>
                                        <p:tgtEl>
                                          <p:spTgt spid="566"/>
                                        </p:tgtEl>
                                        <p:attrNameLst>
                                          <p:attrName>style.visibility</p:attrName>
                                        </p:attrNameLst>
                                      </p:cBhvr>
                                      <p:to>
                                        <p:strVal val="visible"/>
                                      </p:to>
                                    </p:set>
                                    <p:anim calcmode="lin" valueType="num">
                                      <p:cBhvr>
                                        <p:cTn id="11" dur="1000" fill="hold"/>
                                        <p:tgtEl>
                                          <p:spTgt spid="566"/>
                                        </p:tgtEl>
                                        <p:attrNameLst>
                                          <p:attrName>ppt_w</p:attrName>
                                        </p:attrNameLst>
                                      </p:cBhvr>
                                      <p:tavLst>
                                        <p:tav tm="0">
                                          <p:val>
                                            <p:strVal val="#ppt_w*0.70"/>
                                          </p:val>
                                        </p:tav>
                                        <p:tav tm="100000">
                                          <p:val>
                                            <p:strVal val="#ppt_w"/>
                                          </p:val>
                                        </p:tav>
                                      </p:tavLst>
                                    </p:anim>
                                    <p:anim calcmode="lin" valueType="num">
                                      <p:cBhvr>
                                        <p:cTn id="12" dur="1000" fill="hold"/>
                                        <p:tgtEl>
                                          <p:spTgt spid="566"/>
                                        </p:tgtEl>
                                        <p:attrNameLst>
                                          <p:attrName>ppt_h</p:attrName>
                                        </p:attrNameLst>
                                      </p:cBhvr>
                                      <p:tavLst>
                                        <p:tav tm="0">
                                          <p:val>
                                            <p:strVal val="#ppt_h"/>
                                          </p:val>
                                        </p:tav>
                                        <p:tav tm="100000">
                                          <p:val>
                                            <p:strVal val="#ppt_h"/>
                                          </p:val>
                                        </p:tav>
                                      </p:tavLst>
                                    </p:anim>
                                    <p:animEffect transition="in" filter="fade">
                                      <p:cBhvr>
                                        <p:cTn id="13" dur="1000"/>
                                        <p:tgtEl>
                                          <p:spTgt spid="566"/>
                                        </p:tgtEl>
                                      </p:cBhvr>
                                    </p:animEffect>
                                  </p:childTnLst>
                                </p:cTn>
                              </p:par>
                              <p:par>
                                <p:cTn id="14" presetID="55" presetClass="entr" presetSubtype="0" fill="hold" nodeType="withEffect">
                                  <p:stCondLst>
                                    <p:cond delay="0"/>
                                  </p:stCondLst>
                                  <p:childTnLst>
                                    <p:set>
                                      <p:cBhvr>
                                        <p:cTn id="15" dur="1" fill="hold">
                                          <p:stCondLst>
                                            <p:cond delay="0"/>
                                          </p:stCondLst>
                                        </p:cTn>
                                        <p:tgtEl>
                                          <p:spTgt spid="564"/>
                                        </p:tgtEl>
                                        <p:attrNameLst>
                                          <p:attrName>style.visibility</p:attrName>
                                        </p:attrNameLst>
                                      </p:cBhvr>
                                      <p:to>
                                        <p:strVal val="visible"/>
                                      </p:to>
                                    </p:set>
                                    <p:anim calcmode="lin" valueType="num">
                                      <p:cBhvr>
                                        <p:cTn id="16" dur="1000" fill="hold"/>
                                        <p:tgtEl>
                                          <p:spTgt spid="564"/>
                                        </p:tgtEl>
                                        <p:attrNameLst>
                                          <p:attrName>ppt_w</p:attrName>
                                        </p:attrNameLst>
                                      </p:cBhvr>
                                      <p:tavLst>
                                        <p:tav tm="0">
                                          <p:val>
                                            <p:strVal val="#ppt_w*0.70"/>
                                          </p:val>
                                        </p:tav>
                                        <p:tav tm="100000">
                                          <p:val>
                                            <p:strVal val="#ppt_w"/>
                                          </p:val>
                                        </p:tav>
                                      </p:tavLst>
                                    </p:anim>
                                    <p:anim calcmode="lin" valueType="num">
                                      <p:cBhvr>
                                        <p:cTn id="17" dur="1000" fill="hold"/>
                                        <p:tgtEl>
                                          <p:spTgt spid="564"/>
                                        </p:tgtEl>
                                        <p:attrNameLst>
                                          <p:attrName>ppt_h</p:attrName>
                                        </p:attrNameLst>
                                      </p:cBhvr>
                                      <p:tavLst>
                                        <p:tav tm="0">
                                          <p:val>
                                            <p:strVal val="#ppt_h"/>
                                          </p:val>
                                        </p:tav>
                                        <p:tav tm="100000">
                                          <p:val>
                                            <p:strVal val="#ppt_h"/>
                                          </p:val>
                                        </p:tav>
                                      </p:tavLst>
                                    </p:anim>
                                    <p:animEffect transition="in" filter="fade">
                                      <p:cBhvr>
                                        <p:cTn id="18" dur="1000"/>
                                        <p:tgtEl>
                                          <p:spTgt spid="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3"/>
          <p:cNvSpPr txBox="1"/>
          <p:nvPr/>
        </p:nvSpPr>
        <p:spPr>
          <a:xfrm>
            <a:off x="722281" y="360935"/>
            <a:ext cx="8017018" cy="523180"/>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800" b="1" dirty="0">
                <a:solidFill>
                  <a:schemeClr val="accent6"/>
                </a:solidFill>
                <a:latin typeface="Abadi" panose="020B0604020104020204" pitchFamily="34" charset="0"/>
                <a:ea typeface="Avenir"/>
                <a:cs typeface="Avenir"/>
                <a:sym typeface="Avenir"/>
              </a:rPr>
              <a:t>Illustration of the result obtained using excel solver </a:t>
            </a:r>
            <a:endParaRPr lang="en-US" dirty="0">
              <a:solidFill>
                <a:schemeClr val="accent6"/>
              </a:solidFill>
              <a:latin typeface="Abadi" panose="020B0604020104020204" pitchFamily="34" charset="0"/>
            </a:endParaRPr>
          </a:p>
        </p:txBody>
      </p:sp>
      <p:cxnSp>
        <p:nvCxnSpPr>
          <p:cNvPr id="572" name="Google Shape;572;p23"/>
          <p:cNvCxnSpPr/>
          <p:nvPr/>
        </p:nvCxnSpPr>
        <p:spPr>
          <a:xfrm>
            <a:off x="3134392" y="2707464"/>
            <a:ext cx="5699432" cy="2760082"/>
          </a:xfrm>
          <a:prstGeom prst="straightConnector1">
            <a:avLst/>
          </a:prstGeom>
          <a:noFill/>
          <a:ln w="25400" cap="flat" cmpd="sng">
            <a:solidFill>
              <a:srgbClr val="FF0000"/>
            </a:solidFill>
            <a:prstDash val="solid"/>
            <a:miter lim="800000"/>
            <a:headEnd type="none" w="sm" len="sm"/>
            <a:tailEnd type="triangle" w="med" len="med"/>
          </a:ln>
        </p:spPr>
      </p:cxnSp>
      <p:cxnSp>
        <p:nvCxnSpPr>
          <p:cNvPr id="573" name="Google Shape;573;p23"/>
          <p:cNvCxnSpPr/>
          <p:nvPr/>
        </p:nvCxnSpPr>
        <p:spPr>
          <a:xfrm>
            <a:off x="3062383" y="1659573"/>
            <a:ext cx="5831427" cy="1069974"/>
          </a:xfrm>
          <a:prstGeom prst="straightConnector1">
            <a:avLst/>
          </a:prstGeom>
          <a:noFill/>
          <a:ln w="25400" cap="flat" cmpd="sng">
            <a:solidFill>
              <a:schemeClr val="dk1"/>
            </a:solidFill>
            <a:prstDash val="solid"/>
            <a:miter lim="800000"/>
            <a:headEnd type="none" w="sm" len="sm"/>
            <a:tailEnd type="triangle" w="med" len="med"/>
          </a:ln>
        </p:spPr>
      </p:cxnSp>
      <p:cxnSp>
        <p:nvCxnSpPr>
          <p:cNvPr id="574" name="Google Shape;574;p23"/>
          <p:cNvCxnSpPr/>
          <p:nvPr/>
        </p:nvCxnSpPr>
        <p:spPr>
          <a:xfrm rot="10800000" flipH="1">
            <a:off x="3042699" y="1523947"/>
            <a:ext cx="5791125" cy="2065153"/>
          </a:xfrm>
          <a:prstGeom prst="straightConnector1">
            <a:avLst/>
          </a:prstGeom>
          <a:noFill/>
          <a:ln w="25400" cap="flat" cmpd="sng">
            <a:solidFill>
              <a:srgbClr val="0070C0"/>
            </a:solidFill>
            <a:prstDash val="solid"/>
            <a:miter lim="800000"/>
            <a:headEnd type="none" w="sm" len="sm"/>
            <a:tailEnd type="triangle" w="med" len="med"/>
          </a:ln>
        </p:spPr>
      </p:cxnSp>
      <p:cxnSp>
        <p:nvCxnSpPr>
          <p:cNvPr id="575" name="Google Shape;575;p23"/>
          <p:cNvCxnSpPr/>
          <p:nvPr/>
        </p:nvCxnSpPr>
        <p:spPr>
          <a:xfrm rot="10800000" flipH="1">
            <a:off x="3083437" y="4544482"/>
            <a:ext cx="5810373" cy="83479"/>
          </a:xfrm>
          <a:prstGeom prst="straightConnector1">
            <a:avLst/>
          </a:prstGeom>
          <a:noFill/>
          <a:ln w="25400" cap="flat" cmpd="sng">
            <a:solidFill>
              <a:srgbClr val="704274"/>
            </a:solidFill>
            <a:prstDash val="solid"/>
            <a:round/>
            <a:headEnd type="none" w="sm" len="sm"/>
            <a:tailEnd type="triangle" w="med" len="med"/>
          </a:ln>
        </p:spPr>
      </p:cxnSp>
      <p:cxnSp>
        <p:nvCxnSpPr>
          <p:cNvPr id="576" name="Google Shape;576;p23"/>
          <p:cNvCxnSpPr/>
          <p:nvPr/>
        </p:nvCxnSpPr>
        <p:spPr>
          <a:xfrm rot="10800000" flipH="1">
            <a:off x="3094371" y="1593208"/>
            <a:ext cx="5739453" cy="3034752"/>
          </a:xfrm>
          <a:prstGeom prst="straightConnector1">
            <a:avLst/>
          </a:prstGeom>
          <a:noFill/>
          <a:ln w="25400" cap="flat" cmpd="sng">
            <a:solidFill>
              <a:srgbClr val="704274"/>
            </a:solidFill>
            <a:prstDash val="solid"/>
            <a:round/>
            <a:headEnd type="none" w="sm" len="sm"/>
            <a:tailEnd type="triangle" w="med" len="med"/>
          </a:ln>
        </p:spPr>
      </p:cxnSp>
      <p:cxnSp>
        <p:nvCxnSpPr>
          <p:cNvPr id="577" name="Google Shape;577;p23"/>
          <p:cNvCxnSpPr/>
          <p:nvPr/>
        </p:nvCxnSpPr>
        <p:spPr>
          <a:xfrm rot="10800000" flipH="1">
            <a:off x="3101244" y="5594550"/>
            <a:ext cx="5792566" cy="80782"/>
          </a:xfrm>
          <a:prstGeom prst="straightConnector1">
            <a:avLst/>
          </a:prstGeom>
          <a:ln>
            <a:headEnd type="none" w="sm" len="sm"/>
            <a:tailEnd type="triangle" w="med" len="med"/>
          </a:ln>
        </p:spPr>
        <p:style>
          <a:lnRef idx="3">
            <a:schemeClr val="accent2"/>
          </a:lnRef>
          <a:fillRef idx="0">
            <a:schemeClr val="accent2"/>
          </a:fillRef>
          <a:effectRef idx="2">
            <a:schemeClr val="accent2"/>
          </a:effectRef>
          <a:fontRef idx="minor">
            <a:schemeClr val="tx1"/>
          </a:fontRef>
        </p:style>
      </p:cxnSp>
      <p:cxnSp>
        <p:nvCxnSpPr>
          <p:cNvPr id="578" name="Google Shape;578;p23"/>
          <p:cNvCxnSpPr/>
          <p:nvPr/>
        </p:nvCxnSpPr>
        <p:spPr>
          <a:xfrm rot="10800000" flipH="1">
            <a:off x="3101244" y="4627960"/>
            <a:ext cx="5732580" cy="1047372"/>
          </a:xfrm>
          <a:prstGeom prst="straightConnector1">
            <a:avLst/>
          </a:prstGeom>
          <a:ln>
            <a:headEnd type="none" w="sm" len="sm"/>
            <a:tailEnd type="triangle" w="med" len="med"/>
          </a:ln>
        </p:spPr>
        <p:style>
          <a:lnRef idx="3">
            <a:schemeClr val="accent2"/>
          </a:lnRef>
          <a:fillRef idx="0">
            <a:schemeClr val="accent2"/>
          </a:fillRef>
          <a:effectRef idx="2">
            <a:schemeClr val="accent2"/>
          </a:effectRef>
          <a:fontRef idx="minor">
            <a:schemeClr val="tx1"/>
          </a:fontRef>
        </p:style>
      </p:cxnSp>
      <p:graphicFrame>
        <p:nvGraphicFramePr>
          <p:cNvPr id="579" name="Google Shape;579;p23"/>
          <p:cNvGraphicFramePr/>
          <p:nvPr/>
        </p:nvGraphicFramePr>
        <p:xfrm>
          <a:off x="8987955" y="3878660"/>
          <a:ext cx="2036600" cy="749300"/>
        </p:xfrm>
        <a:graphic>
          <a:graphicData uri="http://schemas.openxmlformats.org/drawingml/2006/table">
            <a:tbl>
              <a:tblPr>
                <a:noFill/>
              </a:tblPr>
              <a:tblGrid>
                <a:gridCol w="1018300">
                  <a:extLst>
                    <a:ext uri="{9D8B030D-6E8A-4147-A177-3AD203B41FA5}">
                      <a16:colId xmlns:a16="http://schemas.microsoft.com/office/drawing/2014/main" val="20000"/>
                    </a:ext>
                  </a:extLst>
                </a:gridCol>
                <a:gridCol w="1018300">
                  <a:extLst>
                    <a:ext uri="{9D8B030D-6E8A-4147-A177-3AD203B41FA5}">
                      <a16:colId xmlns:a16="http://schemas.microsoft.com/office/drawing/2014/main" val="20001"/>
                    </a:ext>
                  </a:extLst>
                </a:gridCol>
              </a:tblGrid>
              <a:tr h="368300">
                <a:tc>
                  <a:txBody>
                    <a:bodyPr/>
                    <a:lstStyle/>
                    <a:p>
                      <a:pPr marL="0" marR="0" lvl="0" indent="0" algn="l" rtl="0">
                        <a:spcBef>
                          <a:spcPts val="0"/>
                        </a:spcBef>
                        <a:spcAft>
                          <a:spcPts val="0"/>
                        </a:spcAft>
                        <a:buNone/>
                      </a:pPr>
                      <a:endParaRPr sz="1000" b="0" i="0" u="none" strike="noStrike" cap="none">
                        <a:solidFill>
                          <a:srgbClr val="000000"/>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1" i="0" u="none" strike="noStrike" cap="none">
                          <a:solidFill>
                            <a:srgbClr val="000000"/>
                          </a:solidFill>
                          <a:latin typeface="Arial"/>
                          <a:ea typeface="Arial"/>
                          <a:cs typeface="Arial"/>
                          <a:sym typeface="Arial"/>
                        </a:rPr>
                        <a:t>Demand</a:t>
                      </a:r>
                      <a:endParaRPr/>
                    </a:p>
                  </a:txBody>
                  <a:tcPr marL="6350" marR="6350" marT="63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DE49B"/>
                    </a:solidFill>
                  </a:tcPr>
                </a:tc>
                <a:extLst>
                  <a:ext uri="{0D108BD9-81ED-4DB2-BD59-A6C34878D82A}">
                    <a16:rowId xmlns:a16="http://schemas.microsoft.com/office/drawing/2014/main" val="10000"/>
                  </a:ext>
                </a:extLst>
              </a:tr>
              <a:tr h="381000">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City Center</a:t>
                      </a:r>
                      <a:endParaRPr sz="1200" b="1" i="0" u="none" strike="noStrike" cap="none">
                        <a:solidFill>
                          <a:srgbClr val="000000"/>
                        </a:solidFill>
                        <a:latin typeface="Arial"/>
                        <a:ea typeface="Arial"/>
                        <a:cs typeface="Arial"/>
                        <a:sym typeface="Arial"/>
                      </a:endParaRPr>
                    </a:p>
                  </a:txBody>
                  <a:tcPr marL="6350" marR="6350" marT="635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65</a:t>
                      </a:r>
                      <a:endParaRPr/>
                    </a:p>
                  </a:txBody>
                  <a:tcPr marL="6350" marR="6350" marT="63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8E86"/>
                    </a:solidFill>
                  </a:tcPr>
                </a:tc>
                <a:extLst>
                  <a:ext uri="{0D108BD9-81ED-4DB2-BD59-A6C34878D82A}">
                    <a16:rowId xmlns:a16="http://schemas.microsoft.com/office/drawing/2014/main" val="10001"/>
                  </a:ext>
                </a:extLst>
              </a:tr>
            </a:tbl>
          </a:graphicData>
        </a:graphic>
      </p:graphicFrame>
      <p:graphicFrame>
        <p:nvGraphicFramePr>
          <p:cNvPr id="580" name="Google Shape;580;p23"/>
          <p:cNvGraphicFramePr/>
          <p:nvPr/>
        </p:nvGraphicFramePr>
        <p:xfrm>
          <a:off x="8987955" y="2294461"/>
          <a:ext cx="2051850" cy="749300"/>
        </p:xfrm>
        <a:graphic>
          <a:graphicData uri="http://schemas.openxmlformats.org/drawingml/2006/table">
            <a:tbl>
              <a:tblPr>
                <a:noFill/>
              </a:tblPr>
              <a:tblGrid>
                <a:gridCol w="1025925">
                  <a:extLst>
                    <a:ext uri="{9D8B030D-6E8A-4147-A177-3AD203B41FA5}">
                      <a16:colId xmlns:a16="http://schemas.microsoft.com/office/drawing/2014/main" val="20000"/>
                    </a:ext>
                  </a:extLst>
                </a:gridCol>
                <a:gridCol w="1025925">
                  <a:extLst>
                    <a:ext uri="{9D8B030D-6E8A-4147-A177-3AD203B41FA5}">
                      <a16:colId xmlns:a16="http://schemas.microsoft.com/office/drawing/2014/main" val="20001"/>
                    </a:ext>
                  </a:extLst>
                </a:gridCol>
              </a:tblGrid>
              <a:tr h="368300">
                <a:tc>
                  <a:txBody>
                    <a:bodyPr/>
                    <a:lstStyle/>
                    <a:p>
                      <a:pPr marL="0" marR="0" lvl="0" indent="0" algn="l" rtl="0">
                        <a:spcBef>
                          <a:spcPts val="0"/>
                        </a:spcBef>
                        <a:spcAft>
                          <a:spcPts val="0"/>
                        </a:spcAft>
                        <a:buNone/>
                      </a:pPr>
                      <a:endParaRPr sz="1000" b="0" i="0" u="none" strike="noStrike" cap="none">
                        <a:solidFill>
                          <a:srgbClr val="000000"/>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1" i="0" u="none" strike="noStrike" cap="none">
                          <a:solidFill>
                            <a:srgbClr val="000000"/>
                          </a:solidFill>
                          <a:latin typeface="Arial"/>
                          <a:ea typeface="Arial"/>
                          <a:cs typeface="Arial"/>
                          <a:sym typeface="Arial"/>
                        </a:rPr>
                        <a:t>Demand</a:t>
                      </a:r>
                      <a:endParaRPr/>
                    </a:p>
                  </a:txBody>
                  <a:tcPr marL="6350" marR="6350" marT="63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DE49B"/>
                    </a:solidFill>
                  </a:tcPr>
                </a:tc>
                <a:extLst>
                  <a:ext uri="{0D108BD9-81ED-4DB2-BD59-A6C34878D82A}">
                    <a16:rowId xmlns:a16="http://schemas.microsoft.com/office/drawing/2014/main" val="10000"/>
                  </a:ext>
                </a:extLst>
              </a:tr>
              <a:tr h="381000">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Moratuwa</a:t>
                      </a:r>
                      <a:endParaRPr/>
                    </a:p>
                  </a:txBody>
                  <a:tcPr marL="6350" marR="6350" marT="635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30</a:t>
                      </a:r>
                      <a:endParaRPr/>
                    </a:p>
                  </a:txBody>
                  <a:tcPr marL="6350" marR="6350" marT="63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8E86"/>
                    </a:solidFill>
                  </a:tcPr>
                </a:tc>
                <a:extLst>
                  <a:ext uri="{0D108BD9-81ED-4DB2-BD59-A6C34878D82A}">
                    <a16:rowId xmlns:a16="http://schemas.microsoft.com/office/drawing/2014/main" val="10001"/>
                  </a:ext>
                </a:extLst>
              </a:tr>
            </a:tbl>
          </a:graphicData>
        </a:graphic>
      </p:graphicFrame>
      <p:graphicFrame>
        <p:nvGraphicFramePr>
          <p:cNvPr id="581" name="Google Shape;581;p23"/>
          <p:cNvGraphicFramePr/>
          <p:nvPr/>
        </p:nvGraphicFramePr>
        <p:xfrm>
          <a:off x="8987955" y="1000740"/>
          <a:ext cx="2036600" cy="749300"/>
        </p:xfrm>
        <a:graphic>
          <a:graphicData uri="http://schemas.openxmlformats.org/drawingml/2006/table">
            <a:tbl>
              <a:tblPr>
                <a:noFill/>
              </a:tblPr>
              <a:tblGrid>
                <a:gridCol w="1018300">
                  <a:extLst>
                    <a:ext uri="{9D8B030D-6E8A-4147-A177-3AD203B41FA5}">
                      <a16:colId xmlns:a16="http://schemas.microsoft.com/office/drawing/2014/main" val="20000"/>
                    </a:ext>
                  </a:extLst>
                </a:gridCol>
                <a:gridCol w="1018300">
                  <a:extLst>
                    <a:ext uri="{9D8B030D-6E8A-4147-A177-3AD203B41FA5}">
                      <a16:colId xmlns:a16="http://schemas.microsoft.com/office/drawing/2014/main" val="20001"/>
                    </a:ext>
                  </a:extLst>
                </a:gridCol>
              </a:tblGrid>
              <a:tr h="368300">
                <a:tc>
                  <a:txBody>
                    <a:bodyPr/>
                    <a:lstStyle/>
                    <a:p>
                      <a:pPr marL="0" marR="0" lvl="0" indent="0" algn="l" rtl="0">
                        <a:spcBef>
                          <a:spcPts val="0"/>
                        </a:spcBef>
                        <a:spcAft>
                          <a:spcPts val="0"/>
                        </a:spcAft>
                        <a:buNone/>
                      </a:pPr>
                      <a:endParaRPr sz="1000" b="0" i="0" u="none" strike="noStrike" cap="none">
                        <a:solidFill>
                          <a:srgbClr val="000000"/>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1" i="0" u="none" strike="noStrike" cap="none">
                          <a:solidFill>
                            <a:srgbClr val="000000"/>
                          </a:solidFill>
                          <a:latin typeface="Arial"/>
                          <a:ea typeface="Arial"/>
                          <a:cs typeface="Arial"/>
                          <a:sym typeface="Arial"/>
                        </a:rPr>
                        <a:t>Demand</a:t>
                      </a:r>
                      <a:endParaRPr/>
                    </a:p>
                  </a:txBody>
                  <a:tcPr marL="6350" marR="6350" marT="63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DE49B"/>
                    </a:solidFill>
                  </a:tcPr>
                </a:tc>
                <a:extLst>
                  <a:ext uri="{0D108BD9-81ED-4DB2-BD59-A6C34878D82A}">
                    <a16:rowId xmlns:a16="http://schemas.microsoft.com/office/drawing/2014/main" val="10000"/>
                  </a:ext>
                </a:extLst>
              </a:tr>
              <a:tr h="381000">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Dehiwala</a:t>
                      </a:r>
                      <a:endParaRPr/>
                    </a:p>
                  </a:txBody>
                  <a:tcPr marL="6350" marR="6350" marT="635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25</a:t>
                      </a:r>
                      <a:endParaRPr/>
                    </a:p>
                  </a:txBody>
                  <a:tcPr marL="6350" marR="6350" marT="63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8E86"/>
                    </a:solidFill>
                  </a:tcPr>
                </a:tc>
                <a:extLst>
                  <a:ext uri="{0D108BD9-81ED-4DB2-BD59-A6C34878D82A}">
                    <a16:rowId xmlns:a16="http://schemas.microsoft.com/office/drawing/2014/main" val="10001"/>
                  </a:ext>
                </a:extLst>
              </a:tr>
            </a:tbl>
          </a:graphicData>
        </a:graphic>
      </p:graphicFrame>
      <p:graphicFrame>
        <p:nvGraphicFramePr>
          <p:cNvPr id="582" name="Google Shape;582;p23"/>
          <p:cNvGraphicFramePr/>
          <p:nvPr/>
        </p:nvGraphicFramePr>
        <p:xfrm>
          <a:off x="8987955" y="5047297"/>
          <a:ext cx="2036600" cy="749300"/>
        </p:xfrm>
        <a:graphic>
          <a:graphicData uri="http://schemas.openxmlformats.org/drawingml/2006/table">
            <a:tbl>
              <a:tblPr>
                <a:noFill/>
              </a:tblPr>
              <a:tblGrid>
                <a:gridCol w="1018300">
                  <a:extLst>
                    <a:ext uri="{9D8B030D-6E8A-4147-A177-3AD203B41FA5}">
                      <a16:colId xmlns:a16="http://schemas.microsoft.com/office/drawing/2014/main" val="20000"/>
                    </a:ext>
                  </a:extLst>
                </a:gridCol>
                <a:gridCol w="1018300">
                  <a:extLst>
                    <a:ext uri="{9D8B030D-6E8A-4147-A177-3AD203B41FA5}">
                      <a16:colId xmlns:a16="http://schemas.microsoft.com/office/drawing/2014/main" val="20001"/>
                    </a:ext>
                  </a:extLst>
                </a:gridCol>
              </a:tblGrid>
              <a:tr h="368300">
                <a:tc>
                  <a:txBody>
                    <a:bodyPr/>
                    <a:lstStyle/>
                    <a:p>
                      <a:pPr marL="0" marR="0" lvl="0" indent="0" algn="l" rtl="0">
                        <a:spcBef>
                          <a:spcPts val="0"/>
                        </a:spcBef>
                        <a:spcAft>
                          <a:spcPts val="0"/>
                        </a:spcAft>
                        <a:buNone/>
                      </a:pPr>
                      <a:endParaRPr sz="1000" b="0" i="0" u="none" strike="noStrike" cap="none">
                        <a:solidFill>
                          <a:srgbClr val="000000"/>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1" i="0" u="none" strike="noStrike" cap="none">
                          <a:solidFill>
                            <a:srgbClr val="000000"/>
                          </a:solidFill>
                          <a:latin typeface="Arial"/>
                          <a:ea typeface="Arial"/>
                          <a:cs typeface="Arial"/>
                          <a:sym typeface="Arial"/>
                        </a:rPr>
                        <a:t>Demand</a:t>
                      </a:r>
                      <a:endParaRPr/>
                    </a:p>
                  </a:txBody>
                  <a:tcPr marL="6350" marR="6350" marT="63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DE49B"/>
                    </a:solidFill>
                  </a:tcPr>
                </a:tc>
                <a:extLst>
                  <a:ext uri="{0D108BD9-81ED-4DB2-BD59-A6C34878D82A}">
                    <a16:rowId xmlns:a16="http://schemas.microsoft.com/office/drawing/2014/main" val="10000"/>
                  </a:ext>
                </a:extLst>
              </a:tr>
              <a:tr h="381000">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Horana</a:t>
                      </a:r>
                      <a:endParaRPr/>
                    </a:p>
                  </a:txBody>
                  <a:tcPr marL="6350" marR="6350" marT="635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70</a:t>
                      </a:r>
                      <a:endParaRPr/>
                    </a:p>
                  </a:txBody>
                  <a:tcPr marL="6350" marR="6350" marT="63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8E86"/>
                    </a:solidFill>
                  </a:tcPr>
                </a:tc>
                <a:extLst>
                  <a:ext uri="{0D108BD9-81ED-4DB2-BD59-A6C34878D82A}">
                    <a16:rowId xmlns:a16="http://schemas.microsoft.com/office/drawing/2014/main" val="10001"/>
                  </a:ext>
                </a:extLst>
              </a:tr>
            </a:tbl>
          </a:graphicData>
        </a:graphic>
      </p:graphicFrame>
      <p:sp>
        <p:nvSpPr>
          <p:cNvPr id="583" name="Google Shape;583;p23"/>
          <p:cNvSpPr txBox="1"/>
          <p:nvPr/>
        </p:nvSpPr>
        <p:spPr>
          <a:xfrm rot="590915">
            <a:off x="3434785" y="1684825"/>
            <a:ext cx="259201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dirty="0">
                <a:solidFill>
                  <a:schemeClr val="dk1"/>
                </a:solidFill>
                <a:latin typeface="Avenir"/>
                <a:ea typeface="Avenir"/>
                <a:cs typeface="Avenir"/>
                <a:sym typeface="Avenir"/>
              </a:rPr>
              <a:t>30 x 7000 =210,000</a:t>
            </a:r>
            <a:endParaRPr dirty="0"/>
          </a:p>
        </p:txBody>
      </p:sp>
      <p:sp>
        <p:nvSpPr>
          <p:cNvPr id="584" name="Google Shape;584;p23"/>
          <p:cNvSpPr txBox="1"/>
          <p:nvPr/>
        </p:nvSpPr>
        <p:spPr>
          <a:xfrm rot="1589706">
            <a:off x="5514590" y="3632465"/>
            <a:ext cx="123031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dirty="0">
                <a:solidFill>
                  <a:schemeClr val="dk1"/>
                </a:solidFill>
                <a:latin typeface="Avenir"/>
                <a:ea typeface="Avenir"/>
                <a:cs typeface="Avenir"/>
                <a:sym typeface="Avenir"/>
              </a:rPr>
              <a:t>50 x 6000 </a:t>
            </a:r>
            <a:br>
              <a:rPr lang="en-IN" sz="1600" b="1" dirty="0">
                <a:solidFill>
                  <a:schemeClr val="dk1"/>
                </a:solidFill>
                <a:latin typeface="Avenir"/>
                <a:ea typeface="Avenir"/>
                <a:cs typeface="Avenir"/>
                <a:sym typeface="Avenir"/>
              </a:rPr>
            </a:br>
            <a:r>
              <a:rPr lang="en-IN" sz="1600" b="1" dirty="0">
                <a:solidFill>
                  <a:schemeClr val="dk1"/>
                </a:solidFill>
                <a:latin typeface="Avenir"/>
                <a:ea typeface="Avenir"/>
                <a:cs typeface="Avenir"/>
                <a:sym typeface="Avenir"/>
              </a:rPr>
              <a:t>= 300,000</a:t>
            </a:r>
            <a:endParaRPr dirty="0"/>
          </a:p>
        </p:txBody>
      </p:sp>
      <p:sp>
        <p:nvSpPr>
          <p:cNvPr id="585" name="Google Shape;585;p23"/>
          <p:cNvSpPr txBox="1"/>
          <p:nvPr/>
        </p:nvSpPr>
        <p:spPr>
          <a:xfrm rot="-1687050">
            <a:off x="2937592" y="3923069"/>
            <a:ext cx="201174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dirty="0">
                <a:solidFill>
                  <a:schemeClr val="dk1"/>
                </a:solidFill>
                <a:latin typeface="Avenir"/>
                <a:ea typeface="Avenir"/>
                <a:cs typeface="Avenir"/>
                <a:sym typeface="Avenir"/>
              </a:rPr>
              <a:t>5 x 7000 =35,000</a:t>
            </a:r>
            <a:endParaRPr dirty="0"/>
          </a:p>
        </p:txBody>
      </p:sp>
      <p:sp>
        <p:nvSpPr>
          <p:cNvPr id="586" name="Google Shape;586;p23"/>
          <p:cNvSpPr txBox="1"/>
          <p:nvPr/>
        </p:nvSpPr>
        <p:spPr>
          <a:xfrm rot="-1171766">
            <a:off x="4092864" y="2557473"/>
            <a:ext cx="229308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dirty="0">
                <a:solidFill>
                  <a:schemeClr val="dk1"/>
                </a:solidFill>
                <a:latin typeface="Avenir"/>
                <a:ea typeface="Avenir"/>
                <a:cs typeface="Avenir"/>
                <a:sym typeface="Avenir"/>
              </a:rPr>
              <a:t>20 x 3000 =60,000</a:t>
            </a:r>
            <a:endParaRPr dirty="0"/>
          </a:p>
        </p:txBody>
      </p:sp>
      <p:sp>
        <p:nvSpPr>
          <p:cNvPr id="587" name="Google Shape;587;p23"/>
          <p:cNvSpPr txBox="1"/>
          <p:nvPr/>
        </p:nvSpPr>
        <p:spPr>
          <a:xfrm>
            <a:off x="3848605" y="4346552"/>
            <a:ext cx="227342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dirty="0">
                <a:solidFill>
                  <a:schemeClr val="dk1"/>
                </a:solidFill>
                <a:latin typeface="Avenir"/>
                <a:ea typeface="Avenir"/>
                <a:cs typeface="Avenir"/>
                <a:sym typeface="Avenir"/>
              </a:rPr>
              <a:t>55 x 2000 =110,000</a:t>
            </a:r>
            <a:endParaRPr dirty="0"/>
          </a:p>
        </p:txBody>
      </p:sp>
      <p:sp>
        <p:nvSpPr>
          <p:cNvPr id="588" name="Google Shape;588;p23"/>
          <p:cNvSpPr txBox="1"/>
          <p:nvPr/>
        </p:nvSpPr>
        <p:spPr>
          <a:xfrm rot="-695157">
            <a:off x="3290023" y="5169232"/>
            <a:ext cx="2127428"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dirty="0">
                <a:solidFill>
                  <a:schemeClr val="dk1"/>
                </a:solidFill>
                <a:latin typeface="Avenir"/>
                <a:ea typeface="Avenir"/>
                <a:cs typeface="Avenir"/>
                <a:sym typeface="Avenir"/>
              </a:rPr>
              <a:t>10 x 8000 =80,000</a:t>
            </a:r>
            <a:endParaRPr dirty="0"/>
          </a:p>
        </p:txBody>
      </p:sp>
      <p:sp>
        <p:nvSpPr>
          <p:cNvPr id="589" name="Google Shape;589;p23"/>
          <p:cNvSpPr txBox="1"/>
          <p:nvPr/>
        </p:nvSpPr>
        <p:spPr>
          <a:xfrm>
            <a:off x="5529133" y="5338509"/>
            <a:ext cx="243219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dirty="0">
                <a:solidFill>
                  <a:schemeClr val="dk1"/>
                </a:solidFill>
                <a:latin typeface="Avenir"/>
                <a:ea typeface="Avenir"/>
                <a:cs typeface="Avenir"/>
                <a:sym typeface="Avenir"/>
              </a:rPr>
              <a:t>20 x 12000 =240,000</a:t>
            </a:r>
            <a:endParaRPr dirty="0"/>
          </a:p>
        </p:txBody>
      </p:sp>
      <p:sp>
        <p:nvSpPr>
          <p:cNvPr id="590" name="Google Shape;590;p23"/>
          <p:cNvSpPr txBox="1"/>
          <p:nvPr/>
        </p:nvSpPr>
        <p:spPr>
          <a:xfrm>
            <a:off x="3192931" y="5959321"/>
            <a:ext cx="6367286" cy="613690"/>
          </a:xfrm>
          <a:prstGeom prst="rect">
            <a:avLst/>
          </a:prstGeom>
          <a:noFill/>
          <a:ln>
            <a:noFill/>
          </a:ln>
          <a:effectLst>
            <a:outerShdw blurRad="107950" dist="12700" dir="5400000" algn="ctr">
              <a:srgbClr val="000000"/>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200"/>
              <a:buFont typeface="Avenir"/>
              <a:buNone/>
            </a:pPr>
            <a:r>
              <a:rPr lang="en-IN" sz="3200" b="1" dirty="0">
                <a:solidFill>
                  <a:schemeClr val="lt1"/>
                </a:solidFill>
                <a:latin typeface="Avenir"/>
                <a:ea typeface="Avenir"/>
                <a:cs typeface="Avenir"/>
                <a:sym typeface="Avenir"/>
              </a:rPr>
              <a:t>Total Cost = LKR 1,035,000.00</a:t>
            </a:r>
            <a:endParaRPr dirty="0"/>
          </a:p>
        </p:txBody>
      </p:sp>
      <p:graphicFrame>
        <p:nvGraphicFramePr>
          <p:cNvPr id="591" name="Google Shape;591;p23"/>
          <p:cNvGraphicFramePr/>
          <p:nvPr/>
        </p:nvGraphicFramePr>
        <p:xfrm>
          <a:off x="911945" y="1367409"/>
          <a:ext cx="2112800" cy="523200"/>
        </p:xfrm>
        <a:graphic>
          <a:graphicData uri="http://schemas.openxmlformats.org/drawingml/2006/table">
            <a:tbl>
              <a:tblPr>
                <a:noFill/>
              </a:tblPr>
              <a:tblGrid>
                <a:gridCol w="1056400">
                  <a:extLst>
                    <a:ext uri="{9D8B030D-6E8A-4147-A177-3AD203B41FA5}">
                      <a16:colId xmlns:a16="http://schemas.microsoft.com/office/drawing/2014/main" val="20000"/>
                    </a:ext>
                  </a:extLst>
                </a:gridCol>
                <a:gridCol w="1056400">
                  <a:extLst>
                    <a:ext uri="{9D8B030D-6E8A-4147-A177-3AD203B41FA5}">
                      <a16:colId xmlns:a16="http://schemas.microsoft.com/office/drawing/2014/main" val="20001"/>
                    </a:ext>
                  </a:extLst>
                </a:gridCol>
              </a:tblGrid>
              <a:tr h="261600">
                <a:tc>
                  <a:txBody>
                    <a:bodyPr/>
                    <a:lstStyle/>
                    <a:p>
                      <a:pPr marL="0" marR="0" lvl="0" indent="0" algn="l" rtl="0">
                        <a:spcBef>
                          <a:spcPts val="0"/>
                        </a:spcBef>
                        <a:spcAft>
                          <a:spcPts val="0"/>
                        </a:spcAft>
                        <a:buNone/>
                      </a:pPr>
                      <a:endParaRPr sz="1000" b="0" i="0" u="none" strike="noStrike" cap="none">
                        <a:solidFill>
                          <a:srgbClr val="000000"/>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Supply</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DE49B"/>
                    </a:solidFill>
                  </a:tcPr>
                </a:tc>
                <a:extLst>
                  <a:ext uri="{0D108BD9-81ED-4DB2-BD59-A6C34878D82A}">
                    <a16:rowId xmlns:a16="http://schemas.microsoft.com/office/drawing/2014/main" val="10000"/>
                  </a:ext>
                </a:extLst>
              </a:tr>
              <a:tr h="261600">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Kalutara</a:t>
                      </a:r>
                      <a:endParaRPr/>
                    </a:p>
                  </a:txBody>
                  <a:tcPr marL="6350" marR="6350" marT="635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IN" sz="1200" b="1" i="0" u="none" strike="noStrike" cap="none" dirty="0">
                          <a:solidFill>
                            <a:srgbClr val="000000"/>
                          </a:solidFill>
                          <a:latin typeface="Arial"/>
                          <a:ea typeface="Arial"/>
                          <a:cs typeface="Arial"/>
                          <a:sym typeface="Arial"/>
                        </a:rPr>
                        <a:t>30</a:t>
                      </a:r>
                      <a:endParaRPr dirty="0"/>
                    </a:p>
                  </a:txBody>
                  <a:tcPr marL="6350" marR="6350" marT="63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AD694"/>
                    </a:solidFill>
                  </a:tcPr>
                </a:tc>
                <a:extLst>
                  <a:ext uri="{0D108BD9-81ED-4DB2-BD59-A6C34878D82A}">
                    <a16:rowId xmlns:a16="http://schemas.microsoft.com/office/drawing/2014/main" val="10001"/>
                  </a:ext>
                </a:extLst>
              </a:tr>
            </a:tbl>
          </a:graphicData>
        </a:graphic>
      </p:graphicFrame>
      <p:graphicFrame>
        <p:nvGraphicFramePr>
          <p:cNvPr id="592" name="Google Shape;592;p23"/>
          <p:cNvGraphicFramePr/>
          <p:nvPr/>
        </p:nvGraphicFramePr>
        <p:xfrm>
          <a:off x="911945" y="2579796"/>
          <a:ext cx="2071550" cy="400050"/>
        </p:xfrm>
        <a:graphic>
          <a:graphicData uri="http://schemas.openxmlformats.org/drawingml/2006/table">
            <a:tbl>
              <a:tblPr>
                <a:noFill/>
              </a:tblPr>
              <a:tblGrid>
                <a:gridCol w="1035775">
                  <a:extLst>
                    <a:ext uri="{9D8B030D-6E8A-4147-A177-3AD203B41FA5}">
                      <a16:colId xmlns:a16="http://schemas.microsoft.com/office/drawing/2014/main" val="20000"/>
                    </a:ext>
                  </a:extLst>
                </a:gridCol>
                <a:gridCol w="1035775">
                  <a:extLst>
                    <a:ext uri="{9D8B030D-6E8A-4147-A177-3AD203B41FA5}">
                      <a16:colId xmlns:a16="http://schemas.microsoft.com/office/drawing/2014/main" val="20001"/>
                    </a:ext>
                  </a:extLst>
                </a:gridCol>
              </a:tblGrid>
              <a:tr h="200025">
                <a:tc>
                  <a:txBody>
                    <a:bodyPr/>
                    <a:lstStyle/>
                    <a:p>
                      <a:pPr marL="0" marR="0" lvl="0" indent="0" algn="l" rtl="0">
                        <a:spcBef>
                          <a:spcPts val="0"/>
                        </a:spcBef>
                        <a:spcAft>
                          <a:spcPts val="0"/>
                        </a:spcAft>
                        <a:buNone/>
                      </a:pPr>
                      <a:endParaRPr sz="1000" b="0" i="0" u="none" strike="noStrike" cap="none">
                        <a:solidFill>
                          <a:srgbClr val="000000"/>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Supply</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DE49B"/>
                    </a:solidFill>
                  </a:tcPr>
                </a:tc>
                <a:extLst>
                  <a:ext uri="{0D108BD9-81ED-4DB2-BD59-A6C34878D82A}">
                    <a16:rowId xmlns:a16="http://schemas.microsoft.com/office/drawing/2014/main" val="10000"/>
                  </a:ext>
                </a:extLst>
              </a:tr>
              <a:tr h="200025">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Weyangoda</a:t>
                      </a:r>
                      <a:endParaRPr/>
                    </a:p>
                  </a:txBody>
                  <a:tcPr marL="6350" marR="6350" marT="635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50</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AD694"/>
                    </a:solidFill>
                  </a:tcPr>
                </a:tc>
                <a:extLst>
                  <a:ext uri="{0D108BD9-81ED-4DB2-BD59-A6C34878D82A}">
                    <a16:rowId xmlns:a16="http://schemas.microsoft.com/office/drawing/2014/main" val="10001"/>
                  </a:ext>
                </a:extLst>
              </a:tr>
            </a:tbl>
          </a:graphicData>
        </a:graphic>
      </p:graphicFrame>
      <p:graphicFrame>
        <p:nvGraphicFramePr>
          <p:cNvPr id="593" name="Google Shape;593;p23"/>
          <p:cNvGraphicFramePr/>
          <p:nvPr/>
        </p:nvGraphicFramePr>
        <p:xfrm>
          <a:off x="902095" y="4325021"/>
          <a:ext cx="2056850" cy="400050"/>
        </p:xfrm>
        <a:graphic>
          <a:graphicData uri="http://schemas.openxmlformats.org/drawingml/2006/table">
            <a:tbl>
              <a:tblPr>
                <a:noFill/>
              </a:tblPr>
              <a:tblGrid>
                <a:gridCol w="1028425">
                  <a:extLst>
                    <a:ext uri="{9D8B030D-6E8A-4147-A177-3AD203B41FA5}">
                      <a16:colId xmlns:a16="http://schemas.microsoft.com/office/drawing/2014/main" val="20000"/>
                    </a:ext>
                  </a:extLst>
                </a:gridCol>
                <a:gridCol w="1028425">
                  <a:extLst>
                    <a:ext uri="{9D8B030D-6E8A-4147-A177-3AD203B41FA5}">
                      <a16:colId xmlns:a16="http://schemas.microsoft.com/office/drawing/2014/main" val="20001"/>
                    </a:ext>
                  </a:extLst>
                </a:gridCol>
              </a:tblGrid>
              <a:tr h="200025">
                <a:tc>
                  <a:txBody>
                    <a:bodyPr/>
                    <a:lstStyle/>
                    <a:p>
                      <a:pPr marL="0" marR="0" lvl="0" indent="0" algn="l" rtl="0">
                        <a:spcBef>
                          <a:spcPts val="0"/>
                        </a:spcBef>
                        <a:spcAft>
                          <a:spcPts val="0"/>
                        </a:spcAft>
                        <a:buNone/>
                      </a:pPr>
                      <a:endParaRPr sz="1000" b="0" i="0" u="none" strike="noStrike" cap="none">
                        <a:solidFill>
                          <a:srgbClr val="000000"/>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Supply</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DE49B"/>
                    </a:solidFill>
                  </a:tcPr>
                </a:tc>
                <a:extLst>
                  <a:ext uri="{0D108BD9-81ED-4DB2-BD59-A6C34878D82A}">
                    <a16:rowId xmlns:a16="http://schemas.microsoft.com/office/drawing/2014/main" val="10000"/>
                  </a:ext>
                </a:extLst>
              </a:tr>
              <a:tr h="200025">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Slave Island</a:t>
                      </a:r>
                      <a:endParaRPr/>
                    </a:p>
                  </a:txBody>
                  <a:tcPr marL="6350" marR="6350" marT="635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60</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AD694"/>
                    </a:solidFill>
                  </a:tcPr>
                </a:tc>
                <a:extLst>
                  <a:ext uri="{0D108BD9-81ED-4DB2-BD59-A6C34878D82A}">
                    <a16:rowId xmlns:a16="http://schemas.microsoft.com/office/drawing/2014/main" val="10001"/>
                  </a:ext>
                </a:extLst>
              </a:tr>
            </a:tbl>
          </a:graphicData>
        </a:graphic>
      </p:graphicFrame>
      <p:graphicFrame>
        <p:nvGraphicFramePr>
          <p:cNvPr id="594" name="Google Shape;594;p23"/>
          <p:cNvGraphicFramePr/>
          <p:nvPr/>
        </p:nvGraphicFramePr>
        <p:xfrm>
          <a:off x="911945" y="3408207"/>
          <a:ext cx="2012900" cy="400050"/>
        </p:xfrm>
        <a:graphic>
          <a:graphicData uri="http://schemas.openxmlformats.org/drawingml/2006/table">
            <a:tbl>
              <a:tblPr>
                <a:noFill/>
              </a:tblPr>
              <a:tblGrid>
                <a:gridCol w="1006450">
                  <a:extLst>
                    <a:ext uri="{9D8B030D-6E8A-4147-A177-3AD203B41FA5}">
                      <a16:colId xmlns:a16="http://schemas.microsoft.com/office/drawing/2014/main" val="20000"/>
                    </a:ext>
                  </a:extLst>
                </a:gridCol>
                <a:gridCol w="1006450">
                  <a:extLst>
                    <a:ext uri="{9D8B030D-6E8A-4147-A177-3AD203B41FA5}">
                      <a16:colId xmlns:a16="http://schemas.microsoft.com/office/drawing/2014/main" val="20001"/>
                    </a:ext>
                  </a:extLst>
                </a:gridCol>
              </a:tblGrid>
              <a:tr h="200025">
                <a:tc>
                  <a:txBody>
                    <a:bodyPr/>
                    <a:lstStyle/>
                    <a:p>
                      <a:pPr marL="0" marR="0" lvl="0" indent="0" algn="l" rtl="0">
                        <a:spcBef>
                          <a:spcPts val="0"/>
                        </a:spcBef>
                        <a:spcAft>
                          <a:spcPts val="0"/>
                        </a:spcAft>
                        <a:buNone/>
                      </a:pPr>
                      <a:endParaRPr sz="1000" b="0" i="0" u="none" strike="noStrike" cap="none">
                        <a:solidFill>
                          <a:srgbClr val="000000"/>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Supply</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DE49B"/>
                    </a:solidFill>
                  </a:tcPr>
                </a:tc>
                <a:extLst>
                  <a:ext uri="{0D108BD9-81ED-4DB2-BD59-A6C34878D82A}">
                    <a16:rowId xmlns:a16="http://schemas.microsoft.com/office/drawing/2014/main" val="10000"/>
                  </a:ext>
                </a:extLst>
              </a:tr>
              <a:tr h="200025">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Narahenpita</a:t>
                      </a:r>
                      <a:endParaRPr/>
                    </a:p>
                  </a:txBody>
                  <a:tcPr marL="6350" marR="6350" marT="635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20</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AD694"/>
                    </a:solidFill>
                  </a:tcPr>
                </a:tc>
                <a:extLst>
                  <a:ext uri="{0D108BD9-81ED-4DB2-BD59-A6C34878D82A}">
                    <a16:rowId xmlns:a16="http://schemas.microsoft.com/office/drawing/2014/main" val="10001"/>
                  </a:ext>
                </a:extLst>
              </a:tr>
            </a:tbl>
          </a:graphicData>
        </a:graphic>
      </p:graphicFrame>
      <p:graphicFrame>
        <p:nvGraphicFramePr>
          <p:cNvPr id="595" name="Google Shape;595;p23"/>
          <p:cNvGraphicFramePr/>
          <p:nvPr/>
        </p:nvGraphicFramePr>
        <p:xfrm>
          <a:off x="902095" y="5396547"/>
          <a:ext cx="1981200" cy="400050"/>
        </p:xfrm>
        <a:graphic>
          <a:graphicData uri="http://schemas.openxmlformats.org/drawingml/2006/table">
            <a:tbl>
              <a:tblPr>
                <a:noFil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200025">
                <a:tc>
                  <a:txBody>
                    <a:bodyPr/>
                    <a:lstStyle/>
                    <a:p>
                      <a:pPr marL="0" marR="0" lvl="0" indent="0" algn="l" rtl="0">
                        <a:spcBef>
                          <a:spcPts val="0"/>
                        </a:spcBef>
                        <a:spcAft>
                          <a:spcPts val="0"/>
                        </a:spcAft>
                        <a:buNone/>
                      </a:pPr>
                      <a:endParaRPr sz="1000" b="0" i="0" u="none" strike="noStrike" cap="none">
                        <a:solidFill>
                          <a:srgbClr val="000000"/>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Supply</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DE49B"/>
                    </a:solidFill>
                  </a:tcPr>
                </a:tc>
                <a:extLst>
                  <a:ext uri="{0D108BD9-81ED-4DB2-BD59-A6C34878D82A}">
                    <a16:rowId xmlns:a16="http://schemas.microsoft.com/office/drawing/2014/main" val="10000"/>
                  </a:ext>
                </a:extLst>
              </a:tr>
              <a:tr h="200025">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Biyagama</a:t>
                      </a:r>
                      <a:endParaRPr/>
                    </a:p>
                  </a:txBody>
                  <a:tcPr marL="6350" marR="6350" marT="6350"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IN" sz="1200" b="1" i="0" u="none" strike="noStrike" cap="none">
                          <a:solidFill>
                            <a:srgbClr val="000000"/>
                          </a:solidFill>
                          <a:latin typeface="Arial"/>
                          <a:ea typeface="Arial"/>
                          <a:cs typeface="Arial"/>
                          <a:sym typeface="Arial"/>
                        </a:rPr>
                        <a:t>30</a:t>
                      </a:r>
                      <a:endParaRPr/>
                    </a:p>
                  </a:txBody>
                  <a:tcPr marL="6350" marR="6350" marT="63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AD694"/>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573"/>
                                        </p:tgtEl>
                                        <p:attrNameLst>
                                          <p:attrName>style.visibility</p:attrName>
                                        </p:attrNameLst>
                                      </p:cBhvr>
                                      <p:to>
                                        <p:strVal val="visible"/>
                                      </p:to>
                                    </p:set>
                                    <p:animEffect transition="in" filter="circle(out)">
                                      <p:cBhvr>
                                        <p:cTn id="7" dur="500"/>
                                        <p:tgtEl>
                                          <p:spTgt spid="57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83"/>
                                        </p:tgtEl>
                                        <p:attrNameLst>
                                          <p:attrName>style.visibility</p:attrName>
                                        </p:attrNameLst>
                                      </p:cBhvr>
                                      <p:to>
                                        <p:strVal val="visible"/>
                                      </p:to>
                                    </p:set>
                                  </p:childTnLst>
                                </p:cTn>
                              </p:par>
                            </p:childTnLst>
                          </p:cTn>
                        </p:par>
                        <p:par>
                          <p:cTn id="11" fill="hold">
                            <p:stCondLst>
                              <p:cond delay="500"/>
                            </p:stCondLst>
                            <p:childTnLst>
                              <p:par>
                                <p:cTn id="12" presetID="6" presetClass="entr" presetSubtype="32" fill="hold" nodeType="afterEffect">
                                  <p:stCondLst>
                                    <p:cond delay="0"/>
                                  </p:stCondLst>
                                  <p:childTnLst>
                                    <p:set>
                                      <p:cBhvr>
                                        <p:cTn id="13" dur="1" fill="hold">
                                          <p:stCondLst>
                                            <p:cond delay="0"/>
                                          </p:stCondLst>
                                        </p:cTn>
                                        <p:tgtEl>
                                          <p:spTgt spid="572"/>
                                        </p:tgtEl>
                                        <p:attrNameLst>
                                          <p:attrName>style.visibility</p:attrName>
                                        </p:attrNameLst>
                                      </p:cBhvr>
                                      <p:to>
                                        <p:strVal val="visible"/>
                                      </p:to>
                                    </p:set>
                                    <p:animEffect transition="in" filter="circle(out)">
                                      <p:cBhvr>
                                        <p:cTn id="14" dur="500"/>
                                        <p:tgtEl>
                                          <p:spTgt spid="572"/>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584"/>
                                        </p:tgtEl>
                                        <p:attrNameLst>
                                          <p:attrName>style.visibility</p:attrName>
                                        </p:attrNameLst>
                                      </p:cBhvr>
                                      <p:to>
                                        <p:strVal val="visible"/>
                                      </p:to>
                                    </p:set>
                                  </p:childTnLst>
                                </p:cTn>
                              </p:par>
                            </p:childTnLst>
                          </p:cTn>
                        </p:par>
                        <p:par>
                          <p:cTn id="18" fill="hold">
                            <p:stCondLst>
                              <p:cond delay="1000"/>
                            </p:stCondLst>
                            <p:childTnLst>
                              <p:par>
                                <p:cTn id="19" presetID="6" presetClass="entr" presetSubtype="32" fill="hold" nodeType="afterEffect">
                                  <p:stCondLst>
                                    <p:cond delay="0"/>
                                  </p:stCondLst>
                                  <p:childTnLst>
                                    <p:set>
                                      <p:cBhvr>
                                        <p:cTn id="20" dur="1" fill="hold">
                                          <p:stCondLst>
                                            <p:cond delay="0"/>
                                          </p:stCondLst>
                                        </p:cTn>
                                        <p:tgtEl>
                                          <p:spTgt spid="574"/>
                                        </p:tgtEl>
                                        <p:attrNameLst>
                                          <p:attrName>style.visibility</p:attrName>
                                        </p:attrNameLst>
                                      </p:cBhvr>
                                      <p:to>
                                        <p:strVal val="visible"/>
                                      </p:to>
                                    </p:set>
                                    <p:animEffect transition="in" filter="circle(out)">
                                      <p:cBhvr>
                                        <p:cTn id="21" dur="500"/>
                                        <p:tgtEl>
                                          <p:spTgt spid="574"/>
                                        </p:tgtEl>
                                      </p:cBhvr>
                                    </p:animEffect>
                                  </p:childTnLst>
                                </p:cTn>
                              </p:par>
                            </p:childTnLst>
                          </p:cTn>
                        </p:par>
                        <p:par>
                          <p:cTn id="22" fill="hold">
                            <p:stCondLst>
                              <p:cond delay="1500"/>
                            </p:stCondLst>
                            <p:childTnLst>
                              <p:par>
                                <p:cTn id="23" presetID="1" presetClass="entr" presetSubtype="0" fill="hold" grpId="0" nodeType="afterEffect">
                                  <p:stCondLst>
                                    <p:cond delay="0"/>
                                  </p:stCondLst>
                                  <p:childTnLst>
                                    <p:set>
                                      <p:cBhvr>
                                        <p:cTn id="24" dur="1" fill="hold">
                                          <p:stCondLst>
                                            <p:cond delay="0"/>
                                          </p:stCondLst>
                                        </p:cTn>
                                        <p:tgtEl>
                                          <p:spTgt spid="586"/>
                                        </p:tgtEl>
                                        <p:attrNameLst>
                                          <p:attrName>style.visibility</p:attrName>
                                        </p:attrNameLst>
                                      </p:cBhvr>
                                      <p:to>
                                        <p:strVal val="visible"/>
                                      </p:to>
                                    </p:set>
                                  </p:childTnLst>
                                </p:cTn>
                              </p:par>
                            </p:childTnLst>
                          </p:cTn>
                        </p:par>
                        <p:par>
                          <p:cTn id="25" fill="hold">
                            <p:stCondLst>
                              <p:cond delay="1500"/>
                            </p:stCondLst>
                            <p:childTnLst>
                              <p:par>
                                <p:cTn id="26" presetID="6" presetClass="entr" presetSubtype="32" fill="hold" nodeType="afterEffect">
                                  <p:stCondLst>
                                    <p:cond delay="0"/>
                                  </p:stCondLst>
                                  <p:childTnLst>
                                    <p:set>
                                      <p:cBhvr>
                                        <p:cTn id="27" dur="1" fill="hold">
                                          <p:stCondLst>
                                            <p:cond delay="0"/>
                                          </p:stCondLst>
                                        </p:cTn>
                                        <p:tgtEl>
                                          <p:spTgt spid="576"/>
                                        </p:tgtEl>
                                        <p:attrNameLst>
                                          <p:attrName>style.visibility</p:attrName>
                                        </p:attrNameLst>
                                      </p:cBhvr>
                                      <p:to>
                                        <p:strVal val="visible"/>
                                      </p:to>
                                    </p:set>
                                    <p:animEffect transition="in" filter="circle(out)">
                                      <p:cBhvr>
                                        <p:cTn id="28" dur="500"/>
                                        <p:tgtEl>
                                          <p:spTgt spid="576"/>
                                        </p:tgtEl>
                                      </p:cBhvr>
                                    </p:animEffect>
                                  </p:childTnLst>
                                </p:cTn>
                              </p:par>
                              <p:par>
                                <p:cTn id="29" presetID="6" presetClass="entr" presetSubtype="32" fill="hold" nodeType="withEffect">
                                  <p:stCondLst>
                                    <p:cond delay="0"/>
                                  </p:stCondLst>
                                  <p:childTnLst>
                                    <p:set>
                                      <p:cBhvr>
                                        <p:cTn id="30" dur="1" fill="hold">
                                          <p:stCondLst>
                                            <p:cond delay="0"/>
                                          </p:stCondLst>
                                        </p:cTn>
                                        <p:tgtEl>
                                          <p:spTgt spid="575"/>
                                        </p:tgtEl>
                                        <p:attrNameLst>
                                          <p:attrName>style.visibility</p:attrName>
                                        </p:attrNameLst>
                                      </p:cBhvr>
                                      <p:to>
                                        <p:strVal val="visible"/>
                                      </p:to>
                                    </p:set>
                                    <p:animEffect transition="in" filter="circle(out)">
                                      <p:cBhvr>
                                        <p:cTn id="31" dur="500"/>
                                        <p:tgtEl>
                                          <p:spTgt spid="575"/>
                                        </p:tgtEl>
                                      </p:cBhvr>
                                    </p:animEffec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585"/>
                                        </p:tgtEl>
                                        <p:attrNameLst>
                                          <p:attrName>style.visibility</p:attrName>
                                        </p:attrNameLst>
                                      </p:cBhvr>
                                      <p:to>
                                        <p:strVal val="visible"/>
                                      </p:to>
                                    </p:set>
                                  </p:childTnLst>
                                </p:cTn>
                              </p:par>
                            </p:childTnLst>
                          </p:cTn>
                        </p:par>
                        <p:par>
                          <p:cTn id="35" fill="hold">
                            <p:stCondLst>
                              <p:cond delay="2000"/>
                            </p:stCondLst>
                            <p:childTnLst>
                              <p:par>
                                <p:cTn id="36" presetID="1" presetClass="entr" presetSubtype="0" fill="hold" grpId="0" nodeType="afterEffect">
                                  <p:stCondLst>
                                    <p:cond delay="0"/>
                                  </p:stCondLst>
                                  <p:childTnLst>
                                    <p:set>
                                      <p:cBhvr>
                                        <p:cTn id="37" dur="1" fill="hold">
                                          <p:stCondLst>
                                            <p:cond delay="0"/>
                                          </p:stCondLst>
                                        </p:cTn>
                                        <p:tgtEl>
                                          <p:spTgt spid="587"/>
                                        </p:tgtEl>
                                        <p:attrNameLst>
                                          <p:attrName>style.visibility</p:attrName>
                                        </p:attrNameLst>
                                      </p:cBhvr>
                                      <p:to>
                                        <p:strVal val="visible"/>
                                      </p:to>
                                    </p:set>
                                  </p:childTnLst>
                                </p:cTn>
                              </p:par>
                            </p:childTnLst>
                          </p:cTn>
                        </p:par>
                        <p:par>
                          <p:cTn id="38" fill="hold">
                            <p:stCondLst>
                              <p:cond delay="2000"/>
                            </p:stCondLst>
                            <p:childTnLst>
                              <p:par>
                                <p:cTn id="39" presetID="6" presetClass="entr" presetSubtype="32" fill="hold" nodeType="afterEffect">
                                  <p:stCondLst>
                                    <p:cond delay="0"/>
                                  </p:stCondLst>
                                  <p:childTnLst>
                                    <p:set>
                                      <p:cBhvr>
                                        <p:cTn id="40" dur="1" fill="hold">
                                          <p:stCondLst>
                                            <p:cond delay="0"/>
                                          </p:stCondLst>
                                        </p:cTn>
                                        <p:tgtEl>
                                          <p:spTgt spid="578"/>
                                        </p:tgtEl>
                                        <p:attrNameLst>
                                          <p:attrName>style.visibility</p:attrName>
                                        </p:attrNameLst>
                                      </p:cBhvr>
                                      <p:to>
                                        <p:strVal val="visible"/>
                                      </p:to>
                                    </p:set>
                                    <p:animEffect transition="in" filter="circle(out)">
                                      <p:cBhvr>
                                        <p:cTn id="41" dur="500"/>
                                        <p:tgtEl>
                                          <p:spTgt spid="578"/>
                                        </p:tgtEl>
                                      </p:cBhvr>
                                    </p:animEffect>
                                  </p:childTnLst>
                                </p:cTn>
                              </p:par>
                              <p:par>
                                <p:cTn id="42" presetID="6" presetClass="entr" presetSubtype="32" fill="hold" nodeType="withEffect">
                                  <p:stCondLst>
                                    <p:cond delay="0"/>
                                  </p:stCondLst>
                                  <p:childTnLst>
                                    <p:set>
                                      <p:cBhvr>
                                        <p:cTn id="43" dur="1" fill="hold">
                                          <p:stCondLst>
                                            <p:cond delay="0"/>
                                          </p:stCondLst>
                                        </p:cTn>
                                        <p:tgtEl>
                                          <p:spTgt spid="577"/>
                                        </p:tgtEl>
                                        <p:attrNameLst>
                                          <p:attrName>style.visibility</p:attrName>
                                        </p:attrNameLst>
                                      </p:cBhvr>
                                      <p:to>
                                        <p:strVal val="visible"/>
                                      </p:to>
                                    </p:set>
                                    <p:animEffect transition="in" filter="circle(out)">
                                      <p:cBhvr>
                                        <p:cTn id="44" dur="500"/>
                                        <p:tgtEl>
                                          <p:spTgt spid="577"/>
                                        </p:tgtEl>
                                      </p:cBhvr>
                                    </p:animEffect>
                                  </p:childTnLst>
                                </p:cTn>
                              </p:par>
                              <p:par>
                                <p:cTn id="45" presetID="1" presetClass="entr" presetSubtype="0" fill="hold" grpId="0" nodeType="withEffect">
                                  <p:stCondLst>
                                    <p:cond delay="0"/>
                                  </p:stCondLst>
                                  <p:childTnLst>
                                    <p:set>
                                      <p:cBhvr>
                                        <p:cTn id="46" dur="1" fill="hold">
                                          <p:stCondLst>
                                            <p:cond delay="0"/>
                                          </p:stCondLst>
                                        </p:cTn>
                                        <p:tgtEl>
                                          <p:spTgt spid="58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89"/>
                                        </p:tgtEl>
                                        <p:attrNameLst>
                                          <p:attrName>style.visibility</p:attrName>
                                        </p:attrNameLst>
                                      </p:cBhvr>
                                      <p:to>
                                        <p:strVal val="visible"/>
                                      </p:to>
                                    </p:set>
                                  </p:childTnLst>
                                </p:cTn>
                              </p:par>
                            </p:childTnLst>
                          </p:cTn>
                        </p:par>
                        <p:par>
                          <p:cTn id="49" fill="hold">
                            <p:stCondLst>
                              <p:cond delay="2500"/>
                            </p:stCondLst>
                            <p:childTnLst>
                              <p:par>
                                <p:cTn id="50" presetID="10" presetClass="entr" presetSubtype="0" fill="hold" grpId="0" nodeType="afterEffect">
                                  <p:stCondLst>
                                    <p:cond delay="0"/>
                                  </p:stCondLst>
                                  <p:childTnLst>
                                    <p:set>
                                      <p:cBhvr>
                                        <p:cTn id="51" dur="1" fill="hold">
                                          <p:stCondLst>
                                            <p:cond delay="0"/>
                                          </p:stCondLst>
                                        </p:cTn>
                                        <p:tgtEl>
                                          <p:spTgt spid="590"/>
                                        </p:tgtEl>
                                        <p:attrNameLst>
                                          <p:attrName>style.visibility</p:attrName>
                                        </p:attrNameLst>
                                      </p:cBhvr>
                                      <p:to>
                                        <p:strVal val="visible"/>
                                      </p:to>
                                    </p:set>
                                    <p:animEffect transition="in" filter="fade">
                                      <p:cBhvr>
                                        <p:cTn id="52" dur="2000"/>
                                        <p:tgtEl>
                                          <p:spTgt spid="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 grpId="0"/>
      <p:bldP spid="584" grpId="0"/>
      <p:bldP spid="585" grpId="0"/>
      <p:bldP spid="586" grpId="0"/>
      <p:bldP spid="587" grpId="0"/>
      <p:bldP spid="588" grpId="0"/>
      <p:bldP spid="589" grpId="0"/>
      <p:bldP spid="59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DD4FDFA-DE4A-AE29-8721-2F47F177FF04}"/>
              </a:ext>
            </a:extLst>
          </p:cNvPr>
          <p:cNvSpPr txBox="1"/>
          <p:nvPr/>
        </p:nvSpPr>
        <p:spPr>
          <a:xfrm>
            <a:off x="0" y="3075057"/>
            <a:ext cx="5181600" cy="707886"/>
          </a:xfrm>
          <a:prstGeom prst="rect">
            <a:avLst/>
          </a:prstGeom>
          <a:noFill/>
        </p:spPr>
        <p:txBody>
          <a:bodyPr wrap="square" rtlCol="0">
            <a:spAutoFit/>
          </a:bodyPr>
          <a:lstStyle/>
          <a:p>
            <a:pPr algn="ctr"/>
            <a:r>
              <a:rPr lang="en-US" sz="4000" b="1" dirty="0">
                <a:latin typeface="Abadi" panose="020B0604020104020204" pitchFamily="34" charset="0"/>
              </a:rPr>
              <a:t>CONCLUSION</a:t>
            </a:r>
          </a:p>
        </p:txBody>
      </p:sp>
      <p:grpSp>
        <p:nvGrpSpPr>
          <p:cNvPr id="14" name="Google Shape;629;p25">
            <a:extLst>
              <a:ext uri="{FF2B5EF4-FFF2-40B4-BE49-F238E27FC236}">
                <a16:creationId xmlns:a16="http://schemas.microsoft.com/office/drawing/2014/main" id="{AC2CFEEB-249C-D876-1DB9-AA4ED77855B2}"/>
              </a:ext>
            </a:extLst>
          </p:cNvPr>
          <p:cNvGrpSpPr/>
          <p:nvPr/>
        </p:nvGrpSpPr>
        <p:grpSpPr>
          <a:xfrm>
            <a:off x="5149879" y="1463475"/>
            <a:ext cx="6373813" cy="3931049"/>
            <a:chOff x="0" y="892490"/>
            <a:chExt cx="6373813" cy="3931049"/>
          </a:xfrm>
        </p:grpSpPr>
        <p:sp>
          <p:nvSpPr>
            <p:cNvPr id="15" name="Google Shape;630;p25">
              <a:extLst>
                <a:ext uri="{FF2B5EF4-FFF2-40B4-BE49-F238E27FC236}">
                  <a16:creationId xmlns:a16="http://schemas.microsoft.com/office/drawing/2014/main" id="{CB1980F6-2F0B-695D-01C8-B287B2AEDCC8}"/>
                </a:ext>
              </a:extLst>
            </p:cNvPr>
            <p:cNvSpPr/>
            <p:nvPr/>
          </p:nvSpPr>
          <p:spPr>
            <a:xfrm>
              <a:off x="0" y="892490"/>
              <a:ext cx="6373813" cy="1727835"/>
            </a:xfrm>
            <a:prstGeom prst="roundRect">
              <a:avLst>
                <a:gd name="adj" fmla="val 10000"/>
              </a:avLst>
            </a:prstGeom>
            <a:solidFill>
              <a:schemeClr val="accent6">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631;p25">
              <a:extLst>
                <a:ext uri="{FF2B5EF4-FFF2-40B4-BE49-F238E27FC236}">
                  <a16:creationId xmlns:a16="http://schemas.microsoft.com/office/drawing/2014/main" id="{C9FA1123-872E-0081-1848-255CD9AF72CF}"/>
                </a:ext>
              </a:extLst>
            </p:cNvPr>
            <p:cNvSpPr/>
            <p:nvPr/>
          </p:nvSpPr>
          <p:spPr>
            <a:xfrm>
              <a:off x="522670" y="1324673"/>
              <a:ext cx="950309" cy="950309"/>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632;p25">
              <a:extLst>
                <a:ext uri="{FF2B5EF4-FFF2-40B4-BE49-F238E27FC236}">
                  <a16:creationId xmlns:a16="http://schemas.microsoft.com/office/drawing/2014/main" id="{E455FF94-E641-65D4-D184-396CF0A7D70C}"/>
                </a:ext>
              </a:extLst>
            </p:cNvPr>
            <p:cNvSpPr/>
            <p:nvPr/>
          </p:nvSpPr>
          <p:spPr>
            <a:xfrm>
              <a:off x="1995649" y="935910"/>
              <a:ext cx="4378164" cy="172783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33;p25">
              <a:extLst>
                <a:ext uri="{FF2B5EF4-FFF2-40B4-BE49-F238E27FC236}">
                  <a16:creationId xmlns:a16="http://schemas.microsoft.com/office/drawing/2014/main" id="{9964AD36-B374-BAAF-E73A-BB056F0BCAC5}"/>
                </a:ext>
              </a:extLst>
            </p:cNvPr>
            <p:cNvSpPr txBox="1"/>
            <p:nvPr/>
          </p:nvSpPr>
          <p:spPr>
            <a:xfrm>
              <a:off x="1995649" y="935910"/>
              <a:ext cx="4378164" cy="1727835"/>
            </a:xfrm>
            <a:prstGeom prst="rect">
              <a:avLst/>
            </a:prstGeom>
            <a:no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chemeClr val="lt1"/>
                </a:buClr>
                <a:buSzPts val="1700"/>
                <a:buFont typeface="Avenir"/>
                <a:buNone/>
              </a:pPr>
              <a:r>
                <a:rPr lang="en-IN" sz="1700" dirty="0">
                  <a:solidFill>
                    <a:schemeClr val="lt1"/>
                  </a:solidFill>
                  <a:latin typeface="Avenir"/>
                  <a:ea typeface="Avenir"/>
                  <a:cs typeface="Avenir"/>
                  <a:sym typeface="Avenir"/>
                </a:rPr>
                <a:t>By using Network Model Approach the company can find the optimal way to transport these items at minimum cost. </a:t>
              </a:r>
              <a:endParaRPr dirty="0"/>
            </a:p>
          </p:txBody>
        </p:sp>
        <p:sp>
          <p:nvSpPr>
            <p:cNvPr id="19" name="Google Shape;634;p25">
              <a:extLst>
                <a:ext uri="{FF2B5EF4-FFF2-40B4-BE49-F238E27FC236}">
                  <a16:creationId xmlns:a16="http://schemas.microsoft.com/office/drawing/2014/main" id="{CDD1A4CB-9D86-2BFA-72D5-C7322F74C533}"/>
                </a:ext>
              </a:extLst>
            </p:cNvPr>
            <p:cNvSpPr/>
            <p:nvPr/>
          </p:nvSpPr>
          <p:spPr>
            <a:xfrm>
              <a:off x="0" y="3095704"/>
              <a:ext cx="6373813" cy="1727835"/>
            </a:xfrm>
            <a:prstGeom prst="roundRect">
              <a:avLst>
                <a:gd name="adj" fmla="val 10000"/>
              </a:avLst>
            </a:prstGeom>
            <a:solidFill>
              <a:schemeClr val="bg2">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635;p25">
              <a:extLst>
                <a:ext uri="{FF2B5EF4-FFF2-40B4-BE49-F238E27FC236}">
                  <a16:creationId xmlns:a16="http://schemas.microsoft.com/office/drawing/2014/main" id="{D32019EC-FBF5-2343-D0C2-7168CF8F1AE6}"/>
                </a:ext>
              </a:extLst>
            </p:cNvPr>
            <p:cNvSpPr/>
            <p:nvPr/>
          </p:nvSpPr>
          <p:spPr>
            <a:xfrm>
              <a:off x="522670" y="3484467"/>
              <a:ext cx="950309" cy="950309"/>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36;p25">
              <a:extLst>
                <a:ext uri="{FF2B5EF4-FFF2-40B4-BE49-F238E27FC236}">
                  <a16:creationId xmlns:a16="http://schemas.microsoft.com/office/drawing/2014/main" id="{6FBBF099-F3CF-37B5-9742-C7D440D833B3}"/>
                </a:ext>
              </a:extLst>
            </p:cNvPr>
            <p:cNvSpPr/>
            <p:nvPr/>
          </p:nvSpPr>
          <p:spPr>
            <a:xfrm>
              <a:off x="1995649" y="3095704"/>
              <a:ext cx="4378164" cy="172783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37;p25">
              <a:extLst>
                <a:ext uri="{FF2B5EF4-FFF2-40B4-BE49-F238E27FC236}">
                  <a16:creationId xmlns:a16="http://schemas.microsoft.com/office/drawing/2014/main" id="{2A6706D5-28CB-6911-FA76-78267046E6F0}"/>
                </a:ext>
              </a:extLst>
            </p:cNvPr>
            <p:cNvSpPr txBox="1"/>
            <p:nvPr/>
          </p:nvSpPr>
          <p:spPr>
            <a:xfrm>
              <a:off x="1995649" y="3095704"/>
              <a:ext cx="4378164" cy="1727835"/>
            </a:xfrm>
            <a:prstGeom prst="rect">
              <a:avLst/>
            </a:prstGeom>
            <a:no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chemeClr val="lt1"/>
                </a:buClr>
                <a:buSzPts val="1700"/>
                <a:buFont typeface="Avenir"/>
                <a:buNone/>
              </a:pPr>
              <a:r>
                <a:rPr lang="en-IN" sz="1700">
                  <a:solidFill>
                    <a:schemeClr val="lt1"/>
                  </a:solidFill>
                  <a:latin typeface="Avenir"/>
                  <a:ea typeface="Avenir"/>
                  <a:cs typeface="Avenir"/>
                  <a:sym typeface="Avenir"/>
                </a:rPr>
                <a:t>From the above solution it can be clearly conclude that using excel solver solution we can determine the best optimal solution for saving cost of distribution expenses. </a:t>
              </a:r>
              <a:endParaRPr/>
            </a:p>
          </p:txBody>
        </p:sp>
      </p:grpSp>
    </p:spTree>
    <p:extLst>
      <p:ext uri="{BB962C8B-B14F-4D97-AF65-F5344CB8AC3E}">
        <p14:creationId xmlns:p14="http://schemas.microsoft.com/office/powerpoint/2010/main" val="246491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ABE9105-DD95-1B00-66C3-B4B1591F103D}"/>
              </a:ext>
            </a:extLst>
          </p:cNvPr>
          <p:cNvSpPr>
            <a:spLocks noGrp="1"/>
          </p:cNvSpPr>
          <p:nvPr>
            <p:ph type="title"/>
          </p:nvPr>
        </p:nvSpPr>
        <p:spPr/>
        <p:txBody>
          <a:bodyPr/>
          <a:lstStyle/>
          <a:p>
            <a:r>
              <a:rPr lang="en-US" b="1" dirty="0">
                <a:latin typeface="Abadi" panose="020B0604020104020204" pitchFamily="34" charset="0"/>
              </a:rPr>
              <a:t>References </a:t>
            </a:r>
            <a:endParaRPr lang="en-GB" b="1" dirty="0">
              <a:latin typeface="Abadi" panose="020B0604020104020204" pitchFamily="34" charset="0"/>
            </a:endParaRPr>
          </a:p>
        </p:txBody>
      </p:sp>
      <p:sp>
        <p:nvSpPr>
          <p:cNvPr id="9" name="Content Placeholder 8">
            <a:extLst>
              <a:ext uri="{FF2B5EF4-FFF2-40B4-BE49-F238E27FC236}">
                <a16:creationId xmlns:a16="http://schemas.microsoft.com/office/drawing/2014/main" id="{F2A5D3D6-516C-38EF-D642-D6DA66CC91CA}"/>
              </a:ext>
            </a:extLst>
          </p:cNvPr>
          <p:cNvSpPr>
            <a:spLocks noGrp="1"/>
          </p:cNvSpPr>
          <p:nvPr>
            <p:ph idx="1"/>
          </p:nvPr>
        </p:nvSpPr>
        <p:spPr/>
        <p:txBody>
          <a:bodyPr/>
          <a:lstStyle/>
          <a:p>
            <a:pPr indent="-304800" rtl="0">
              <a:spcBef>
                <a:spcPts val="1200"/>
              </a:spcBef>
              <a:spcAft>
                <a:spcPts val="1200"/>
              </a:spcAft>
            </a:pPr>
            <a:r>
              <a:rPr lang="en-GB" sz="1800" b="0" i="0" u="none" strike="noStrike" dirty="0" err="1">
                <a:solidFill>
                  <a:srgbClr val="000000"/>
                </a:solidFill>
                <a:effectLst/>
                <a:latin typeface="Times New Roman" panose="02020603050405020304" pitchFamily="18" charset="0"/>
                <a:cs typeface="Times New Roman" panose="02020603050405020304" pitchFamily="18" charset="0"/>
              </a:rPr>
              <a:t>Banik</a:t>
            </a:r>
            <a:r>
              <a:rPr lang="en-GB" sz="1800" b="0" i="0" u="none" strike="noStrike" dirty="0">
                <a:solidFill>
                  <a:srgbClr val="000000"/>
                </a:solidFill>
                <a:effectLst/>
                <a:latin typeface="Times New Roman" panose="02020603050405020304" pitchFamily="18" charset="0"/>
                <a:cs typeface="Times New Roman" panose="02020603050405020304" pitchFamily="18" charset="0"/>
              </a:rPr>
              <a:t>, D., &amp; Zahid Hasan, M. (2018). Transportation Cost Optimization of an Online Business Applying Vogel’s Approximation Method. </a:t>
            </a:r>
            <a:r>
              <a:rPr lang="en-GB" sz="1800" b="0" i="1" u="none" strike="noStrike" dirty="0">
                <a:solidFill>
                  <a:srgbClr val="000000"/>
                </a:solidFill>
                <a:effectLst/>
                <a:latin typeface="Times New Roman" panose="02020603050405020304" pitchFamily="18" charset="0"/>
                <a:cs typeface="Times New Roman" panose="02020603050405020304" pitchFamily="18" charset="0"/>
              </a:rPr>
              <a:t>World Scientific News</a:t>
            </a:r>
            <a:r>
              <a:rPr lang="en-GB"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GB" sz="1800" b="0" i="1" u="none" strike="noStrike" dirty="0">
                <a:solidFill>
                  <a:srgbClr val="000000"/>
                </a:solidFill>
                <a:effectLst/>
                <a:latin typeface="Times New Roman" panose="02020603050405020304" pitchFamily="18" charset="0"/>
                <a:cs typeface="Times New Roman" panose="02020603050405020304" pitchFamily="18" charset="0"/>
              </a:rPr>
              <a:t>96</a:t>
            </a:r>
            <a:r>
              <a:rPr lang="en-GB" sz="1800" b="0" i="0" u="none" strike="noStrike" dirty="0">
                <a:solidFill>
                  <a:srgbClr val="000000"/>
                </a:solidFill>
                <a:effectLst/>
                <a:latin typeface="Times New Roman" panose="02020603050405020304" pitchFamily="18" charset="0"/>
                <a:cs typeface="Times New Roman" panose="02020603050405020304" pitchFamily="18" charset="0"/>
              </a:rPr>
              <a:t>, 179–190. www.worldscientificnews.com</a:t>
            </a:r>
            <a:endParaRPr lang="en-GB" b="0" dirty="0">
              <a:effectLst/>
              <a:latin typeface="Times New Roman" panose="02020603050405020304" pitchFamily="18" charset="0"/>
              <a:cs typeface="Times New Roman" panose="02020603050405020304" pitchFamily="18" charset="0"/>
            </a:endParaRPr>
          </a:p>
          <a:p>
            <a:pPr indent="-304800" rtl="0">
              <a:spcBef>
                <a:spcPts val="1200"/>
              </a:spcBef>
              <a:spcAft>
                <a:spcPts val="1200"/>
              </a:spcAft>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Lakshmi, &amp; Suresh M. (2017). </a:t>
            </a:r>
            <a:r>
              <a:rPr lang="en-GB" sz="1800" b="0" i="1" u="none" strike="noStrike" dirty="0">
                <a:solidFill>
                  <a:srgbClr val="000000"/>
                </a:solidFill>
                <a:effectLst/>
                <a:latin typeface="Times New Roman" panose="02020603050405020304" pitchFamily="18" charset="0"/>
                <a:cs typeface="Times New Roman" panose="02020603050405020304" pitchFamily="18" charset="0"/>
              </a:rPr>
              <a:t>Cost Optimization for Transportation Using Linear Programming</a:t>
            </a:r>
            <a:r>
              <a:rPr lang="en-GB" sz="1800" b="0" i="0" u="none" strike="noStrike" dirty="0">
                <a:solidFill>
                  <a:srgbClr val="000000"/>
                </a:solidFill>
                <a:effectLst/>
                <a:latin typeface="Times New Roman" panose="02020603050405020304" pitchFamily="18" charset="0"/>
                <a:cs typeface="Times New Roman" panose="02020603050405020304" pitchFamily="18" charset="0"/>
              </a:rPr>
              <a:t>. https://doi.org/10.47750/cibg.2017.23.01.006</a:t>
            </a:r>
            <a:endParaRPr lang="en-GB" b="0" dirty="0">
              <a:effectLst/>
              <a:latin typeface="Times New Roman" panose="02020603050405020304" pitchFamily="18" charset="0"/>
              <a:cs typeface="Times New Roman" panose="02020603050405020304" pitchFamily="18" charset="0"/>
            </a:endParaRPr>
          </a:p>
          <a:p>
            <a:pPr indent="-304800" rtl="0">
              <a:spcBef>
                <a:spcPts val="1200"/>
              </a:spcBef>
              <a:spcAft>
                <a:spcPts val="1200"/>
              </a:spcAft>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Sang, T. T., Minh Thu, N., Hoang Khoi, T., </a:t>
            </a:r>
            <a:r>
              <a:rPr lang="en-GB" sz="1800" b="0" i="0" u="none" strike="noStrike" dirty="0" err="1">
                <a:solidFill>
                  <a:srgbClr val="000000"/>
                </a:solidFill>
                <a:effectLst/>
                <a:latin typeface="Times New Roman" panose="02020603050405020304" pitchFamily="18" charset="0"/>
                <a:cs typeface="Times New Roman" panose="02020603050405020304" pitchFamily="18" charset="0"/>
              </a:rPr>
              <a:t>Thi</a:t>
            </a:r>
            <a:r>
              <a:rPr lang="en-GB" sz="1800" b="0" i="0" u="none" strike="noStrike" dirty="0">
                <a:solidFill>
                  <a:srgbClr val="000000"/>
                </a:solidFill>
                <a:effectLst/>
                <a:latin typeface="Times New Roman" panose="02020603050405020304" pitchFamily="18" charset="0"/>
                <a:cs typeface="Times New Roman" panose="02020603050405020304" pitchFamily="18" charset="0"/>
              </a:rPr>
              <a:t> Kim Huong, N., Lan, L. T. N., &amp; van Thanh, N. (2021). The Optimization of Transportation Costs in Logistics Enterprises during the Covid-19 Pandemic. </a:t>
            </a:r>
            <a:r>
              <a:rPr lang="en-GB" sz="1800" b="0" i="1" u="none" strike="noStrike" dirty="0">
                <a:solidFill>
                  <a:srgbClr val="000000"/>
                </a:solidFill>
                <a:effectLst/>
                <a:latin typeface="Times New Roman" panose="02020603050405020304" pitchFamily="18" charset="0"/>
                <a:cs typeface="Times New Roman" panose="02020603050405020304" pitchFamily="18" charset="0"/>
              </a:rPr>
              <a:t>ARRUS Journal of Mathematics and Applied Science</a:t>
            </a:r>
            <a:r>
              <a:rPr lang="en-GB"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GB" sz="1800" b="0" i="1" u="none" strike="noStrike" dirty="0">
                <a:solidFill>
                  <a:srgbClr val="000000"/>
                </a:solidFill>
                <a:effectLst/>
                <a:latin typeface="Times New Roman" panose="02020603050405020304" pitchFamily="18" charset="0"/>
                <a:cs typeface="Times New Roman" panose="02020603050405020304" pitchFamily="18" charset="0"/>
              </a:rPr>
              <a:t>1</a:t>
            </a:r>
            <a:r>
              <a:rPr lang="en-GB" sz="1800" b="0" i="0" u="none" strike="noStrike" dirty="0">
                <a:solidFill>
                  <a:srgbClr val="000000"/>
                </a:solidFill>
                <a:effectLst/>
                <a:latin typeface="Times New Roman" panose="02020603050405020304" pitchFamily="18" charset="0"/>
                <a:cs typeface="Times New Roman" panose="02020603050405020304" pitchFamily="18" charset="0"/>
              </a:rPr>
              <a:t>(2), 62–71. https://doi.org/10.35877/mathscience567</a:t>
            </a:r>
            <a:endParaRPr lang="en-GB" b="0" dirty="0">
              <a:effectLst/>
              <a:latin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34303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10;&#10;Description automatically generated">
            <a:extLst>
              <a:ext uri="{FF2B5EF4-FFF2-40B4-BE49-F238E27FC236}">
                <a16:creationId xmlns:a16="http://schemas.microsoft.com/office/drawing/2014/main" id="{51DA60E1-E6E9-5E3F-0009-ECD333EEED3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5218439"/>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
          <p:cNvSpPr txBox="1">
            <a:spLocks noGrp="1"/>
          </p:cNvSpPr>
          <p:nvPr>
            <p:ph type="title"/>
          </p:nvPr>
        </p:nvSpPr>
        <p:spPr>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lt1"/>
              </a:buClr>
              <a:buSzPts val="4800"/>
              <a:buFont typeface="Avenir"/>
              <a:buNone/>
            </a:pPr>
            <a:r>
              <a:rPr lang="en-IN" b="1" cap="none" dirty="0">
                <a:latin typeface="Abadi" panose="020B0604020104020204" pitchFamily="34" charset="0"/>
              </a:rPr>
              <a:t>Introduction</a:t>
            </a:r>
          </a:p>
        </p:txBody>
      </p:sp>
      <p:sp>
        <p:nvSpPr>
          <p:cNvPr id="298" name="Google Shape;298;p3"/>
          <p:cNvSpPr txBox="1">
            <a:spLocks noGrp="1"/>
          </p:cNvSpPr>
          <p:nvPr>
            <p:ph idx="1"/>
          </p:nvPr>
        </p:nvSpPr>
        <p:spPr>
          <a:xfrm>
            <a:off x="726948" y="1512666"/>
            <a:ext cx="10716768" cy="4096512"/>
          </a:xfrm>
          <a:prstGeom prst="rect">
            <a:avLst/>
          </a:prstGeom>
          <a:noFill/>
          <a:ln>
            <a:noFill/>
          </a:ln>
        </p:spPr>
        <p:txBody>
          <a:bodyPr spcFirstLastPara="1" wrap="square" lIns="0" tIns="0" rIns="0" bIns="0" anchor="t" anchorCtr="0">
            <a:normAutofit/>
          </a:bodyPr>
          <a:lstStyle/>
          <a:p>
            <a:pPr>
              <a:lnSpc>
                <a:spcPct val="110000"/>
              </a:lnSpc>
              <a:spcBef>
                <a:spcPts val="0"/>
              </a:spcBef>
              <a:buClr>
                <a:schemeClr val="tx1"/>
              </a:buClr>
              <a:buSzPts val="240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With rising costs optimization has become an essential part in any business.</a:t>
            </a:r>
            <a:br>
              <a:rPr lang="en-IN" sz="1800" dirty="0">
                <a:latin typeface="Times New Roman" panose="02020603050405020304" pitchFamily="18" charset="0"/>
                <a:cs typeface="Times New Roman" panose="02020603050405020304" pitchFamily="18" charset="0"/>
              </a:rPr>
            </a:br>
            <a:endParaRPr sz="1800" dirty="0">
              <a:latin typeface="Times New Roman" panose="02020603050405020304" pitchFamily="18" charset="0"/>
              <a:cs typeface="Times New Roman" panose="02020603050405020304" pitchFamily="18" charset="0"/>
            </a:endParaRPr>
          </a:p>
          <a:p>
            <a:pPr>
              <a:lnSpc>
                <a:spcPct val="110000"/>
              </a:lnSpc>
              <a:spcBef>
                <a:spcPts val="1800"/>
              </a:spcBef>
              <a:buClr>
                <a:schemeClr val="tx1"/>
              </a:buClr>
              <a:buSzPts val="2400"/>
              <a:buFont typeface="Wingdings" panose="05000000000000000000" pitchFamily="2" charset="2"/>
              <a:buChar char="§"/>
            </a:pPr>
            <a:r>
              <a:rPr lang="en-US" sz="1800" dirty="0" err="1">
                <a:latin typeface="Times New Roman" panose="02020603050405020304" pitchFamily="18" charset="0"/>
                <a:cs typeface="Times New Roman" panose="02020603050405020304" pitchFamily="18" charset="0"/>
              </a:rPr>
              <a:t>Transmed</a:t>
            </a:r>
            <a:r>
              <a:rPr lang="en-US" sz="1800" dirty="0">
                <a:latin typeface="Times New Roman" panose="02020603050405020304" pitchFamily="18" charset="0"/>
                <a:cs typeface="Times New Roman" panose="02020603050405020304" pitchFamily="18" charset="0"/>
              </a:rPr>
              <a:t> International (Pvt) Limited is a medical supply store company in Sri Lanka which has factories in nine different locations in Western Province (Kalutara, Dehiwala, Moratuwa, City Center, </a:t>
            </a:r>
            <a:r>
              <a:rPr lang="en-US" sz="1800" dirty="0" err="1">
                <a:latin typeface="Times New Roman" panose="02020603050405020304" pitchFamily="18" charset="0"/>
                <a:cs typeface="Times New Roman" panose="02020603050405020304" pitchFamily="18" charset="0"/>
              </a:rPr>
              <a:t>Weyangoda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Narahenpita</a:t>
            </a:r>
            <a:r>
              <a:rPr lang="en-US" sz="1800" dirty="0">
                <a:latin typeface="Times New Roman" panose="02020603050405020304" pitchFamily="18" charset="0"/>
                <a:cs typeface="Times New Roman" panose="02020603050405020304" pitchFamily="18" charset="0"/>
              </a:rPr>
              <a:t>,   Slave Island,  </a:t>
            </a:r>
            <a:r>
              <a:rPr lang="en-US" sz="1800" dirty="0" err="1">
                <a:latin typeface="Times New Roman" panose="02020603050405020304" pitchFamily="18" charset="0"/>
                <a:cs typeface="Times New Roman" panose="02020603050405020304" pitchFamily="18" charset="0"/>
              </a:rPr>
              <a:t>Horana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Biyagama</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pPr>
              <a:lnSpc>
                <a:spcPct val="110000"/>
              </a:lnSpc>
              <a:spcBef>
                <a:spcPts val="1800"/>
              </a:spcBef>
              <a:buClr>
                <a:schemeClr val="tx1"/>
              </a:buClr>
              <a:buSzPts val="240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This company supplies immune suppressor capsules for AIDS and they distribute those to the distributer of their own city.</a:t>
            </a:r>
            <a:br>
              <a:rPr lang="en-US" sz="1800" dirty="0">
                <a:latin typeface="Times New Roman" panose="02020603050405020304" pitchFamily="18" charset="0"/>
                <a:cs typeface="Times New Roman" panose="02020603050405020304" pitchFamily="18" charset="0"/>
              </a:rPr>
            </a:br>
            <a:endParaRPr sz="1800" dirty="0">
              <a:latin typeface="Times New Roman" panose="02020603050405020304" pitchFamily="18" charset="0"/>
              <a:cs typeface="Times New Roman" panose="02020603050405020304" pitchFamily="18" charset="0"/>
            </a:endParaRPr>
          </a:p>
          <a:p>
            <a:pPr>
              <a:lnSpc>
                <a:spcPct val="110000"/>
              </a:lnSpc>
              <a:spcBef>
                <a:spcPts val="1800"/>
              </a:spcBef>
              <a:buClr>
                <a:schemeClr val="tx1"/>
              </a:buClr>
              <a:buSzPts val="2400"/>
              <a:buFont typeface="Wingdings" panose="05000000000000000000" pitchFamily="2" charset="2"/>
              <a:buChar char="§"/>
            </a:pPr>
            <a:r>
              <a:rPr lang="en-IN" sz="1800" dirty="0">
                <a:latin typeface="Times New Roman" panose="02020603050405020304" pitchFamily="18" charset="0"/>
                <a:ea typeface="Arial"/>
                <a:cs typeface="Times New Roman" panose="02020603050405020304" pitchFamily="18" charset="0"/>
                <a:sym typeface="Arial"/>
              </a:rPr>
              <a:t>To optimise the transportation we use network flow optimisation in linear programming.</a:t>
            </a:r>
            <a:endParaRPr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00D6351-7D44-4C3F-BD6D-9D9A45B15490}"/>
              </a:ext>
            </a:extLst>
          </p:cNvPr>
          <p:cNvPicPr>
            <a:picLocks noChangeAspect="1"/>
          </p:cNvPicPr>
          <p:nvPr/>
        </p:nvPicPr>
        <p:blipFill rotWithShape="1">
          <a:blip r:embed="rId3"/>
          <a:srcRect t="5093" b="4634"/>
          <a:stretch/>
        </p:blipFill>
        <p:spPr>
          <a:xfrm>
            <a:off x="6340602" y="5424256"/>
            <a:ext cx="5124450" cy="894248"/>
          </a:xfrm>
          <a:prstGeom prst="rect">
            <a:avLst/>
          </a:prstGeom>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8">
                                            <p:txEl>
                                              <p:pRg st="0" end="0"/>
                                            </p:txEl>
                                          </p:spTgt>
                                        </p:tgtEl>
                                        <p:attrNameLst>
                                          <p:attrName>style.visibility</p:attrName>
                                        </p:attrNameLst>
                                      </p:cBhvr>
                                      <p:to>
                                        <p:strVal val="visible"/>
                                      </p:to>
                                    </p:set>
                                    <p:animEffect transition="in" filter="fade">
                                      <p:cBhvr>
                                        <p:cTn id="7" dur="1000"/>
                                        <p:tgtEl>
                                          <p:spTgt spid="298">
                                            <p:txEl>
                                              <p:pRg st="0" end="0"/>
                                            </p:txEl>
                                          </p:spTgt>
                                        </p:tgtEl>
                                      </p:cBhvr>
                                    </p:animEffect>
                                    <p:anim calcmode="lin" valueType="num">
                                      <p:cBhvr>
                                        <p:cTn id="8" dur="1000" fill="hold"/>
                                        <p:tgtEl>
                                          <p:spTgt spid="29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98">
                                            <p:txEl>
                                              <p:pRg st="1" end="1"/>
                                            </p:txEl>
                                          </p:spTgt>
                                        </p:tgtEl>
                                        <p:attrNameLst>
                                          <p:attrName>style.visibility</p:attrName>
                                        </p:attrNameLst>
                                      </p:cBhvr>
                                      <p:to>
                                        <p:strVal val="visible"/>
                                      </p:to>
                                    </p:set>
                                    <p:animEffect transition="in" filter="fade">
                                      <p:cBhvr>
                                        <p:cTn id="13" dur="1000"/>
                                        <p:tgtEl>
                                          <p:spTgt spid="298">
                                            <p:txEl>
                                              <p:pRg st="1" end="1"/>
                                            </p:txEl>
                                          </p:spTgt>
                                        </p:tgtEl>
                                      </p:cBhvr>
                                    </p:animEffect>
                                    <p:anim calcmode="lin" valueType="num">
                                      <p:cBhvr>
                                        <p:cTn id="14" dur="1000" fill="hold"/>
                                        <p:tgtEl>
                                          <p:spTgt spid="298">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98">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98">
                                            <p:txEl>
                                              <p:pRg st="2" end="2"/>
                                            </p:txEl>
                                          </p:spTgt>
                                        </p:tgtEl>
                                        <p:attrNameLst>
                                          <p:attrName>style.visibility</p:attrName>
                                        </p:attrNameLst>
                                      </p:cBhvr>
                                      <p:to>
                                        <p:strVal val="visible"/>
                                      </p:to>
                                    </p:set>
                                    <p:animEffect transition="in" filter="fade">
                                      <p:cBhvr>
                                        <p:cTn id="19" dur="1000"/>
                                        <p:tgtEl>
                                          <p:spTgt spid="298">
                                            <p:txEl>
                                              <p:pRg st="2" end="2"/>
                                            </p:txEl>
                                          </p:spTgt>
                                        </p:tgtEl>
                                      </p:cBhvr>
                                    </p:animEffect>
                                    <p:anim calcmode="lin" valueType="num">
                                      <p:cBhvr>
                                        <p:cTn id="20" dur="1000" fill="hold"/>
                                        <p:tgtEl>
                                          <p:spTgt spid="29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98">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98">
                                            <p:txEl>
                                              <p:pRg st="3" end="3"/>
                                            </p:txEl>
                                          </p:spTgt>
                                        </p:tgtEl>
                                        <p:attrNameLst>
                                          <p:attrName>style.visibility</p:attrName>
                                        </p:attrNameLst>
                                      </p:cBhvr>
                                      <p:to>
                                        <p:strVal val="visible"/>
                                      </p:to>
                                    </p:set>
                                    <p:animEffect transition="in" filter="fade">
                                      <p:cBhvr>
                                        <p:cTn id="25" dur="1000"/>
                                        <p:tgtEl>
                                          <p:spTgt spid="298">
                                            <p:txEl>
                                              <p:pRg st="3" end="3"/>
                                            </p:txEl>
                                          </p:spTgt>
                                        </p:tgtEl>
                                      </p:cBhvr>
                                    </p:animEffect>
                                    <p:anim calcmode="lin" valueType="num">
                                      <p:cBhvr>
                                        <p:cTn id="26" dur="1000" fill="hold"/>
                                        <p:tgtEl>
                                          <p:spTgt spid="298">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98">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16" presetClass="entr" presetSubtype="21"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arn(inVertical)">
                                      <p:cBhvr>
                                        <p:cTn id="3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A5AC-3614-4C25-B426-03C4AD7E60E0}"/>
              </a:ext>
            </a:extLst>
          </p:cNvPr>
          <p:cNvSpPr>
            <a:spLocks noGrp="1"/>
          </p:cNvSpPr>
          <p:nvPr>
            <p:ph type="title"/>
          </p:nvPr>
        </p:nvSpPr>
        <p:spPr>
          <a:xfrm>
            <a:off x="585216" y="539496"/>
            <a:ext cx="11000232" cy="713232"/>
          </a:xfrm>
        </p:spPr>
        <p:txBody>
          <a:bodyPr/>
          <a:lstStyle/>
          <a:p>
            <a:pPr algn="l"/>
            <a:r>
              <a:rPr lang="en-IN" b="1" cap="none" dirty="0">
                <a:latin typeface="Abadi" panose="020B0604020104020204" pitchFamily="34" charset="0"/>
                <a:cs typeface="Times New Roman" panose="02020603050405020304" pitchFamily="18" charset="0"/>
              </a:rPr>
              <a:t>Problem Domain</a:t>
            </a:r>
            <a:endParaRPr lang="en-US" dirty="0"/>
          </a:p>
        </p:txBody>
      </p:sp>
      <p:sp>
        <p:nvSpPr>
          <p:cNvPr id="7" name="Google Shape;298;p3">
            <a:extLst>
              <a:ext uri="{FF2B5EF4-FFF2-40B4-BE49-F238E27FC236}">
                <a16:creationId xmlns:a16="http://schemas.microsoft.com/office/drawing/2014/main" id="{F7907FD3-A7A7-4E93-9291-DDDD7ECF16FA}"/>
              </a:ext>
            </a:extLst>
          </p:cNvPr>
          <p:cNvSpPr txBox="1">
            <a:spLocks noGrp="1"/>
          </p:cNvSpPr>
          <p:nvPr>
            <p:ph idx="1"/>
          </p:nvPr>
        </p:nvSpPr>
        <p:spPr>
          <a:xfrm>
            <a:off x="717804" y="1645831"/>
            <a:ext cx="10716768" cy="4096512"/>
          </a:xfrm>
          <a:prstGeom prst="rect">
            <a:avLst/>
          </a:prstGeom>
          <a:noFill/>
          <a:ln>
            <a:noFill/>
          </a:ln>
        </p:spPr>
        <p:txBody>
          <a:bodyPr spcFirstLastPara="1" wrap="square" lIns="0" tIns="0" rIns="0" bIns="0" anchor="t" anchorCtr="0">
            <a:normAutofit/>
          </a:bodyPr>
          <a:lstStyle/>
          <a:p>
            <a:pPr>
              <a:lnSpc>
                <a:spcPct val="110000"/>
              </a:lnSpc>
              <a:spcBef>
                <a:spcPts val="0"/>
              </a:spcBef>
              <a:buClr>
                <a:schemeClr val="tx1"/>
              </a:buClr>
              <a:buSzPts val="2400"/>
              <a:buFont typeface="Wingdings" panose="05000000000000000000" pitchFamily="2" charset="2"/>
              <a:buChar char="§"/>
            </a:pPr>
            <a:r>
              <a:rPr lang="en-IN" sz="1800" dirty="0">
                <a:latin typeface="Times New Roman" panose="02020603050405020304" pitchFamily="18" charset="0"/>
                <a:ea typeface="Times New Roman"/>
                <a:cs typeface="Times New Roman" panose="02020603050405020304" pitchFamily="18" charset="0"/>
                <a:sym typeface="Times New Roman"/>
              </a:rPr>
              <a:t>Transportation optimization deals with finding the most efficient way to transport goods or people.</a:t>
            </a:r>
            <a:br>
              <a:rPr lang="en-IN" sz="1800" dirty="0">
                <a:latin typeface="Times New Roman" panose="02020603050405020304" pitchFamily="18" charset="0"/>
                <a:cs typeface="Times New Roman" panose="02020603050405020304" pitchFamily="18" charset="0"/>
              </a:rPr>
            </a:br>
            <a:endParaRPr sz="1800" dirty="0">
              <a:latin typeface="Times New Roman" panose="02020603050405020304" pitchFamily="18" charset="0"/>
              <a:cs typeface="Times New Roman" panose="02020603050405020304" pitchFamily="18" charset="0"/>
            </a:endParaRPr>
          </a:p>
          <a:p>
            <a:pPr>
              <a:lnSpc>
                <a:spcPct val="110000"/>
              </a:lnSpc>
              <a:spcBef>
                <a:spcPts val="1800"/>
              </a:spcBef>
              <a:buClr>
                <a:schemeClr val="tx1"/>
              </a:buClr>
              <a:buSzPts val="2400"/>
              <a:buFont typeface="Wingdings" panose="05000000000000000000" pitchFamily="2" charset="2"/>
              <a:buChar char="§"/>
            </a:pPr>
            <a:r>
              <a:rPr lang="en-IN" sz="1800" dirty="0">
                <a:latin typeface="Times New Roman" panose="02020603050405020304" pitchFamily="18" charset="0"/>
                <a:ea typeface="Times New Roman"/>
                <a:cs typeface="Times New Roman" panose="02020603050405020304" pitchFamily="18" charset="0"/>
                <a:sym typeface="Times New Roman"/>
              </a:rPr>
              <a:t>Pharmaceutical transportation optimization is the practice of improving the efficiency of transporting pharmaceutical products by finding the most effective and cost-efficient ways to move them from one location to another.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pPr>
              <a:lnSpc>
                <a:spcPct val="110000"/>
              </a:lnSpc>
              <a:spcBef>
                <a:spcPts val="1800"/>
              </a:spcBef>
              <a:buClr>
                <a:schemeClr val="tx1"/>
              </a:buClr>
              <a:buSzPts val="2400"/>
              <a:buFont typeface="Wingdings" panose="05000000000000000000" pitchFamily="2" charset="2"/>
              <a:buChar char="§"/>
            </a:pPr>
            <a:r>
              <a:rPr lang="en-IN" sz="1800" dirty="0">
                <a:latin typeface="Times New Roman" panose="02020603050405020304" pitchFamily="18" charset="0"/>
                <a:ea typeface="Times New Roman"/>
                <a:cs typeface="Times New Roman" panose="02020603050405020304" pitchFamily="18" charset="0"/>
                <a:sym typeface="Times New Roman"/>
              </a:rPr>
              <a:t>This involve strategies such as choosing the most efficient routes, selecting the right vehicles and carriers.</a:t>
            </a:r>
            <a:br>
              <a:rPr lang="en-US" sz="1800" dirty="0">
                <a:latin typeface="Times New Roman" panose="02020603050405020304" pitchFamily="18" charset="0"/>
                <a:cs typeface="Times New Roman" panose="02020603050405020304" pitchFamily="18" charset="0"/>
              </a:rPr>
            </a:br>
            <a:endParaRPr sz="1800" dirty="0">
              <a:latin typeface="Times New Roman" panose="02020603050405020304" pitchFamily="18" charset="0"/>
              <a:cs typeface="Times New Roman" panose="02020603050405020304" pitchFamily="18" charset="0"/>
            </a:endParaRPr>
          </a:p>
          <a:p>
            <a:pPr>
              <a:lnSpc>
                <a:spcPct val="110000"/>
              </a:lnSpc>
              <a:spcBef>
                <a:spcPts val="1800"/>
              </a:spcBef>
              <a:buClr>
                <a:schemeClr val="tx1"/>
              </a:buClr>
              <a:buSzPts val="2400"/>
              <a:buFont typeface="Wingdings" panose="05000000000000000000" pitchFamily="2" charset="2"/>
              <a:buChar char="§"/>
            </a:pPr>
            <a:r>
              <a:rPr lang="en-IN" sz="1800" dirty="0">
                <a:latin typeface="Times New Roman" panose="02020603050405020304" pitchFamily="18" charset="0"/>
                <a:ea typeface="Times New Roman"/>
                <a:cs typeface="Times New Roman" panose="02020603050405020304" pitchFamily="18" charset="0"/>
                <a:sym typeface="Times New Roman"/>
              </a:rPr>
              <a:t>The goal of pharmaceutical transportation optimization is to ensure that pharmaceutical products are delivered on time and in good condition thus minimizing the cost &amp; environmental impact of transportation.</a:t>
            </a:r>
            <a:endParaRP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14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1000"/>
                                        <p:tgtEl>
                                          <p:spTgt spid="7">
                                            <p:txEl>
                                              <p:pRg st="1" end="1"/>
                                            </p:txEl>
                                          </p:spTgt>
                                        </p:tgtEl>
                                      </p:cBhvr>
                                    </p:animEffect>
                                    <p:anim calcmode="lin" valueType="num">
                                      <p:cBhvr>
                                        <p:cTn id="1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1000"/>
                                        <p:tgtEl>
                                          <p:spTgt spid="7">
                                            <p:txEl>
                                              <p:pRg st="2" end="2"/>
                                            </p:txEl>
                                          </p:spTgt>
                                        </p:tgtEl>
                                      </p:cBhvr>
                                    </p:animEffect>
                                    <p:anim calcmode="lin" valueType="num">
                                      <p:cBhvr>
                                        <p:cTn id="2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1000"/>
                                        <p:tgtEl>
                                          <p:spTgt spid="7">
                                            <p:txEl>
                                              <p:pRg st="3" end="3"/>
                                            </p:txEl>
                                          </p:spTgt>
                                        </p:tgtEl>
                                      </p:cBhvr>
                                    </p:animEffect>
                                    <p:anim calcmode="lin" valueType="num">
                                      <p:cBhvr>
                                        <p:cTn id="2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6"/>
          <p:cNvSpPr txBox="1">
            <a:spLocks noGrp="1"/>
          </p:cNvSpPr>
          <p:nvPr>
            <p:ph type="title"/>
          </p:nvPr>
        </p:nvSpPr>
        <p:spPr>
          <a:xfrm>
            <a:off x="550862" y="549275"/>
            <a:ext cx="11091600" cy="1332000"/>
          </a:xfrm>
          <a:prstGeom prst="rect">
            <a:avLst/>
          </a:prstGeom>
          <a:noFill/>
          <a:ln>
            <a:noFill/>
          </a:ln>
        </p:spPr>
        <p:txBody>
          <a:bodyPr spcFirstLastPara="1" wrap="square" lIns="0" tIns="0" rIns="0" bIns="0" anchor="t" anchorCtr="0">
            <a:normAutofit/>
          </a:bodyPr>
          <a:lstStyle/>
          <a:p>
            <a:pPr lvl="0" algn="l">
              <a:lnSpc>
                <a:spcPct val="100000"/>
              </a:lnSpc>
              <a:spcBef>
                <a:spcPts val="0"/>
              </a:spcBef>
              <a:buClr>
                <a:schemeClr val="lt1"/>
              </a:buClr>
              <a:buSzPts val="4800"/>
            </a:pPr>
            <a:r>
              <a:rPr lang="en-IN" sz="3200" b="1" cap="none" dirty="0">
                <a:latin typeface="Abadi" panose="020B0604020104020204" pitchFamily="34" charset="0"/>
                <a:cs typeface="Times New Roman" panose="02020603050405020304" pitchFamily="18" charset="0"/>
              </a:rPr>
              <a:t>Problem Domain </a:t>
            </a:r>
            <a:r>
              <a:rPr lang="en-IN" sz="3200" b="1" cap="none" dirty="0" err="1">
                <a:latin typeface="Abadi" panose="020B0604020104020204" pitchFamily="34" charset="0"/>
                <a:cs typeface="Times New Roman" panose="02020603050405020304" pitchFamily="18" charset="0"/>
              </a:rPr>
              <a:t>cont</a:t>
            </a:r>
            <a:r>
              <a:rPr lang="en-IN" sz="3200" b="1" cap="none" dirty="0">
                <a:latin typeface="Abadi" panose="020B0604020104020204" pitchFamily="34" charset="0"/>
                <a:cs typeface="Times New Roman" panose="02020603050405020304" pitchFamily="18" charset="0"/>
              </a:rPr>
              <a:t>…</a:t>
            </a:r>
          </a:p>
        </p:txBody>
      </p:sp>
      <p:sp>
        <p:nvSpPr>
          <p:cNvPr id="304" name="Google Shape;304;p6"/>
          <p:cNvSpPr txBox="1">
            <a:spLocks noGrp="1"/>
          </p:cNvSpPr>
          <p:nvPr>
            <p:ph type="body" idx="1"/>
          </p:nvPr>
        </p:nvSpPr>
        <p:spPr>
          <a:xfrm>
            <a:off x="550863" y="1802480"/>
            <a:ext cx="11090274" cy="2955951"/>
          </a:xfrm>
          <a:prstGeom prst="rect">
            <a:avLst/>
          </a:prstGeom>
          <a:noFill/>
          <a:ln>
            <a:noFill/>
          </a:ln>
        </p:spPr>
        <p:txBody>
          <a:bodyPr spcFirstLastPara="1" wrap="square" lIns="0" tIns="0" rIns="0" bIns="0" anchor="t" anchorCtr="0">
            <a:normAutofit/>
          </a:bodyPr>
          <a:lstStyle/>
          <a:p>
            <a:pPr lvl="0" algn="just">
              <a:lnSpc>
                <a:spcPct val="150000"/>
              </a:lnSpc>
              <a:spcBef>
                <a:spcPts val="0"/>
              </a:spcBef>
              <a:buClr>
                <a:schemeClr val="dk1"/>
              </a:buClr>
              <a:buSzPts val="2400"/>
              <a:buFont typeface="Spectral"/>
              <a:buChar char="•"/>
            </a:pPr>
            <a:r>
              <a:rPr lang="en-US" sz="1800" dirty="0">
                <a:solidFill>
                  <a:schemeClr val="dk1"/>
                </a:solidFill>
                <a:latin typeface="Times New Roman" panose="02020603050405020304" pitchFamily="18" charset="0"/>
                <a:ea typeface="Spectral"/>
                <a:cs typeface="Times New Roman" panose="02020603050405020304" pitchFamily="18" charset="0"/>
                <a:sym typeface="Spectral"/>
              </a:rPr>
              <a:t>With the rising demand of these capsules in some cities, the demand cannot be fulfilled properly due to limited capacity of stocks available in each factory, while in certain cities demand decreases due to an excess of capsules.</a:t>
            </a:r>
          </a:p>
          <a:p>
            <a:pPr marL="0" lvl="0" indent="0" algn="just">
              <a:lnSpc>
                <a:spcPct val="150000"/>
              </a:lnSpc>
              <a:spcBef>
                <a:spcPts val="0"/>
              </a:spcBef>
              <a:buSzPts val="2400"/>
              <a:buNone/>
            </a:pPr>
            <a:endParaRPr lang="en-US" sz="1800" dirty="0">
              <a:solidFill>
                <a:schemeClr val="dk1"/>
              </a:solidFill>
              <a:latin typeface="Times New Roman" panose="02020603050405020304" pitchFamily="18" charset="0"/>
              <a:ea typeface="Spectral"/>
              <a:cs typeface="Times New Roman" panose="02020603050405020304" pitchFamily="18" charset="0"/>
              <a:sym typeface="Spectral"/>
            </a:endParaRPr>
          </a:p>
          <a:p>
            <a:pPr lvl="0" algn="just">
              <a:lnSpc>
                <a:spcPct val="150000"/>
              </a:lnSpc>
              <a:spcBef>
                <a:spcPts val="0"/>
              </a:spcBef>
              <a:buClr>
                <a:schemeClr val="dk1"/>
              </a:buClr>
              <a:buSzPts val="2400"/>
              <a:buFont typeface="Spectral"/>
              <a:buChar char="•"/>
            </a:pPr>
            <a:r>
              <a:rPr lang="en-US" sz="1800" dirty="0">
                <a:solidFill>
                  <a:schemeClr val="dk1"/>
                </a:solidFill>
                <a:latin typeface="Times New Roman" panose="02020603050405020304" pitchFamily="18" charset="0"/>
                <a:ea typeface="Spectral"/>
                <a:cs typeface="Times New Roman" panose="02020603050405020304" pitchFamily="18" charset="0"/>
                <a:sym typeface="Spectral"/>
              </a:rPr>
              <a:t>Based on the above problem, cost negligence can have a direct impact on the profit of the company. </a:t>
            </a:r>
            <a:endParaRPr dirty="0"/>
          </a:p>
        </p:txBody>
      </p:sp>
      <p:pic>
        <p:nvPicPr>
          <p:cNvPr id="4" name="Google Shape;438;g1b08cd55fe2_0_70" descr="A person talking to another person&#10;&#10;Description automatically generated with low confidence">
            <a:extLst>
              <a:ext uri="{FF2B5EF4-FFF2-40B4-BE49-F238E27FC236}">
                <a16:creationId xmlns:a16="http://schemas.microsoft.com/office/drawing/2014/main" id="{40826C0E-E2F8-4CA2-8B1C-06597705F8A2}"/>
              </a:ext>
            </a:extLst>
          </p:cNvPr>
          <p:cNvPicPr preferRelativeResize="0"/>
          <p:nvPr/>
        </p:nvPicPr>
        <p:blipFill rotWithShape="1">
          <a:blip r:embed="rId3">
            <a:alphaModFix amt="70000"/>
          </a:blip>
          <a:srcRect/>
          <a:stretch/>
        </p:blipFill>
        <p:spPr>
          <a:xfrm>
            <a:off x="7368465" y="4019793"/>
            <a:ext cx="3483221" cy="2365742"/>
          </a:xfrm>
          <a:prstGeom prst="ellipse">
            <a:avLst/>
          </a:prstGeom>
          <a:noFill/>
          <a:ln w="19050" cap="flat" cmpd="sng">
            <a:solidFill>
              <a:srgbClr val="0070C0"/>
            </a:solidFill>
            <a:prstDash val="solid"/>
            <a:round/>
            <a:headEnd type="none" w="sm" len="sm"/>
            <a:tailEnd type="none" w="sm" len="sm"/>
          </a:ln>
        </p:spPr>
      </p:pic>
    </p:spTree>
    <p:extLst>
      <p:ext uri="{BB962C8B-B14F-4D97-AF65-F5344CB8AC3E}">
        <p14:creationId xmlns:p14="http://schemas.microsoft.com/office/powerpoint/2010/main" val="369727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04">
                                            <p:txEl>
                                              <p:pRg st="0" end="0"/>
                                            </p:txEl>
                                          </p:spTgt>
                                        </p:tgtEl>
                                        <p:attrNameLst>
                                          <p:attrName>style.visibility</p:attrName>
                                        </p:attrNameLst>
                                      </p:cBhvr>
                                      <p:to>
                                        <p:strVal val="visible"/>
                                      </p:to>
                                    </p:set>
                                    <p:animEffect transition="in" filter="fade">
                                      <p:cBhvr>
                                        <p:cTn id="7" dur="1000"/>
                                        <p:tgtEl>
                                          <p:spTgt spid="304">
                                            <p:txEl>
                                              <p:pRg st="0" end="0"/>
                                            </p:txEl>
                                          </p:spTgt>
                                        </p:tgtEl>
                                      </p:cBhvr>
                                    </p:animEffect>
                                    <p:anim calcmode="lin" valueType="num">
                                      <p:cBhvr>
                                        <p:cTn id="8" dur="1000" fill="hold"/>
                                        <p:tgtEl>
                                          <p:spTgt spid="3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04">
                                            <p:txEl>
                                              <p:pRg st="2" end="2"/>
                                            </p:txEl>
                                          </p:spTgt>
                                        </p:tgtEl>
                                        <p:attrNameLst>
                                          <p:attrName>style.visibility</p:attrName>
                                        </p:attrNameLst>
                                      </p:cBhvr>
                                      <p:to>
                                        <p:strVal val="visible"/>
                                      </p:to>
                                    </p:set>
                                    <p:animEffect transition="in" filter="fade">
                                      <p:cBhvr>
                                        <p:cTn id="13" dur="1000"/>
                                        <p:tgtEl>
                                          <p:spTgt spid="304">
                                            <p:txEl>
                                              <p:pRg st="2" end="2"/>
                                            </p:txEl>
                                          </p:spTgt>
                                        </p:tgtEl>
                                      </p:cBhvr>
                                    </p:animEffect>
                                    <p:anim calcmode="lin" valueType="num">
                                      <p:cBhvr>
                                        <p:cTn id="14" dur="1000" fill="hold"/>
                                        <p:tgtEl>
                                          <p:spTgt spid="304">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04">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4" name="Google Shape;354;p8"/>
          <p:cNvGrpSpPr/>
          <p:nvPr/>
        </p:nvGrpSpPr>
        <p:grpSpPr>
          <a:xfrm>
            <a:off x="6816424" y="1664454"/>
            <a:ext cx="4499735" cy="4499894"/>
            <a:chOff x="0" y="0"/>
            <a:chExt cx="6423604" cy="7160876"/>
          </a:xfrm>
        </p:grpSpPr>
        <p:sp>
          <p:nvSpPr>
            <p:cNvPr id="355" name="Google Shape;355;p8"/>
            <p:cNvSpPr/>
            <p:nvPr/>
          </p:nvSpPr>
          <p:spPr>
            <a:xfrm>
              <a:off x="15478" y="327421"/>
              <a:ext cx="2502025" cy="6618351"/>
            </a:xfrm>
            <a:custGeom>
              <a:avLst/>
              <a:gdLst/>
              <a:ahLst/>
              <a:cxnLst/>
              <a:rect l="l" t="t" r="r" b="b"/>
              <a:pathLst>
                <a:path w="21336" h="21550" extrusionOk="0">
                  <a:moveTo>
                    <a:pt x="2695" y="0"/>
                  </a:moveTo>
                  <a:cubicBezTo>
                    <a:pt x="2348" y="0"/>
                    <a:pt x="2001" y="50"/>
                    <a:pt x="1737" y="151"/>
                  </a:cubicBezTo>
                  <a:cubicBezTo>
                    <a:pt x="1208" y="353"/>
                    <a:pt x="1208" y="679"/>
                    <a:pt x="1737" y="881"/>
                  </a:cubicBezTo>
                  <a:cubicBezTo>
                    <a:pt x="2266" y="1083"/>
                    <a:pt x="3124" y="1083"/>
                    <a:pt x="3652" y="881"/>
                  </a:cubicBezTo>
                  <a:cubicBezTo>
                    <a:pt x="4181" y="679"/>
                    <a:pt x="4181" y="353"/>
                    <a:pt x="3652" y="151"/>
                  </a:cubicBezTo>
                  <a:cubicBezTo>
                    <a:pt x="3388" y="50"/>
                    <a:pt x="3041" y="0"/>
                    <a:pt x="2695" y="0"/>
                  </a:cubicBezTo>
                  <a:close/>
                  <a:moveTo>
                    <a:pt x="7094" y="2068"/>
                  </a:moveTo>
                  <a:cubicBezTo>
                    <a:pt x="6748" y="2068"/>
                    <a:pt x="6401" y="2118"/>
                    <a:pt x="6136" y="2219"/>
                  </a:cubicBezTo>
                  <a:cubicBezTo>
                    <a:pt x="5608" y="2421"/>
                    <a:pt x="5608" y="2747"/>
                    <a:pt x="6136" y="2949"/>
                  </a:cubicBezTo>
                  <a:cubicBezTo>
                    <a:pt x="6665" y="3151"/>
                    <a:pt x="7523" y="3151"/>
                    <a:pt x="8052" y="2949"/>
                  </a:cubicBezTo>
                  <a:cubicBezTo>
                    <a:pt x="8581" y="2747"/>
                    <a:pt x="8581" y="2421"/>
                    <a:pt x="8052" y="2219"/>
                  </a:cubicBezTo>
                  <a:cubicBezTo>
                    <a:pt x="7788" y="2118"/>
                    <a:pt x="7441" y="2068"/>
                    <a:pt x="7094" y="2068"/>
                  </a:cubicBezTo>
                  <a:close/>
                  <a:moveTo>
                    <a:pt x="2363" y="6355"/>
                  </a:moveTo>
                  <a:cubicBezTo>
                    <a:pt x="2016" y="6355"/>
                    <a:pt x="1670" y="6405"/>
                    <a:pt x="1405" y="6506"/>
                  </a:cubicBezTo>
                  <a:cubicBezTo>
                    <a:pt x="877" y="6708"/>
                    <a:pt x="877" y="7036"/>
                    <a:pt x="1405" y="7238"/>
                  </a:cubicBezTo>
                  <a:cubicBezTo>
                    <a:pt x="1934" y="7440"/>
                    <a:pt x="2792" y="7440"/>
                    <a:pt x="3321" y="7238"/>
                  </a:cubicBezTo>
                  <a:cubicBezTo>
                    <a:pt x="3849" y="7036"/>
                    <a:pt x="3849" y="6708"/>
                    <a:pt x="3321" y="6506"/>
                  </a:cubicBezTo>
                  <a:cubicBezTo>
                    <a:pt x="3056" y="6405"/>
                    <a:pt x="2709" y="6355"/>
                    <a:pt x="2363" y="6355"/>
                  </a:cubicBezTo>
                  <a:close/>
                  <a:moveTo>
                    <a:pt x="4014" y="8938"/>
                  </a:moveTo>
                  <a:cubicBezTo>
                    <a:pt x="3668" y="8938"/>
                    <a:pt x="3321" y="8990"/>
                    <a:pt x="3057" y="9091"/>
                  </a:cubicBezTo>
                  <a:cubicBezTo>
                    <a:pt x="2528" y="9293"/>
                    <a:pt x="2528" y="9619"/>
                    <a:pt x="3057" y="9821"/>
                  </a:cubicBezTo>
                  <a:cubicBezTo>
                    <a:pt x="3585" y="10023"/>
                    <a:pt x="4444" y="10023"/>
                    <a:pt x="4972" y="9821"/>
                  </a:cubicBezTo>
                  <a:cubicBezTo>
                    <a:pt x="5501" y="9619"/>
                    <a:pt x="5501" y="9293"/>
                    <a:pt x="4972" y="9091"/>
                  </a:cubicBezTo>
                  <a:cubicBezTo>
                    <a:pt x="4708" y="8990"/>
                    <a:pt x="4361" y="8938"/>
                    <a:pt x="4014" y="8938"/>
                  </a:cubicBezTo>
                  <a:close/>
                  <a:moveTo>
                    <a:pt x="13822" y="9289"/>
                  </a:moveTo>
                  <a:cubicBezTo>
                    <a:pt x="13476" y="9289"/>
                    <a:pt x="13129" y="9339"/>
                    <a:pt x="12864" y="9440"/>
                  </a:cubicBezTo>
                  <a:cubicBezTo>
                    <a:pt x="12336" y="9642"/>
                    <a:pt x="12336" y="9968"/>
                    <a:pt x="12864" y="10170"/>
                  </a:cubicBezTo>
                  <a:cubicBezTo>
                    <a:pt x="13393" y="10372"/>
                    <a:pt x="14251" y="10372"/>
                    <a:pt x="14780" y="10170"/>
                  </a:cubicBezTo>
                  <a:cubicBezTo>
                    <a:pt x="15309" y="9968"/>
                    <a:pt x="15309" y="9642"/>
                    <a:pt x="14780" y="9440"/>
                  </a:cubicBezTo>
                  <a:cubicBezTo>
                    <a:pt x="14516" y="9339"/>
                    <a:pt x="14169" y="9289"/>
                    <a:pt x="13822" y="9289"/>
                  </a:cubicBezTo>
                  <a:close/>
                  <a:moveTo>
                    <a:pt x="9345" y="9551"/>
                  </a:moveTo>
                  <a:cubicBezTo>
                    <a:pt x="8998" y="9551"/>
                    <a:pt x="8651" y="9601"/>
                    <a:pt x="8387" y="9702"/>
                  </a:cubicBezTo>
                  <a:cubicBezTo>
                    <a:pt x="7858" y="9904"/>
                    <a:pt x="7858" y="10232"/>
                    <a:pt x="8387" y="10434"/>
                  </a:cubicBezTo>
                  <a:cubicBezTo>
                    <a:pt x="8916" y="10635"/>
                    <a:pt x="9774" y="10635"/>
                    <a:pt x="10302" y="10434"/>
                  </a:cubicBezTo>
                  <a:cubicBezTo>
                    <a:pt x="10831" y="10232"/>
                    <a:pt x="10831" y="9904"/>
                    <a:pt x="10302" y="9702"/>
                  </a:cubicBezTo>
                  <a:cubicBezTo>
                    <a:pt x="10038" y="9601"/>
                    <a:pt x="9691" y="9551"/>
                    <a:pt x="9345" y="9551"/>
                  </a:cubicBezTo>
                  <a:close/>
                  <a:moveTo>
                    <a:pt x="1354" y="12040"/>
                  </a:moveTo>
                  <a:cubicBezTo>
                    <a:pt x="1008" y="12040"/>
                    <a:pt x="661" y="12091"/>
                    <a:pt x="397" y="12192"/>
                  </a:cubicBezTo>
                  <a:cubicBezTo>
                    <a:pt x="-132" y="12394"/>
                    <a:pt x="-132" y="12721"/>
                    <a:pt x="397" y="12922"/>
                  </a:cubicBezTo>
                  <a:cubicBezTo>
                    <a:pt x="925" y="13124"/>
                    <a:pt x="1784" y="13124"/>
                    <a:pt x="2312" y="12922"/>
                  </a:cubicBezTo>
                  <a:cubicBezTo>
                    <a:pt x="2841" y="12721"/>
                    <a:pt x="2841" y="12394"/>
                    <a:pt x="2312" y="12192"/>
                  </a:cubicBezTo>
                  <a:cubicBezTo>
                    <a:pt x="2048" y="12091"/>
                    <a:pt x="1701" y="12040"/>
                    <a:pt x="1354" y="12040"/>
                  </a:cubicBezTo>
                  <a:close/>
                  <a:moveTo>
                    <a:pt x="19982" y="14257"/>
                  </a:moveTo>
                  <a:cubicBezTo>
                    <a:pt x="19635" y="14257"/>
                    <a:pt x="19288" y="14308"/>
                    <a:pt x="19024" y="14408"/>
                  </a:cubicBezTo>
                  <a:cubicBezTo>
                    <a:pt x="18495" y="14610"/>
                    <a:pt x="18495" y="14938"/>
                    <a:pt x="19024" y="15140"/>
                  </a:cubicBezTo>
                  <a:cubicBezTo>
                    <a:pt x="19552" y="15342"/>
                    <a:pt x="20411" y="15342"/>
                    <a:pt x="20939" y="15140"/>
                  </a:cubicBezTo>
                  <a:cubicBezTo>
                    <a:pt x="21468" y="14938"/>
                    <a:pt x="21468" y="14610"/>
                    <a:pt x="20939" y="14408"/>
                  </a:cubicBezTo>
                  <a:cubicBezTo>
                    <a:pt x="20675" y="14308"/>
                    <a:pt x="20328" y="14257"/>
                    <a:pt x="19982" y="14257"/>
                  </a:cubicBezTo>
                  <a:close/>
                  <a:moveTo>
                    <a:pt x="14760" y="14306"/>
                  </a:moveTo>
                  <a:cubicBezTo>
                    <a:pt x="14413" y="14306"/>
                    <a:pt x="14066" y="14357"/>
                    <a:pt x="13802" y="14458"/>
                  </a:cubicBezTo>
                  <a:cubicBezTo>
                    <a:pt x="13273" y="14659"/>
                    <a:pt x="13273" y="14987"/>
                    <a:pt x="13802" y="15189"/>
                  </a:cubicBezTo>
                  <a:cubicBezTo>
                    <a:pt x="14331" y="15391"/>
                    <a:pt x="15189" y="15391"/>
                    <a:pt x="15717" y="15189"/>
                  </a:cubicBezTo>
                  <a:cubicBezTo>
                    <a:pt x="16246" y="14987"/>
                    <a:pt x="16246" y="14659"/>
                    <a:pt x="15717" y="14458"/>
                  </a:cubicBezTo>
                  <a:cubicBezTo>
                    <a:pt x="15453" y="14357"/>
                    <a:pt x="15106" y="14306"/>
                    <a:pt x="14760" y="14306"/>
                  </a:cubicBezTo>
                  <a:close/>
                  <a:moveTo>
                    <a:pt x="11913" y="14499"/>
                  </a:moveTo>
                  <a:cubicBezTo>
                    <a:pt x="11567" y="14499"/>
                    <a:pt x="11220" y="14549"/>
                    <a:pt x="10956" y="14650"/>
                  </a:cubicBezTo>
                  <a:cubicBezTo>
                    <a:pt x="10427" y="14852"/>
                    <a:pt x="10427" y="15180"/>
                    <a:pt x="10956" y="15381"/>
                  </a:cubicBezTo>
                  <a:cubicBezTo>
                    <a:pt x="11484" y="15583"/>
                    <a:pt x="12343" y="15583"/>
                    <a:pt x="12871" y="15381"/>
                  </a:cubicBezTo>
                  <a:cubicBezTo>
                    <a:pt x="13400" y="15180"/>
                    <a:pt x="13400" y="14852"/>
                    <a:pt x="12871" y="14650"/>
                  </a:cubicBezTo>
                  <a:cubicBezTo>
                    <a:pt x="12607" y="14549"/>
                    <a:pt x="12260" y="14499"/>
                    <a:pt x="11913" y="14499"/>
                  </a:cubicBezTo>
                  <a:close/>
                  <a:moveTo>
                    <a:pt x="2725" y="14505"/>
                  </a:moveTo>
                  <a:cubicBezTo>
                    <a:pt x="2379" y="14505"/>
                    <a:pt x="2032" y="14556"/>
                    <a:pt x="1767" y="14657"/>
                  </a:cubicBezTo>
                  <a:cubicBezTo>
                    <a:pt x="1239" y="14858"/>
                    <a:pt x="1239" y="15186"/>
                    <a:pt x="1767" y="15388"/>
                  </a:cubicBezTo>
                  <a:cubicBezTo>
                    <a:pt x="2296" y="15590"/>
                    <a:pt x="3154" y="15590"/>
                    <a:pt x="3683" y="15388"/>
                  </a:cubicBezTo>
                  <a:cubicBezTo>
                    <a:pt x="4211" y="15186"/>
                    <a:pt x="4211" y="14858"/>
                    <a:pt x="3683" y="14657"/>
                  </a:cubicBezTo>
                  <a:cubicBezTo>
                    <a:pt x="3418" y="14556"/>
                    <a:pt x="3072" y="14505"/>
                    <a:pt x="2725" y="14505"/>
                  </a:cubicBezTo>
                  <a:close/>
                  <a:moveTo>
                    <a:pt x="4360" y="16501"/>
                  </a:moveTo>
                  <a:cubicBezTo>
                    <a:pt x="4012" y="16501"/>
                    <a:pt x="3667" y="16551"/>
                    <a:pt x="3402" y="16652"/>
                  </a:cubicBezTo>
                  <a:cubicBezTo>
                    <a:pt x="2872" y="16854"/>
                    <a:pt x="2872" y="17182"/>
                    <a:pt x="3402" y="17384"/>
                  </a:cubicBezTo>
                  <a:cubicBezTo>
                    <a:pt x="3932" y="17587"/>
                    <a:pt x="4791" y="17587"/>
                    <a:pt x="5321" y="17384"/>
                  </a:cubicBezTo>
                  <a:cubicBezTo>
                    <a:pt x="5851" y="17182"/>
                    <a:pt x="5851" y="16854"/>
                    <a:pt x="5321" y="16652"/>
                  </a:cubicBezTo>
                  <a:cubicBezTo>
                    <a:pt x="5056" y="16551"/>
                    <a:pt x="4707" y="16501"/>
                    <a:pt x="4360" y="16501"/>
                  </a:cubicBezTo>
                  <a:close/>
                  <a:moveTo>
                    <a:pt x="10698" y="16628"/>
                  </a:moveTo>
                  <a:cubicBezTo>
                    <a:pt x="10352" y="16628"/>
                    <a:pt x="10005" y="16679"/>
                    <a:pt x="9741" y="16780"/>
                  </a:cubicBezTo>
                  <a:cubicBezTo>
                    <a:pt x="9212" y="16982"/>
                    <a:pt x="9212" y="17309"/>
                    <a:pt x="9741" y="17511"/>
                  </a:cubicBezTo>
                  <a:cubicBezTo>
                    <a:pt x="10269" y="17713"/>
                    <a:pt x="11128" y="17713"/>
                    <a:pt x="11656" y="17511"/>
                  </a:cubicBezTo>
                  <a:cubicBezTo>
                    <a:pt x="12185" y="17309"/>
                    <a:pt x="12185" y="16982"/>
                    <a:pt x="11656" y="16780"/>
                  </a:cubicBezTo>
                  <a:cubicBezTo>
                    <a:pt x="11392" y="16679"/>
                    <a:pt x="11045" y="16628"/>
                    <a:pt x="10698" y="16628"/>
                  </a:cubicBezTo>
                  <a:close/>
                  <a:moveTo>
                    <a:pt x="16401" y="18943"/>
                  </a:moveTo>
                  <a:cubicBezTo>
                    <a:pt x="16055" y="18943"/>
                    <a:pt x="15708" y="18993"/>
                    <a:pt x="15443" y="19094"/>
                  </a:cubicBezTo>
                  <a:cubicBezTo>
                    <a:pt x="14915" y="19296"/>
                    <a:pt x="14915" y="19622"/>
                    <a:pt x="15443" y="19824"/>
                  </a:cubicBezTo>
                  <a:cubicBezTo>
                    <a:pt x="15972" y="20026"/>
                    <a:pt x="16827" y="20026"/>
                    <a:pt x="17355" y="19824"/>
                  </a:cubicBezTo>
                  <a:cubicBezTo>
                    <a:pt x="17884" y="19622"/>
                    <a:pt x="17884" y="19296"/>
                    <a:pt x="17355" y="19094"/>
                  </a:cubicBezTo>
                  <a:cubicBezTo>
                    <a:pt x="17091" y="18993"/>
                    <a:pt x="16747" y="18943"/>
                    <a:pt x="16401" y="18943"/>
                  </a:cubicBezTo>
                  <a:close/>
                  <a:moveTo>
                    <a:pt x="5416" y="20516"/>
                  </a:moveTo>
                  <a:cubicBezTo>
                    <a:pt x="5069" y="20516"/>
                    <a:pt x="4722" y="20566"/>
                    <a:pt x="4458" y="20667"/>
                  </a:cubicBezTo>
                  <a:cubicBezTo>
                    <a:pt x="3929" y="20869"/>
                    <a:pt x="3929" y="21196"/>
                    <a:pt x="4458" y="21398"/>
                  </a:cubicBezTo>
                  <a:cubicBezTo>
                    <a:pt x="4986" y="21600"/>
                    <a:pt x="5845" y="21600"/>
                    <a:pt x="6373" y="21398"/>
                  </a:cubicBezTo>
                  <a:cubicBezTo>
                    <a:pt x="6902" y="21196"/>
                    <a:pt x="6902" y="20869"/>
                    <a:pt x="6373" y="20667"/>
                  </a:cubicBezTo>
                  <a:cubicBezTo>
                    <a:pt x="6109" y="20566"/>
                    <a:pt x="5762" y="20516"/>
                    <a:pt x="5416" y="20516"/>
                  </a:cubicBezTo>
                  <a:close/>
                </a:path>
              </a:pathLst>
            </a:custGeom>
            <a:solidFill>
              <a:schemeClr val="accent6"/>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2532">
                <a:solidFill>
                  <a:schemeClr val="lt1"/>
                </a:solidFill>
                <a:latin typeface="Lato Light"/>
                <a:ea typeface="Lato Light"/>
                <a:cs typeface="Lato Light"/>
                <a:sym typeface="Lato Light"/>
              </a:endParaRPr>
            </a:p>
          </p:txBody>
        </p:sp>
        <p:sp>
          <p:nvSpPr>
            <p:cNvPr id="356" name="Google Shape;356;p8"/>
            <p:cNvSpPr/>
            <p:nvPr/>
          </p:nvSpPr>
          <p:spPr>
            <a:xfrm>
              <a:off x="19843" y="2334418"/>
              <a:ext cx="2500439" cy="4769707"/>
            </a:xfrm>
            <a:custGeom>
              <a:avLst/>
              <a:gdLst/>
              <a:ahLst/>
              <a:cxnLst/>
              <a:rect l="l" t="t" r="r" b="b"/>
              <a:pathLst>
                <a:path w="21336" h="21530" extrusionOk="0">
                  <a:moveTo>
                    <a:pt x="16872" y="0"/>
                  </a:moveTo>
                  <a:cubicBezTo>
                    <a:pt x="16525" y="0"/>
                    <a:pt x="16178" y="70"/>
                    <a:pt x="15914" y="210"/>
                  </a:cubicBezTo>
                  <a:cubicBezTo>
                    <a:pt x="15385" y="489"/>
                    <a:pt x="15385" y="944"/>
                    <a:pt x="15914" y="1224"/>
                  </a:cubicBezTo>
                  <a:cubicBezTo>
                    <a:pt x="16443" y="1503"/>
                    <a:pt x="17301" y="1503"/>
                    <a:pt x="17830" y="1224"/>
                  </a:cubicBezTo>
                  <a:cubicBezTo>
                    <a:pt x="18359" y="944"/>
                    <a:pt x="18359" y="489"/>
                    <a:pt x="17830" y="210"/>
                  </a:cubicBezTo>
                  <a:cubicBezTo>
                    <a:pt x="17566" y="70"/>
                    <a:pt x="17219" y="0"/>
                    <a:pt x="16872" y="0"/>
                  </a:cubicBezTo>
                  <a:close/>
                  <a:moveTo>
                    <a:pt x="7986" y="3724"/>
                  </a:moveTo>
                  <a:cubicBezTo>
                    <a:pt x="7639" y="3724"/>
                    <a:pt x="7292" y="3796"/>
                    <a:pt x="7028" y="3936"/>
                  </a:cubicBezTo>
                  <a:cubicBezTo>
                    <a:pt x="6499" y="4216"/>
                    <a:pt x="6499" y="4668"/>
                    <a:pt x="7028" y="4948"/>
                  </a:cubicBezTo>
                  <a:cubicBezTo>
                    <a:pt x="7557" y="5228"/>
                    <a:pt x="8415" y="5228"/>
                    <a:pt x="8944" y="4948"/>
                  </a:cubicBezTo>
                  <a:cubicBezTo>
                    <a:pt x="9473" y="4668"/>
                    <a:pt x="9473" y="4216"/>
                    <a:pt x="8944" y="3936"/>
                  </a:cubicBezTo>
                  <a:cubicBezTo>
                    <a:pt x="8680" y="3796"/>
                    <a:pt x="8333" y="3724"/>
                    <a:pt x="7986" y="3724"/>
                  </a:cubicBezTo>
                  <a:close/>
                  <a:moveTo>
                    <a:pt x="5179" y="4583"/>
                  </a:moveTo>
                  <a:cubicBezTo>
                    <a:pt x="4832" y="4583"/>
                    <a:pt x="4488" y="4652"/>
                    <a:pt x="4224" y="4792"/>
                  </a:cubicBezTo>
                  <a:cubicBezTo>
                    <a:pt x="3695" y="5072"/>
                    <a:pt x="3695" y="5526"/>
                    <a:pt x="4224" y="5806"/>
                  </a:cubicBezTo>
                  <a:cubicBezTo>
                    <a:pt x="4753" y="6086"/>
                    <a:pt x="5608" y="6086"/>
                    <a:pt x="6137" y="5806"/>
                  </a:cubicBezTo>
                  <a:cubicBezTo>
                    <a:pt x="6666" y="5526"/>
                    <a:pt x="6666" y="5072"/>
                    <a:pt x="6137" y="4792"/>
                  </a:cubicBezTo>
                  <a:cubicBezTo>
                    <a:pt x="5872" y="4652"/>
                    <a:pt x="5525" y="4583"/>
                    <a:pt x="5179" y="4583"/>
                  </a:cubicBezTo>
                  <a:close/>
                  <a:moveTo>
                    <a:pt x="19981" y="4812"/>
                  </a:moveTo>
                  <a:cubicBezTo>
                    <a:pt x="19634" y="4812"/>
                    <a:pt x="19287" y="4882"/>
                    <a:pt x="19022" y="5021"/>
                  </a:cubicBezTo>
                  <a:cubicBezTo>
                    <a:pt x="18493" y="5301"/>
                    <a:pt x="18493" y="5756"/>
                    <a:pt x="19022" y="6035"/>
                  </a:cubicBezTo>
                  <a:cubicBezTo>
                    <a:pt x="19551" y="6315"/>
                    <a:pt x="20410" y="6315"/>
                    <a:pt x="20939" y="6035"/>
                  </a:cubicBezTo>
                  <a:cubicBezTo>
                    <a:pt x="21468" y="5756"/>
                    <a:pt x="21468" y="5301"/>
                    <a:pt x="20939" y="5021"/>
                  </a:cubicBezTo>
                  <a:cubicBezTo>
                    <a:pt x="20675" y="4882"/>
                    <a:pt x="20327" y="4812"/>
                    <a:pt x="19981" y="4812"/>
                  </a:cubicBezTo>
                  <a:close/>
                  <a:moveTo>
                    <a:pt x="15971" y="7162"/>
                  </a:moveTo>
                  <a:cubicBezTo>
                    <a:pt x="15624" y="7162"/>
                    <a:pt x="15277" y="7232"/>
                    <a:pt x="15013" y="7372"/>
                  </a:cubicBezTo>
                  <a:cubicBezTo>
                    <a:pt x="14484" y="7652"/>
                    <a:pt x="14484" y="8106"/>
                    <a:pt x="15013" y="8386"/>
                  </a:cubicBezTo>
                  <a:cubicBezTo>
                    <a:pt x="15542" y="8666"/>
                    <a:pt x="16400" y="8666"/>
                    <a:pt x="16929" y="8386"/>
                  </a:cubicBezTo>
                  <a:cubicBezTo>
                    <a:pt x="17458" y="8106"/>
                    <a:pt x="17458" y="7652"/>
                    <a:pt x="16929" y="7372"/>
                  </a:cubicBezTo>
                  <a:cubicBezTo>
                    <a:pt x="16665" y="7232"/>
                    <a:pt x="16318" y="7162"/>
                    <a:pt x="15971" y="7162"/>
                  </a:cubicBezTo>
                  <a:close/>
                  <a:moveTo>
                    <a:pt x="9256" y="7189"/>
                  </a:moveTo>
                  <a:cubicBezTo>
                    <a:pt x="8909" y="7189"/>
                    <a:pt x="8562" y="7259"/>
                    <a:pt x="8298" y="7399"/>
                  </a:cubicBezTo>
                  <a:cubicBezTo>
                    <a:pt x="7769" y="7679"/>
                    <a:pt x="7769" y="8131"/>
                    <a:pt x="8298" y="8411"/>
                  </a:cubicBezTo>
                  <a:cubicBezTo>
                    <a:pt x="8826" y="8691"/>
                    <a:pt x="9685" y="8691"/>
                    <a:pt x="10214" y="8411"/>
                  </a:cubicBezTo>
                  <a:cubicBezTo>
                    <a:pt x="10743" y="8131"/>
                    <a:pt x="10743" y="7679"/>
                    <a:pt x="10214" y="7399"/>
                  </a:cubicBezTo>
                  <a:cubicBezTo>
                    <a:pt x="9950" y="7259"/>
                    <a:pt x="9603" y="7189"/>
                    <a:pt x="9256" y="7189"/>
                  </a:cubicBezTo>
                  <a:close/>
                  <a:moveTo>
                    <a:pt x="5341" y="10383"/>
                  </a:moveTo>
                  <a:cubicBezTo>
                    <a:pt x="4994" y="10383"/>
                    <a:pt x="4651" y="10453"/>
                    <a:pt x="4386" y="10593"/>
                  </a:cubicBezTo>
                  <a:cubicBezTo>
                    <a:pt x="3857" y="10873"/>
                    <a:pt x="3857" y="11327"/>
                    <a:pt x="4386" y="11607"/>
                  </a:cubicBezTo>
                  <a:cubicBezTo>
                    <a:pt x="4915" y="11887"/>
                    <a:pt x="5771" y="11887"/>
                    <a:pt x="6300" y="11607"/>
                  </a:cubicBezTo>
                  <a:cubicBezTo>
                    <a:pt x="6829" y="11327"/>
                    <a:pt x="6829" y="10873"/>
                    <a:pt x="6300" y="10593"/>
                  </a:cubicBezTo>
                  <a:cubicBezTo>
                    <a:pt x="6035" y="10453"/>
                    <a:pt x="5688" y="10383"/>
                    <a:pt x="5341" y="10383"/>
                  </a:cubicBezTo>
                  <a:close/>
                  <a:moveTo>
                    <a:pt x="14732" y="14194"/>
                  </a:moveTo>
                  <a:cubicBezTo>
                    <a:pt x="14385" y="14194"/>
                    <a:pt x="14038" y="14263"/>
                    <a:pt x="13773" y="14403"/>
                  </a:cubicBezTo>
                  <a:cubicBezTo>
                    <a:pt x="13244" y="14683"/>
                    <a:pt x="13244" y="15137"/>
                    <a:pt x="13773" y="15417"/>
                  </a:cubicBezTo>
                  <a:cubicBezTo>
                    <a:pt x="14302" y="15697"/>
                    <a:pt x="15161" y="15697"/>
                    <a:pt x="15690" y="15417"/>
                  </a:cubicBezTo>
                  <a:cubicBezTo>
                    <a:pt x="16219" y="15137"/>
                    <a:pt x="16219" y="14683"/>
                    <a:pt x="15690" y="14403"/>
                  </a:cubicBezTo>
                  <a:cubicBezTo>
                    <a:pt x="15426" y="14263"/>
                    <a:pt x="15078" y="14194"/>
                    <a:pt x="14732" y="14194"/>
                  </a:cubicBezTo>
                  <a:close/>
                  <a:moveTo>
                    <a:pt x="8240" y="14204"/>
                  </a:moveTo>
                  <a:cubicBezTo>
                    <a:pt x="7893" y="14204"/>
                    <a:pt x="7546" y="14274"/>
                    <a:pt x="7282" y="14414"/>
                  </a:cubicBezTo>
                  <a:cubicBezTo>
                    <a:pt x="6753" y="14694"/>
                    <a:pt x="6753" y="15148"/>
                    <a:pt x="7282" y="15428"/>
                  </a:cubicBezTo>
                  <a:cubicBezTo>
                    <a:pt x="7811" y="15708"/>
                    <a:pt x="8669" y="15708"/>
                    <a:pt x="9198" y="15428"/>
                  </a:cubicBezTo>
                  <a:cubicBezTo>
                    <a:pt x="9727" y="15148"/>
                    <a:pt x="9727" y="14694"/>
                    <a:pt x="9198" y="14414"/>
                  </a:cubicBezTo>
                  <a:cubicBezTo>
                    <a:pt x="8934" y="14274"/>
                    <a:pt x="8587" y="14204"/>
                    <a:pt x="8240" y="14204"/>
                  </a:cubicBezTo>
                  <a:close/>
                  <a:moveTo>
                    <a:pt x="1355" y="15324"/>
                  </a:moveTo>
                  <a:cubicBezTo>
                    <a:pt x="1009" y="15324"/>
                    <a:pt x="661" y="15394"/>
                    <a:pt x="397" y="15534"/>
                  </a:cubicBezTo>
                  <a:cubicBezTo>
                    <a:pt x="-132" y="15814"/>
                    <a:pt x="-132" y="16266"/>
                    <a:pt x="397" y="16546"/>
                  </a:cubicBezTo>
                  <a:cubicBezTo>
                    <a:pt x="926" y="16826"/>
                    <a:pt x="1785" y="16826"/>
                    <a:pt x="2314" y="16546"/>
                  </a:cubicBezTo>
                  <a:cubicBezTo>
                    <a:pt x="2843" y="16266"/>
                    <a:pt x="2843" y="15814"/>
                    <a:pt x="2314" y="15534"/>
                  </a:cubicBezTo>
                  <a:cubicBezTo>
                    <a:pt x="2049" y="15394"/>
                    <a:pt x="1702" y="15324"/>
                    <a:pt x="1355" y="15324"/>
                  </a:cubicBezTo>
                  <a:close/>
                  <a:moveTo>
                    <a:pt x="15971" y="16071"/>
                  </a:moveTo>
                  <a:cubicBezTo>
                    <a:pt x="15624" y="16071"/>
                    <a:pt x="15277" y="16141"/>
                    <a:pt x="15013" y="16281"/>
                  </a:cubicBezTo>
                  <a:cubicBezTo>
                    <a:pt x="14484" y="16561"/>
                    <a:pt x="14484" y="17015"/>
                    <a:pt x="15013" y="17295"/>
                  </a:cubicBezTo>
                  <a:cubicBezTo>
                    <a:pt x="15542" y="17575"/>
                    <a:pt x="16400" y="17575"/>
                    <a:pt x="16929" y="17295"/>
                  </a:cubicBezTo>
                  <a:cubicBezTo>
                    <a:pt x="17458" y="17015"/>
                    <a:pt x="17458" y="16561"/>
                    <a:pt x="16929" y="16281"/>
                  </a:cubicBezTo>
                  <a:cubicBezTo>
                    <a:pt x="16665" y="16141"/>
                    <a:pt x="16318" y="16071"/>
                    <a:pt x="15971" y="16071"/>
                  </a:cubicBezTo>
                  <a:close/>
                  <a:moveTo>
                    <a:pt x="5792" y="16687"/>
                  </a:moveTo>
                  <a:cubicBezTo>
                    <a:pt x="5445" y="16687"/>
                    <a:pt x="5098" y="16757"/>
                    <a:pt x="4833" y="16897"/>
                  </a:cubicBezTo>
                  <a:cubicBezTo>
                    <a:pt x="4304" y="17177"/>
                    <a:pt x="4304" y="17631"/>
                    <a:pt x="4833" y="17911"/>
                  </a:cubicBezTo>
                  <a:cubicBezTo>
                    <a:pt x="5362" y="18191"/>
                    <a:pt x="6221" y="18191"/>
                    <a:pt x="6750" y="17911"/>
                  </a:cubicBezTo>
                  <a:cubicBezTo>
                    <a:pt x="7279" y="17631"/>
                    <a:pt x="7279" y="17177"/>
                    <a:pt x="6750" y="16897"/>
                  </a:cubicBezTo>
                  <a:cubicBezTo>
                    <a:pt x="6485" y="16757"/>
                    <a:pt x="6138" y="16687"/>
                    <a:pt x="5792" y="16687"/>
                  </a:cubicBezTo>
                  <a:close/>
                  <a:moveTo>
                    <a:pt x="14424" y="18087"/>
                  </a:moveTo>
                  <a:cubicBezTo>
                    <a:pt x="14077" y="18087"/>
                    <a:pt x="13730" y="18156"/>
                    <a:pt x="13465" y="18296"/>
                  </a:cubicBezTo>
                  <a:cubicBezTo>
                    <a:pt x="12936" y="18576"/>
                    <a:pt x="12936" y="19030"/>
                    <a:pt x="13465" y="19310"/>
                  </a:cubicBezTo>
                  <a:cubicBezTo>
                    <a:pt x="13994" y="19590"/>
                    <a:pt x="14850" y="19590"/>
                    <a:pt x="15379" y="19310"/>
                  </a:cubicBezTo>
                  <a:cubicBezTo>
                    <a:pt x="15908" y="19030"/>
                    <a:pt x="15907" y="18576"/>
                    <a:pt x="15379" y="18296"/>
                  </a:cubicBezTo>
                  <a:cubicBezTo>
                    <a:pt x="15114" y="18156"/>
                    <a:pt x="14770" y="18087"/>
                    <a:pt x="14424" y="18087"/>
                  </a:cubicBezTo>
                  <a:close/>
                  <a:moveTo>
                    <a:pt x="8365" y="20098"/>
                  </a:moveTo>
                  <a:cubicBezTo>
                    <a:pt x="8019" y="20098"/>
                    <a:pt x="7671" y="20168"/>
                    <a:pt x="7407" y="20308"/>
                  </a:cubicBezTo>
                  <a:cubicBezTo>
                    <a:pt x="6878" y="20588"/>
                    <a:pt x="6878" y="21040"/>
                    <a:pt x="7407" y="21320"/>
                  </a:cubicBezTo>
                  <a:cubicBezTo>
                    <a:pt x="7936" y="21600"/>
                    <a:pt x="8795" y="21600"/>
                    <a:pt x="9324" y="21320"/>
                  </a:cubicBezTo>
                  <a:cubicBezTo>
                    <a:pt x="9853" y="21040"/>
                    <a:pt x="9853" y="20588"/>
                    <a:pt x="9324" y="20308"/>
                  </a:cubicBezTo>
                  <a:cubicBezTo>
                    <a:pt x="9059" y="20168"/>
                    <a:pt x="8712" y="20098"/>
                    <a:pt x="8365" y="20098"/>
                  </a:cubicBezTo>
                  <a:close/>
                </a:path>
              </a:pathLst>
            </a:custGeom>
            <a:solidFill>
              <a:schemeClr val="accent3"/>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2532">
                <a:solidFill>
                  <a:schemeClr val="lt1"/>
                </a:solidFill>
                <a:latin typeface="Lato Light"/>
                <a:ea typeface="Lato Light"/>
                <a:cs typeface="Lato Light"/>
                <a:sym typeface="Lato Light"/>
              </a:endParaRPr>
            </a:p>
          </p:txBody>
        </p:sp>
        <p:sp>
          <p:nvSpPr>
            <p:cNvPr id="357" name="Google Shape;357;p8"/>
            <p:cNvSpPr/>
            <p:nvPr/>
          </p:nvSpPr>
          <p:spPr>
            <a:xfrm>
              <a:off x="0" y="1037828"/>
              <a:ext cx="2507581" cy="6103206"/>
            </a:xfrm>
            <a:custGeom>
              <a:avLst/>
              <a:gdLst/>
              <a:ahLst/>
              <a:cxnLst/>
              <a:rect l="l" t="t" r="r" b="b"/>
              <a:pathLst>
                <a:path w="21336" h="21545" extrusionOk="0">
                  <a:moveTo>
                    <a:pt x="13707" y="0"/>
                  </a:moveTo>
                  <a:cubicBezTo>
                    <a:pt x="13362" y="0"/>
                    <a:pt x="13015" y="54"/>
                    <a:pt x="12752" y="164"/>
                  </a:cubicBezTo>
                  <a:cubicBezTo>
                    <a:pt x="12224" y="383"/>
                    <a:pt x="12224" y="738"/>
                    <a:pt x="12752" y="957"/>
                  </a:cubicBezTo>
                  <a:cubicBezTo>
                    <a:pt x="13279" y="1176"/>
                    <a:pt x="14135" y="1176"/>
                    <a:pt x="14663" y="957"/>
                  </a:cubicBezTo>
                  <a:cubicBezTo>
                    <a:pt x="15190" y="738"/>
                    <a:pt x="15190" y="383"/>
                    <a:pt x="14663" y="164"/>
                  </a:cubicBezTo>
                  <a:cubicBezTo>
                    <a:pt x="14399" y="54"/>
                    <a:pt x="14053" y="0"/>
                    <a:pt x="13707" y="0"/>
                  </a:cubicBezTo>
                  <a:close/>
                  <a:moveTo>
                    <a:pt x="13707" y="5373"/>
                  </a:moveTo>
                  <a:cubicBezTo>
                    <a:pt x="13362" y="5373"/>
                    <a:pt x="13015" y="5429"/>
                    <a:pt x="12752" y="5538"/>
                  </a:cubicBezTo>
                  <a:cubicBezTo>
                    <a:pt x="12224" y="5757"/>
                    <a:pt x="12224" y="6111"/>
                    <a:pt x="12752" y="6330"/>
                  </a:cubicBezTo>
                  <a:cubicBezTo>
                    <a:pt x="13279" y="6549"/>
                    <a:pt x="14135" y="6549"/>
                    <a:pt x="14663" y="6330"/>
                  </a:cubicBezTo>
                  <a:cubicBezTo>
                    <a:pt x="15190" y="6111"/>
                    <a:pt x="15190" y="5757"/>
                    <a:pt x="14663" y="5538"/>
                  </a:cubicBezTo>
                  <a:cubicBezTo>
                    <a:pt x="14399" y="5429"/>
                    <a:pt x="14053" y="5373"/>
                    <a:pt x="13707" y="5373"/>
                  </a:cubicBezTo>
                  <a:close/>
                  <a:moveTo>
                    <a:pt x="2489" y="6295"/>
                  </a:moveTo>
                  <a:cubicBezTo>
                    <a:pt x="2143" y="6295"/>
                    <a:pt x="1797" y="6349"/>
                    <a:pt x="1534" y="6459"/>
                  </a:cubicBezTo>
                  <a:cubicBezTo>
                    <a:pt x="1006" y="6678"/>
                    <a:pt x="1006" y="7033"/>
                    <a:pt x="1534" y="7252"/>
                  </a:cubicBezTo>
                  <a:cubicBezTo>
                    <a:pt x="2061" y="7471"/>
                    <a:pt x="2917" y="7471"/>
                    <a:pt x="3445" y="7252"/>
                  </a:cubicBezTo>
                  <a:cubicBezTo>
                    <a:pt x="3972" y="7033"/>
                    <a:pt x="3972" y="6678"/>
                    <a:pt x="3445" y="6459"/>
                  </a:cubicBezTo>
                  <a:cubicBezTo>
                    <a:pt x="3181" y="6349"/>
                    <a:pt x="2835" y="6295"/>
                    <a:pt x="2489" y="6295"/>
                  </a:cubicBezTo>
                  <a:close/>
                  <a:moveTo>
                    <a:pt x="10577" y="6575"/>
                  </a:moveTo>
                  <a:cubicBezTo>
                    <a:pt x="10231" y="6575"/>
                    <a:pt x="9888" y="6630"/>
                    <a:pt x="9625" y="6739"/>
                  </a:cubicBezTo>
                  <a:cubicBezTo>
                    <a:pt x="9097" y="6958"/>
                    <a:pt x="9097" y="7313"/>
                    <a:pt x="9625" y="7532"/>
                  </a:cubicBezTo>
                  <a:cubicBezTo>
                    <a:pt x="10152" y="7751"/>
                    <a:pt x="11005" y="7751"/>
                    <a:pt x="11532" y="7532"/>
                  </a:cubicBezTo>
                  <a:cubicBezTo>
                    <a:pt x="12060" y="7313"/>
                    <a:pt x="12060" y="6958"/>
                    <a:pt x="11532" y="6739"/>
                  </a:cubicBezTo>
                  <a:cubicBezTo>
                    <a:pt x="11269" y="6630"/>
                    <a:pt x="10923" y="6575"/>
                    <a:pt x="10577" y="6575"/>
                  </a:cubicBezTo>
                  <a:close/>
                  <a:moveTo>
                    <a:pt x="16875" y="7940"/>
                  </a:moveTo>
                  <a:cubicBezTo>
                    <a:pt x="16529" y="7940"/>
                    <a:pt x="16183" y="7996"/>
                    <a:pt x="15919" y="8105"/>
                  </a:cubicBezTo>
                  <a:cubicBezTo>
                    <a:pt x="15392" y="8324"/>
                    <a:pt x="15392" y="8678"/>
                    <a:pt x="15919" y="8897"/>
                  </a:cubicBezTo>
                  <a:cubicBezTo>
                    <a:pt x="16447" y="9115"/>
                    <a:pt x="17303" y="9115"/>
                    <a:pt x="17830" y="8897"/>
                  </a:cubicBezTo>
                  <a:cubicBezTo>
                    <a:pt x="18358" y="8678"/>
                    <a:pt x="18358" y="8324"/>
                    <a:pt x="17830" y="8105"/>
                  </a:cubicBezTo>
                  <a:cubicBezTo>
                    <a:pt x="17567" y="7996"/>
                    <a:pt x="17220" y="7940"/>
                    <a:pt x="16875" y="7940"/>
                  </a:cubicBezTo>
                  <a:close/>
                  <a:moveTo>
                    <a:pt x="10979" y="9129"/>
                  </a:moveTo>
                  <a:cubicBezTo>
                    <a:pt x="10633" y="9129"/>
                    <a:pt x="10290" y="9184"/>
                    <a:pt x="10026" y="9293"/>
                  </a:cubicBezTo>
                  <a:cubicBezTo>
                    <a:pt x="9499" y="9512"/>
                    <a:pt x="9499" y="9867"/>
                    <a:pt x="10026" y="10086"/>
                  </a:cubicBezTo>
                  <a:cubicBezTo>
                    <a:pt x="10554" y="10305"/>
                    <a:pt x="11407" y="10305"/>
                    <a:pt x="11934" y="10086"/>
                  </a:cubicBezTo>
                  <a:cubicBezTo>
                    <a:pt x="12462" y="9867"/>
                    <a:pt x="12462" y="9512"/>
                    <a:pt x="11934" y="9293"/>
                  </a:cubicBezTo>
                  <a:cubicBezTo>
                    <a:pt x="11671" y="9184"/>
                    <a:pt x="11324" y="9129"/>
                    <a:pt x="10979" y="9129"/>
                  </a:cubicBezTo>
                  <a:close/>
                  <a:moveTo>
                    <a:pt x="7396" y="9202"/>
                  </a:moveTo>
                  <a:cubicBezTo>
                    <a:pt x="7050" y="9202"/>
                    <a:pt x="6704" y="9258"/>
                    <a:pt x="6440" y="9367"/>
                  </a:cubicBezTo>
                  <a:cubicBezTo>
                    <a:pt x="5913" y="9586"/>
                    <a:pt x="5913" y="9940"/>
                    <a:pt x="6440" y="10159"/>
                  </a:cubicBezTo>
                  <a:cubicBezTo>
                    <a:pt x="6968" y="10378"/>
                    <a:pt x="7824" y="10378"/>
                    <a:pt x="8351" y="10159"/>
                  </a:cubicBezTo>
                  <a:cubicBezTo>
                    <a:pt x="8879" y="9940"/>
                    <a:pt x="8879" y="9586"/>
                    <a:pt x="8351" y="9367"/>
                  </a:cubicBezTo>
                  <a:cubicBezTo>
                    <a:pt x="8088" y="9258"/>
                    <a:pt x="7741" y="9202"/>
                    <a:pt x="7396" y="9202"/>
                  </a:cubicBezTo>
                  <a:close/>
                  <a:moveTo>
                    <a:pt x="17837" y="10729"/>
                  </a:moveTo>
                  <a:cubicBezTo>
                    <a:pt x="17491" y="10729"/>
                    <a:pt x="17145" y="10784"/>
                    <a:pt x="16881" y="10893"/>
                  </a:cubicBezTo>
                  <a:cubicBezTo>
                    <a:pt x="16354" y="11112"/>
                    <a:pt x="16354" y="11466"/>
                    <a:pt x="16881" y="11685"/>
                  </a:cubicBezTo>
                  <a:cubicBezTo>
                    <a:pt x="17409" y="11903"/>
                    <a:pt x="18265" y="11903"/>
                    <a:pt x="18793" y="11685"/>
                  </a:cubicBezTo>
                  <a:cubicBezTo>
                    <a:pt x="19320" y="11466"/>
                    <a:pt x="19320" y="11112"/>
                    <a:pt x="18793" y="10893"/>
                  </a:cubicBezTo>
                  <a:cubicBezTo>
                    <a:pt x="18529" y="10784"/>
                    <a:pt x="18183" y="10729"/>
                    <a:pt x="17837" y="10729"/>
                  </a:cubicBezTo>
                  <a:close/>
                  <a:moveTo>
                    <a:pt x="11310" y="10915"/>
                  </a:moveTo>
                  <a:cubicBezTo>
                    <a:pt x="10964" y="10915"/>
                    <a:pt x="10618" y="10970"/>
                    <a:pt x="10354" y="11079"/>
                  </a:cubicBezTo>
                  <a:cubicBezTo>
                    <a:pt x="9826" y="11298"/>
                    <a:pt x="9826" y="11653"/>
                    <a:pt x="10354" y="11872"/>
                  </a:cubicBezTo>
                  <a:cubicBezTo>
                    <a:pt x="10881" y="12091"/>
                    <a:pt x="11738" y="12091"/>
                    <a:pt x="12265" y="11872"/>
                  </a:cubicBezTo>
                  <a:cubicBezTo>
                    <a:pt x="12793" y="11653"/>
                    <a:pt x="12793" y="11298"/>
                    <a:pt x="12265" y="11079"/>
                  </a:cubicBezTo>
                  <a:cubicBezTo>
                    <a:pt x="12002" y="10970"/>
                    <a:pt x="11655" y="10915"/>
                    <a:pt x="11310" y="10915"/>
                  </a:cubicBezTo>
                  <a:close/>
                  <a:moveTo>
                    <a:pt x="19985" y="11533"/>
                  </a:moveTo>
                  <a:cubicBezTo>
                    <a:pt x="19639" y="11533"/>
                    <a:pt x="19293" y="11588"/>
                    <a:pt x="19029" y="11697"/>
                  </a:cubicBezTo>
                  <a:cubicBezTo>
                    <a:pt x="18502" y="11916"/>
                    <a:pt x="18502" y="12271"/>
                    <a:pt x="19029" y="12490"/>
                  </a:cubicBezTo>
                  <a:cubicBezTo>
                    <a:pt x="19557" y="12709"/>
                    <a:pt x="20413" y="12709"/>
                    <a:pt x="20940" y="12490"/>
                  </a:cubicBezTo>
                  <a:cubicBezTo>
                    <a:pt x="21468" y="12271"/>
                    <a:pt x="21468" y="11916"/>
                    <a:pt x="20940" y="11697"/>
                  </a:cubicBezTo>
                  <a:cubicBezTo>
                    <a:pt x="20677" y="11588"/>
                    <a:pt x="20331" y="11533"/>
                    <a:pt x="19985" y="11533"/>
                  </a:cubicBezTo>
                  <a:close/>
                  <a:moveTo>
                    <a:pt x="1351" y="11955"/>
                  </a:moveTo>
                  <a:cubicBezTo>
                    <a:pt x="1005" y="11955"/>
                    <a:pt x="659" y="12009"/>
                    <a:pt x="396" y="12119"/>
                  </a:cubicBezTo>
                  <a:cubicBezTo>
                    <a:pt x="-132" y="12338"/>
                    <a:pt x="-132" y="12693"/>
                    <a:pt x="396" y="12912"/>
                  </a:cubicBezTo>
                  <a:cubicBezTo>
                    <a:pt x="923" y="13131"/>
                    <a:pt x="1779" y="13131"/>
                    <a:pt x="2307" y="12912"/>
                  </a:cubicBezTo>
                  <a:cubicBezTo>
                    <a:pt x="2834" y="12693"/>
                    <a:pt x="2834" y="12338"/>
                    <a:pt x="2307" y="12119"/>
                  </a:cubicBezTo>
                  <a:cubicBezTo>
                    <a:pt x="2043" y="12009"/>
                    <a:pt x="1697" y="11955"/>
                    <a:pt x="1351" y="11955"/>
                  </a:cubicBezTo>
                  <a:close/>
                  <a:moveTo>
                    <a:pt x="13822" y="12413"/>
                  </a:moveTo>
                  <a:cubicBezTo>
                    <a:pt x="13476" y="12413"/>
                    <a:pt x="13130" y="12468"/>
                    <a:pt x="12866" y="12577"/>
                  </a:cubicBezTo>
                  <a:cubicBezTo>
                    <a:pt x="12339" y="12796"/>
                    <a:pt x="12339" y="13150"/>
                    <a:pt x="12866" y="13369"/>
                  </a:cubicBezTo>
                  <a:cubicBezTo>
                    <a:pt x="13394" y="13587"/>
                    <a:pt x="14247" y="13587"/>
                    <a:pt x="14774" y="13369"/>
                  </a:cubicBezTo>
                  <a:cubicBezTo>
                    <a:pt x="15302" y="13150"/>
                    <a:pt x="15302" y="12796"/>
                    <a:pt x="14774" y="12577"/>
                  </a:cubicBezTo>
                  <a:cubicBezTo>
                    <a:pt x="14511" y="12468"/>
                    <a:pt x="14168" y="12413"/>
                    <a:pt x="13822" y="12413"/>
                  </a:cubicBezTo>
                  <a:close/>
                  <a:moveTo>
                    <a:pt x="5903" y="14136"/>
                  </a:moveTo>
                  <a:cubicBezTo>
                    <a:pt x="5558" y="14136"/>
                    <a:pt x="5211" y="14191"/>
                    <a:pt x="4948" y="14300"/>
                  </a:cubicBezTo>
                  <a:cubicBezTo>
                    <a:pt x="4420" y="14519"/>
                    <a:pt x="4420" y="14874"/>
                    <a:pt x="4948" y="15093"/>
                  </a:cubicBezTo>
                  <a:cubicBezTo>
                    <a:pt x="5475" y="15312"/>
                    <a:pt x="6328" y="15312"/>
                    <a:pt x="6855" y="15093"/>
                  </a:cubicBezTo>
                  <a:cubicBezTo>
                    <a:pt x="7383" y="14874"/>
                    <a:pt x="7383" y="14519"/>
                    <a:pt x="6855" y="14300"/>
                  </a:cubicBezTo>
                  <a:cubicBezTo>
                    <a:pt x="6592" y="14191"/>
                    <a:pt x="6249" y="14136"/>
                    <a:pt x="5903" y="14136"/>
                  </a:cubicBezTo>
                  <a:close/>
                  <a:moveTo>
                    <a:pt x="10749" y="14138"/>
                  </a:moveTo>
                  <a:cubicBezTo>
                    <a:pt x="10403" y="14138"/>
                    <a:pt x="10057" y="14192"/>
                    <a:pt x="9793" y="14302"/>
                  </a:cubicBezTo>
                  <a:cubicBezTo>
                    <a:pt x="9266" y="14521"/>
                    <a:pt x="9266" y="14876"/>
                    <a:pt x="9793" y="15095"/>
                  </a:cubicBezTo>
                  <a:cubicBezTo>
                    <a:pt x="10321" y="15314"/>
                    <a:pt x="11177" y="15314"/>
                    <a:pt x="11705" y="15095"/>
                  </a:cubicBezTo>
                  <a:cubicBezTo>
                    <a:pt x="12232" y="14876"/>
                    <a:pt x="12232" y="14521"/>
                    <a:pt x="11705" y="14302"/>
                  </a:cubicBezTo>
                  <a:cubicBezTo>
                    <a:pt x="11441" y="14192"/>
                    <a:pt x="11095" y="14138"/>
                    <a:pt x="10749" y="14138"/>
                  </a:cubicBezTo>
                  <a:close/>
                  <a:moveTo>
                    <a:pt x="3333" y="14721"/>
                  </a:moveTo>
                  <a:cubicBezTo>
                    <a:pt x="2988" y="14721"/>
                    <a:pt x="2645" y="14775"/>
                    <a:pt x="2381" y="14885"/>
                  </a:cubicBezTo>
                  <a:cubicBezTo>
                    <a:pt x="1854" y="15103"/>
                    <a:pt x="1854" y="15459"/>
                    <a:pt x="2381" y="15678"/>
                  </a:cubicBezTo>
                  <a:cubicBezTo>
                    <a:pt x="2909" y="15896"/>
                    <a:pt x="3762" y="15896"/>
                    <a:pt x="4289" y="15678"/>
                  </a:cubicBezTo>
                  <a:cubicBezTo>
                    <a:pt x="4817" y="15459"/>
                    <a:pt x="4817" y="15103"/>
                    <a:pt x="4289" y="14885"/>
                  </a:cubicBezTo>
                  <a:cubicBezTo>
                    <a:pt x="4025" y="14775"/>
                    <a:pt x="3679" y="14721"/>
                    <a:pt x="3333" y="14721"/>
                  </a:cubicBezTo>
                  <a:close/>
                  <a:moveTo>
                    <a:pt x="6305" y="16047"/>
                  </a:moveTo>
                  <a:cubicBezTo>
                    <a:pt x="5959" y="16047"/>
                    <a:pt x="5617" y="16102"/>
                    <a:pt x="5353" y="16211"/>
                  </a:cubicBezTo>
                  <a:cubicBezTo>
                    <a:pt x="4825" y="16430"/>
                    <a:pt x="4825" y="16784"/>
                    <a:pt x="5353" y="17003"/>
                  </a:cubicBezTo>
                  <a:cubicBezTo>
                    <a:pt x="5880" y="17222"/>
                    <a:pt x="6733" y="17222"/>
                    <a:pt x="7261" y="17003"/>
                  </a:cubicBezTo>
                  <a:cubicBezTo>
                    <a:pt x="7788" y="16784"/>
                    <a:pt x="7788" y="16430"/>
                    <a:pt x="7261" y="16211"/>
                  </a:cubicBezTo>
                  <a:cubicBezTo>
                    <a:pt x="6997" y="16102"/>
                    <a:pt x="6651" y="16047"/>
                    <a:pt x="6305" y="16047"/>
                  </a:cubicBezTo>
                  <a:close/>
                  <a:moveTo>
                    <a:pt x="14183" y="17165"/>
                  </a:moveTo>
                  <a:cubicBezTo>
                    <a:pt x="13838" y="17165"/>
                    <a:pt x="13491" y="17220"/>
                    <a:pt x="13228" y="17329"/>
                  </a:cubicBezTo>
                  <a:cubicBezTo>
                    <a:pt x="12700" y="17548"/>
                    <a:pt x="12700" y="17903"/>
                    <a:pt x="13228" y="18122"/>
                  </a:cubicBezTo>
                  <a:cubicBezTo>
                    <a:pt x="13755" y="18341"/>
                    <a:pt x="14611" y="18341"/>
                    <a:pt x="15139" y="18122"/>
                  </a:cubicBezTo>
                  <a:cubicBezTo>
                    <a:pt x="15667" y="17903"/>
                    <a:pt x="15667" y="17548"/>
                    <a:pt x="15139" y="17329"/>
                  </a:cubicBezTo>
                  <a:cubicBezTo>
                    <a:pt x="14875" y="17220"/>
                    <a:pt x="14529" y="17165"/>
                    <a:pt x="14183" y="17165"/>
                  </a:cubicBezTo>
                  <a:close/>
                  <a:moveTo>
                    <a:pt x="19894" y="17640"/>
                  </a:moveTo>
                  <a:cubicBezTo>
                    <a:pt x="19548" y="17640"/>
                    <a:pt x="19205" y="17695"/>
                    <a:pt x="18941" y="17804"/>
                  </a:cubicBezTo>
                  <a:cubicBezTo>
                    <a:pt x="18414" y="18023"/>
                    <a:pt x="18414" y="18377"/>
                    <a:pt x="18941" y="18596"/>
                  </a:cubicBezTo>
                  <a:cubicBezTo>
                    <a:pt x="19469" y="18815"/>
                    <a:pt x="20322" y="18815"/>
                    <a:pt x="20849" y="18596"/>
                  </a:cubicBezTo>
                  <a:cubicBezTo>
                    <a:pt x="21377" y="18377"/>
                    <a:pt x="21377" y="18023"/>
                    <a:pt x="20849" y="17804"/>
                  </a:cubicBezTo>
                  <a:cubicBezTo>
                    <a:pt x="20586" y="17695"/>
                    <a:pt x="20239" y="17640"/>
                    <a:pt x="19894" y="17640"/>
                  </a:cubicBezTo>
                  <a:close/>
                  <a:moveTo>
                    <a:pt x="4546" y="18034"/>
                  </a:moveTo>
                  <a:cubicBezTo>
                    <a:pt x="4200" y="18034"/>
                    <a:pt x="3854" y="18089"/>
                    <a:pt x="3590" y="18198"/>
                  </a:cubicBezTo>
                  <a:cubicBezTo>
                    <a:pt x="3063" y="18417"/>
                    <a:pt x="3063" y="18772"/>
                    <a:pt x="3590" y="18991"/>
                  </a:cubicBezTo>
                  <a:cubicBezTo>
                    <a:pt x="4118" y="19210"/>
                    <a:pt x="4974" y="19210"/>
                    <a:pt x="5501" y="18991"/>
                  </a:cubicBezTo>
                  <a:cubicBezTo>
                    <a:pt x="6029" y="18772"/>
                    <a:pt x="6029" y="18417"/>
                    <a:pt x="5501" y="18198"/>
                  </a:cubicBezTo>
                  <a:cubicBezTo>
                    <a:pt x="5238" y="18089"/>
                    <a:pt x="4891" y="18034"/>
                    <a:pt x="4546" y="18034"/>
                  </a:cubicBezTo>
                  <a:close/>
                  <a:moveTo>
                    <a:pt x="8237" y="18286"/>
                  </a:moveTo>
                  <a:cubicBezTo>
                    <a:pt x="7891" y="18286"/>
                    <a:pt x="7545" y="18341"/>
                    <a:pt x="7281" y="18450"/>
                  </a:cubicBezTo>
                  <a:cubicBezTo>
                    <a:pt x="6753" y="18669"/>
                    <a:pt x="6753" y="19024"/>
                    <a:pt x="7281" y="19243"/>
                  </a:cubicBezTo>
                  <a:cubicBezTo>
                    <a:pt x="7808" y="19462"/>
                    <a:pt x="8665" y="19462"/>
                    <a:pt x="9192" y="19243"/>
                  </a:cubicBezTo>
                  <a:cubicBezTo>
                    <a:pt x="9720" y="19024"/>
                    <a:pt x="9720" y="18669"/>
                    <a:pt x="9192" y="18450"/>
                  </a:cubicBezTo>
                  <a:cubicBezTo>
                    <a:pt x="8929" y="18341"/>
                    <a:pt x="8582" y="18286"/>
                    <a:pt x="8237" y="18286"/>
                  </a:cubicBezTo>
                  <a:close/>
                  <a:moveTo>
                    <a:pt x="11559" y="20424"/>
                  </a:moveTo>
                  <a:cubicBezTo>
                    <a:pt x="11214" y="20424"/>
                    <a:pt x="10868" y="20480"/>
                    <a:pt x="10604" y="20590"/>
                  </a:cubicBezTo>
                  <a:cubicBezTo>
                    <a:pt x="10076" y="20808"/>
                    <a:pt x="10076" y="21162"/>
                    <a:pt x="10604" y="21381"/>
                  </a:cubicBezTo>
                  <a:cubicBezTo>
                    <a:pt x="11131" y="21600"/>
                    <a:pt x="11988" y="21600"/>
                    <a:pt x="12515" y="21381"/>
                  </a:cubicBezTo>
                  <a:cubicBezTo>
                    <a:pt x="13043" y="21162"/>
                    <a:pt x="13043" y="20808"/>
                    <a:pt x="12515" y="20590"/>
                  </a:cubicBezTo>
                  <a:cubicBezTo>
                    <a:pt x="12251" y="20480"/>
                    <a:pt x="11905" y="20424"/>
                    <a:pt x="11559" y="20424"/>
                  </a:cubicBezTo>
                  <a:close/>
                </a:path>
              </a:pathLst>
            </a:cu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2532">
                <a:solidFill>
                  <a:schemeClr val="lt1"/>
                </a:solidFill>
                <a:latin typeface="Lato Light"/>
                <a:ea typeface="Lato Light"/>
                <a:cs typeface="Lato Light"/>
                <a:sym typeface="Lato Light"/>
              </a:endParaRPr>
            </a:p>
          </p:txBody>
        </p:sp>
        <p:sp>
          <p:nvSpPr>
            <p:cNvPr id="358" name="Google Shape;358;p8"/>
            <p:cNvSpPr/>
            <p:nvPr/>
          </p:nvSpPr>
          <p:spPr>
            <a:xfrm>
              <a:off x="6349" y="1628378"/>
              <a:ext cx="2512345" cy="4818522"/>
            </a:xfrm>
            <a:custGeom>
              <a:avLst/>
              <a:gdLst/>
              <a:ahLst/>
              <a:cxnLst/>
              <a:rect l="l" t="t" r="r" b="b"/>
              <a:pathLst>
                <a:path w="21337" h="21531" extrusionOk="0">
                  <a:moveTo>
                    <a:pt x="19236" y="0"/>
                  </a:moveTo>
                  <a:cubicBezTo>
                    <a:pt x="18891" y="0"/>
                    <a:pt x="18545" y="71"/>
                    <a:pt x="18282" y="209"/>
                  </a:cubicBezTo>
                  <a:cubicBezTo>
                    <a:pt x="17756" y="486"/>
                    <a:pt x="17756" y="934"/>
                    <a:pt x="18282" y="1211"/>
                  </a:cubicBezTo>
                  <a:cubicBezTo>
                    <a:pt x="18809" y="1488"/>
                    <a:pt x="19663" y="1488"/>
                    <a:pt x="20190" y="1211"/>
                  </a:cubicBezTo>
                  <a:cubicBezTo>
                    <a:pt x="20716" y="934"/>
                    <a:pt x="20716" y="486"/>
                    <a:pt x="20190" y="209"/>
                  </a:cubicBezTo>
                  <a:cubicBezTo>
                    <a:pt x="19927" y="71"/>
                    <a:pt x="19581" y="0"/>
                    <a:pt x="19236" y="0"/>
                  </a:cubicBezTo>
                  <a:close/>
                  <a:moveTo>
                    <a:pt x="1379" y="401"/>
                  </a:moveTo>
                  <a:cubicBezTo>
                    <a:pt x="1034" y="401"/>
                    <a:pt x="688" y="472"/>
                    <a:pt x="425" y="610"/>
                  </a:cubicBezTo>
                  <a:cubicBezTo>
                    <a:pt x="-102" y="887"/>
                    <a:pt x="-102" y="1335"/>
                    <a:pt x="425" y="1612"/>
                  </a:cubicBezTo>
                  <a:cubicBezTo>
                    <a:pt x="951" y="1889"/>
                    <a:pt x="1806" y="1889"/>
                    <a:pt x="2333" y="1612"/>
                  </a:cubicBezTo>
                  <a:cubicBezTo>
                    <a:pt x="2859" y="1335"/>
                    <a:pt x="2859" y="887"/>
                    <a:pt x="2333" y="610"/>
                  </a:cubicBezTo>
                  <a:cubicBezTo>
                    <a:pt x="2069" y="472"/>
                    <a:pt x="1724" y="401"/>
                    <a:pt x="1379" y="401"/>
                  </a:cubicBezTo>
                  <a:close/>
                  <a:moveTo>
                    <a:pt x="11851" y="2156"/>
                  </a:moveTo>
                  <a:cubicBezTo>
                    <a:pt x="11506" y="2156"/>
                    <a:pt x="11164" y="2225"/>
                    <a:pt x="10901" y="2364"/>
                  </a:cubicBezTo>
                  <a:cubicBezTo>
                    <a:pt x="10374" y="2641"/>
                    <a:pt x="10374" y="3089"/>
                    <a:pt x="10901" y="3366"/>
                  </a:cubicBezTo>
                  <a:cubicBezTo>
                    <a:pt x="11427" y="3643"/>
                    <a:pt x="12278" y="3643"/>
                    <a:pt x="12805" y="3366"/>
                  </a:cubicBezTo>
                  <a:cubicBezTo>
                    <a:pt x="13331" y="3089"/>
                    <a:pt x="13331" y="2641"/>
                    <a:pt x="12805" y="2364"/>
                  </a:cubicBezTo>
                  <a:cubicBezTo>
                    <a:pt x="12542" y="2225"/>
                    <a:pt x="12196" y="2156"/>
                    <a:pt x="11851" y="2156"/>
                  </a:cubicBezTo>
                  <a:close/>
                  <a:moveTo>
                    <a:pt x="16540" y="5481"/>
                  </a:moveTo>
                  <a:cubicBezTo>
                    <a:pt x="16194" y="5481"/>
                    <a:pt x="15849" y="5550"/>
                    <a:pt x="15586" y="5689"/>
                  </a:cubicBezTo>
                  <a:cubicBezTo>
                    <a:pt x="15059" y="5966"/>
                    <a:pt x="15059" y="6416"/>
                    <a:pt x="15586" y="6693"/>
                  </a:cubicBezTo>
                  <a:cubicBezTo>
                    <a:pt x="16112" y="6970"/>
                    <a:pt x="16967" y="6970"/>
                    <a:pt x="17493" y="6693"/>
                  </a:cubicBezTo>
                  <a:cubicBezTo>
                    <a:pt x="18020" y="6416"/>
                    <a:pt x="18020" y="5966"/>
                    <a:pt x="17493" y="5689"/>
                  </a:cubicBezTo>
                  <a:cubicBezTo>
                    <a:pt x="17230" y="5550"/>
                    <a:pt x="16885" y="5481"/>
                    <a:pt x="16540" y="5481"/>
                  </a:cubicBezTo>
                  <a:close/>
                  <a:moveTo>
                    <a:pt x="12818" y="8044"/>
                  </a:moveTo>
                  <a:cubicBezTo>
                    <a:pt x="12473" y="8044"/>
                    <a:pt x="12131" y="8115"/>
                    <a:pt x="11868" y="8253"/>
                  </a:cubicBezTo>
                  <a:cubicBezTo>
                    <a:pt x="11341" y="8530"/>
                    <a:pt x="11341" y="8978"/>
                    <a:pt x="11868" y="9255"/>
                  </a:cubicBezTo>
                  <a:cubicBezTo>
                    <a:pt x="12394" y="9532"/>
                    <a:pt x="13246" y="9532"/>
                    <a:pt x="13772" y="9255"/>
                  </a:cubicBezTo>
                  <a:cubicBezTo>
                    <a:pt x="14299" y="8978"/>
                    <a:pt x="14299" y="8530"/>
                    <a:pt x="13772" y="8253"/>
                  </a:cubicBezTo>
                  <a:cubicBezTo>
                    <a:pt x="13509" y="8115"/>
                    <a:pt x="13163" y="8044"/>
                    <a:pt x="12818" y="8044"/>
                  </a:cubicBezTo>
                  <a:close/>
                  <a:moveTo>
                    <a:pt x="1348" y="8583"/>
                  </a:moveTo>
                  <a:cubicBezTo>
                    <a:pt x="1003" y="8583"/>
                    <a:pt x="658" y="8654"/>
                    <a:pt x="395" y="8792"/>
                  </a:cubicBezTo>
                  <a:cubicBezTo>
                    <a:pt x="-132" y="9069"/>
                    <a:pt x="-132" y="9517"/>
                    <a:pt x="395" y="9794"/>
                  </a:cubicBezTo>
                  <a:cubicBezTo>
                    <a:pt x="921" y="10071"/>
                    <a:pt x="1776" y="10071"/>
                    <a:pt x="2302" y="9794"/>
                  </a:cubicBezTo>
                  <a:cubicBezTo>
                    <a:pt x="2829" y="9517"/>
                    <a:pt x="2829" y="9069"/>
                    <a:pt x="2302" y="8792"/>
                  </a:cubicBezTo>
                  <a:cubicBezTo>
                    <a:pt x="2039" y="8654"/>
                    <a:pt x="1693" y="8583"/>
                    <a:pt x="1348" y="8583"/>
                  </a:cubicBezTo>
                  <a:close/>
                  <a:moveTo>
                    <a:pt x="5878" y="10667"/>
                  </a:moveTo>
                  <a:cubicBezTo>
                    <a:pt x="5533" y="10667"/>
                    <a:pt x="5188" y="10736"/>
                    <a:pt x="4925" y="10874"/>
                  </a:cubicBezTo>
                  <a:cubicBezTo>
                    <a:pt x="4398" y="11151"/>
                    <a:pt x="4398" y="11601"/>
                    <a:pt x="4925" y="11878"/>
                  </a:cubicBezTo>
                  <a:cubicBezTo>
                    <a:pt x="5451" y="12155"/>
                    <a:pt x="6306" y="12155"/>
                    <a:pt x="6832" y="11878"/>
                  </a:cubicBezTo>
                  <a:cubicBezTo>
                    <a:pt x="7359" y="11601"/>
                    <a:pt x="7359" y="11151"/>
                    <a:pt x="6832" y="10874"/>
                  </a:cubicBezTo>
                  <a:cubicBezTo>
                    <a:pt x="6569" y="10736"/>
                    <a:pt x="6223" y="10667"/>
                    <a:pt x="5878" y="10667"/>
                  </a:cubicBezTo>
                  <a:close/>
                  <a:moveTo>
                    <a:pt x="13614" y="11676"/>
                  </a:moveTo>
                  <a:cubicBezTo>
                    <a:pt x="13269" y="11676"/>
                    <a:pt x="12923" y="11747"/>
                    <a:pt x="12660" y="11885"/>
                  </a:cubicBezTo>
                  <a:cubicBezTo>
                    <a:pt x="12133" y="12162"/>
                    <a:pt x="12133" y="12610"/>
                    <a:pt x="12660" y="12887"/>
                  </a:cubicBezTo>
                  <a:cubicBezTo>
                    <a:pt x="13187" y="13164"/>
                    <a:pt x="14041" y="13164"/>
                    <a:pt x="14568" y="12887"/>
                  </a:cubicBezTo>
                  <a:cubicBezTo>
                    <a:pt x="15094" y="12610"/>
                    <a:pt x="15094" y="12162"/>
                    <a:pt x="14568" y="11885"/>
                  </a:cubicBezTo>
                  <a:cubicBezTo>
                    <a:pt x="14304" y="11747"/>
                    <a:pt x="13959" y="11676"/>
                    <a:pt x="13614" y="11676"/>
                  </a:cubicBezTo>
                  <a:close/>
                  <a:moveTo>
                    <a:pt x="7951" y="11931"/>
                  </a:moveTo>
                  <a:cubicBezTo>
                    <a:pt x="7606" y="11931"/>
                    <a:pt x="7261" y="12002"/>
                    <a:pt x="6997" y="12140"/>
                  </a:cubicBezTo>
                  <a:cubicBezTo>
                    <a:pt x="6471" y="12417"/>
                    <a:pt x="6471" y="12865"/>
                    <a:pt x="6997" y="13142"/>
                  </a:cubicBezTo>
                  <a:cubicBezTo>
                    <a:pt x="7524" y="13419"/>
                    <a:pt x="8379" y="13419"/>
                    <a:pt x="8905" y="13142"/>
                  </a:cubicBezTo>
                  <a:cubicBezTo>
                    <a:pt x="9432" y="12865"/>
                    <a:pt x="9432" y="12418"/>
                    <a:pt x="8905" y="12140"/>
                  </a:cubicBezTo>
                  <a:cubicBezTo>
                    <a:pt x="8642" y="12002"/>
                    <a:pt x="8296" y="11931"/>
                    <a:pt x="7951" y="11931"/>
                  </a:cubicBezTo>
                  <a:close/>
                  <a:moveTo>
                    <a:pt x="8440" y="13765"/>
                  </a:moveTo>
                  <a:cubicBezTo>
                    <a:pt x="8095" y="13765"/>
                    <a:pt x="7749" y="13834"/>
                    <a:pt x="7486" y="13972"/>
                  </a:cubicBezTo>
                  <a:cubicBezTo>
                    <a:pt x="6960" y="14249"/>
                    <a:pt x="6960" y="14697"/>
                    <a:pt x="7486" y="14974"/>
                  </a:cubicBezTo>
                  <a:cubicBezTo>
                    <a:pt x="8013" y="15251"/>
                    <a:pt x="8867" y="15251"/>
                    <a:pt x="9394" y="14974"/>
                  </a:cubicBezTo>
                  <a:cubicBezTo>
                    <a:pt x="9920" y="14697"/>
                    <a:pt x="9920" y="14249"/>
                    <a:pt x="9394" y="13972"/>
                  </a:cubicBezTo>
                  <a:cubicBezTo>
                    <a:pt x="9131" y="13834"/>
                    <a:pt x="8785" y="13765"/>
                    <a:pt x="8440" y="13765"/>
                  </a:cubicBezTo>
                  <a:close/>
                  <a:moveTo>
                    <a:pt x="17281" y="14093"/>
                  </a:moveTo>
                  <a:cubicBezTo>
                    <a:pt x="16936" y="14093"/>
                    <a:pt x="16590" y="14162"/>
                    <a:pt x="16327" y="14300"/>
                  </a:cubicBezTo>
                  <a:cubicBezTo>
                    <a:pt x="15801" y="14577"/>
                    <a:pt x="15801" y="15027"/>
                    <a:pt x="16327" y="15304"/>
                  </a:cubicBezTo>
                  <a:cubicBezTo>
                    <a:pt x="16854" y="15581"/>
                    <a:pt x="17708" y="15581"/>
                    <a:pt x="18235" y="15304"/>
                  </a:cubicBezTo>
                  <a:cubicBezTo>
                    <a:pt x="18761" y="15027"/>
                    <a:pt x="18761" y="14577"/>
                    <a:pt x="18235" y="14300"/>
                  </a:cubicBezTo>
                  <a:cubicBezTo>
                    <a:pt x="17972" y="14162"/>
                    <a:pt x="17626" y="14093"/>
                    <a:pt x="17281" y="14093"/>
                  </a:cubicBezTo>
                  <a:close/>
                  <a:moveTo>
                    <a:pt x="4891" y="14405"/>
                  </a:moveTo>
                  <a:cubicBezTo>
                    <a:pt x="4546" y="14405"/>
                    <a:pt x="4204" y="14474"/>
                    <a:pt x="3940" y="14613"/>
                  </a:cubicBezTo>
                  <a:cubicBezTo>
                    <a:pt x="3414" y="14890"/>
                    <a:pt x="3414" y="15339"/>
                    <a:pt x="3940" y="15616"/>
                  </a:cubicBezTo>
                  <a:cubicBezTo>
                    <a:pt x="4467" y="15893"/>
                    <a:pt x="5318" y="15893"/>
                    <a:pt x="5845" y="15616"/>
                  </a:cubicBezTo>
                  <a:cubicBezTo>
                    <a:pt x="6371" y="15339"/>
                    <a:pt x="6371" y="14890"/>
                    <a:pt x="5845" y="14613"/>
                  </a:cubicBezTo>
                  <a:cubicBezTo>
                    <a:pt x="5581" y="14474"/>
                    <a:pt x="5236" y="14405"/>
                    <a:pt x="4891" y="14405"/>
                  </a:cubicBezTo>
                  <a:close/>
                  <a:moveTo>
                    <a:pt x="12805" y="15114"/>
                  </a:moveTo>
                  <a:cubicBezTo>
                    <a:pt x="12460" y="15114"/>
                    <a:pt x="12114" y="15183"/>
                    <a:pt x="11851" y="15322"/>
                  </a:cubicBezTo>
                  <a:cubicBezTo>
                    <a:pt x="11325" y="15599"/>
                    <a:pt x="11325" y="16049"/>
                    <a:pt x="11851" y="16326"/>
                  </a:cubicBezTo>
                  <a:cubicBezTo>
                    <a:pt x="12378" y="16603"/>
                    <a:pt x="13232" y="16603"/>
                    <a:pt x="13759" y="16326"/>
                  </a:cubicBezTo>
                  <a:cubicBezTo>
                    <a:pt x="14285" y="16049"/>
                    <a:pt x="14285" y="15599"/>
                    <a:pt x="13759" y="15322"/>
                  </a:cubicBezTo>
                  <a:cubicBezTo>
                    <a:pt x="13496" y="15183"/>
                    <a:pt x="13150" y="15114"/>
                    <a:pt x="12805" y="15114"/>
                  </a:cubicBezTo>
                  <a:close/>
                  <a:moveTo>
                    <a:pt x="19988" y="17865"/>
                  </a:moveTo>
                  <a:cubicBezTo>
                    <a:pt x="19643" y="17865"/>
                    <a:pt x="19297" y="17934"/>
                    <a:pt x="19034" y="18072"/>
                  </a:cubicBezTo>
                  <a:cubicBezTo>
                    <a:pt x="18507" y="18349"/>
                    <a:pt x="18507" y="18799"/>
                    <a:pt x="19034" y="19076"/>
                  </a:cubicBezTo>
                  <a:cubicBezTo>
                    <a:pt x="19560" y="19353"/>
                    <a:pt x="20415" y="19353"/>
                    <a:pt x="20941" y="19076"/>
                  </a:cubicBezTo>
                  <a:cubicBezTo>
                    <a:pt x="21468" y="18799"/>
                    <a:pt x="21468" y="18349"/>
                    <a:pt x="20941" y="18072"/>
                  </a:cubicBezTo>
                  <a:cubicBezTo>
                    <a:pt x="20678" y="17934"/>
                    <a:pt x="20333" y="17865"/>
                    <a:pt x="19988" y="17865"/>
                  </a:cubicBezTo>
                  <a:close/>
                  <a:moveTo>
                    <a:pt x="1787" y="19629"/>
                  </a:moveTo>
                  <a:cubicBezTo>
                    <a:pt x="1442" y="19629"/>
                    <a:pt x="1096" y="19700"/>
                    <a:pt x="833" y="19839"/>
                  </a:cubicBezTo>
                  <a:cubicBezTo>
                    <a:pt x="306" y="20116"/>
                    <a:pt x="306" y="20564"/>
                    <a:pt x="833" y="20841"/>
                  </a:cubicBezTo>
                  <a:cubicBezTo>
                    <a:pt x="1359" y="21118"/>
                    <a:pt x="2214" y="21118"/>
                    <a:pt x="2740" y="20841"/>
                  </a:cubicBezTo>
                  <a:cubicBezTo>
                    <a:pt x="3267" y="20564"/>
                    <a:pt x="3267" y="20116"/>
                    <a:pt x="2740" y="19839"/>
                  </a:cubicBezTo>
                  <a:cubicBezTo>
                    <a:pt x="2477" y="19700"/>
                    <a:pt x="2132" y="19629"/>
                    <a:pt x="1787" y="19629"/>
                  </a:cubicBezTo>
                  <a:close/>
                  <a:moveTo>
                    <a:pt x="11093" y="20112"/>
                  </a:moveTo>
                  <a:cubicBezTo>
                    <a:pt x="10748" y="20112"/>
                    <a:pt x="10405" y="20183"/>
                    <a:pt x="10142" y="20321"/>
                  </a:cubicBezTo>
                  <a:cubicBezTo>
                    <a:pt x="9616" y="20598"/>
                    <a:pt x="9616" y="21046"/>
                    <a:pt x="10142" y="21323"/>
                  </a:cubicBezTo>
                  <a:cubicBezTo>
                    <a:pt x="10669" y="21600"/>
                    <a:pt x="11520" y="21600"/>
                    <a:pt x="12047" y="21323"/>
                  </a:cubicBezTo>
                  <a:cubicBezTo>
                    <a:pt x="12573" y="21046"/>
                    <a:pt x="12573" y="20598"/>
                    <a:pt x="12047" y="20321"/>
                  </a:cubicBezTo>
                  <a:cubicBezTo>
                    <a:pt x="11783" y="20183"/>
                    <a:pt x="11438" y="20112"/>
                    <a:pt x="11093" y="20112"/>
                  </a:cubicBezTo>
                  <a:close/>
                </a:path>
              </a:pathLst>
            </a:custGeom>
            <a:solidFill>
              <a:schemeClr val="accent1"/>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2532">
                <a:solidFill>
                  <a:schemeClr val="lt1"/>
                </a:solidFill>
                <a:latin typeface="Lato Light"/>
                <a:ea typeface="Lato Light"/>
                <a:cs typeface="Lato Light"/>
                <a:sym typeface="Lato Light"/>
              </a:endParaRPr>
            </a:p>
          </p:txBody>
        </p:sp>
        <p:sp>
          <p:nvSpPr>
            <p:cNvPr id="359" name="Google Shape;359;p8"/>
            <p:cNvSpPr/>
            <p:nvPr/>
          </p:nvSpPr>
          <p:spPr>
            <a:xfrm>
              <a:off x="9921" y="1638696"/>
              <a:ext cx="2497660" cy="5134039"/>
            </a:xfrm>
            <a:custGeom>
              <a:avLst/>
              <a:gdLst/>
              <a:ahLst/>
              <a:cxnLst/>
              <a:rect l="l" t="t" r="r" b="b"/>
              <a:pathLst>
                <a:path w="21335" h="21535" extrusionOk="0">
                  <a:moveTo>
                    <a:pt x="7808" y="0"/>
                  </a:moveTo>
                  <a:cubicBezTo>
                    <a:pt x="7461" y="0"/>
                    <a:pt x="7117" y="66"/>
                    <a:pt x="6852" y="196"/>
                  </a:cubicBezTo>
                  <a:cubicBezTo>
                    <a:pt x="6323" y="456"/>
                    <a:pt x="6323" y="877"/>
                    <a:pt x="6852" y="1137"/>
                  </a:cubicBezTo>
                  <a:cubicBezTo>
                    <a:pt x="7382" y="1397"/>
                    <a:pt x="8238" y="1397"/>
                    <a:pt x="8768" y="1137"/>
                  </a:cubicBezTo>
                  <a:cubicBezTo>
                    <a:pt x="9297" y="877"/>
                    <a:pt x="9297" y="456"/>
                    <a:pt x="8768" y="196"/>
                  </a:cubicBezTo>
                  <a:cubicBezTo>
                    <a:pt x="8503" y="66"/>
                    <a:pt x="8155" y="0"/>
                    <a:pt x="7808" y="0"/>
                  </a:cubicBezTo>
                  <a:close/>
                  <a:moveTo>
                    <a:pt x="6781" y="4976"/>
                  </a:moveTo>
                  <a:cubicBezTo>
                    <a:pt x="6434" y="4976"/>
                    <a:pt x="6087" y="5041"/>
                    <a:pt x="5822" y="5171"/>
                  </a:cubicBezTo>
                  <a:cubicBezTo>
                    <a:pt x="5292" y="5431"/>
                    <a:pt x="5292" y="5853"/>
                    <a:pt x="5822" y="6113"/>
                  </a:cubicBezTo>
                  <a:cubicBezTo>
                    <a:pt x="6351" y="6373"/>
                    <a:pt x="7211" y="6373"/>
                    <a:pt x="7741" y="6113"/>
                  </a:cubicBezTo>
                  <a:cubicBezTo>
                    <a:pt x="8270" y="5853"/>
                    <a:pt x="8270" y="5431"/>
                    <a:pt x="7741" y="5171"/>
                  </a:cubicBezTo>
                  <a:cubicBezTo>
                    <a:pt x="7476" y="5041"/>
                    <a:pt x="7128" y="4976"/>
                    <a:pt x="6781" y="4976"/>
                  </a:cubicBezTo>
                  <a:close/>
                  <a:moveTo>
                    <a:pt x="18657" y="6442"/>
                  </a:moveTo>
                  <a:cubicBezTo>
                    <a:pt x="18310" y="6442"/>
                    <a:pt x="17962" y="6507"/>
                    <a:pt x="17697" y="6637"/>
                  </a:cubicBezTo>
                  <a:cubicBezTo>
                    <a:pt x="17168" y="6897"/>
                    <a:pt x="17168" y="7319"/>
                    <a:pt x="17697" y="7579"/>
                  </a:cubicBezTo>
                  <a:cubicBezTo>
                    <a:pt x="18227" y="7839"/>
                    <a:pt x="19087" y="7839"/>
                    <a:pt x="19616" y="7579"/>
                  </a:cubicBezTo>
                  <a:cubicBezTo>
                    <a:pt x="20146" y="7319"/>
                    <a:pt x="20146" y="6897"/>
                    <a:pt x="19616" y="6637"/>
                  </a:cubicBezTo>
                  <a:cubicBezTo>
                    <a:pt x="19351" y="6507"/>
                    <a:pt x="19004" y="6442"/>
                    <a:pt x="18657" y="6442"/>
                  </a:cubicBezTo>
                  <a:close/>
                  <a:moveTo>
                    <a:pt x="2127" y="6549"/>
                  </a:moveTo>
                  <a:cubicBezTo>
                    <a:pt x="1779" y="6549"/>
                    <a:pt x="1435" y="6615"/>
                    <a:pt x="1171" y="6745"/>
                  </a:cubicBezTo>
                  <a:cubicBezTo>
                    <a:pt x="641" y="7005"/>
                    <a:pt x="641" y="7426"/>
                    <a:pt x="1171" y="7686"/>
                  </a:cubicBezTo>
                  <a:cubicBezTo>
                    <a:pt x="1700" y="7946"/>
                    <a:pt x="2556" y="7946"/>
                    <a:pt x="3086" y="7686"/>
                  </a:cubicBezTo>
                  <a:cubicBezTo>
                    <a:pt x="3616" y="7426"/>
                    <a:pt x="3616" y="7005"/>
                    <a:pt x="3086" y="6745"/>
                  </a:cubicBezTo>
                  <a:cubicBezTo>
                    <a:pt x="2821" y="6615"/>
                    <a:pt x="2474" y="6549"/>
                    <a:pt x="2127" y="6549"/>
                  </a:cubicBezTo>
                  <a:close/>
                  <a:moveTo>
                    <a:pt x="18081" y="8445"/>
                  </a:moveTo>
                  <a:cubicBezTo>
                    <a:pt x="17733" y="8445"/>
                    <a:pt x="17386" y="8510"/>
                    <a:pt x="17121" y="8640"/>
                  </a:cubicBezTo>
                  <a:cubicBezTo>
                    <a:pt x="16592" y="8900"/>
                    <a:pt x="16592" y="9322"/>
                    <a:pt x="17121" y="9582"/>
                  </a:cubicBezTo>
                  <a:cubicBezTo>
                    <a:pt x="17651" y="9842"/>
                    <a:pt x="18510" y="9842"/>
                    <a:pt x="19040" y="9582"/>
                  </a:cubicBezTo>
                  <a:cubicBezTo>
                    <a:pt x="19570" y="9322"/>
                    <a:pt x="19570" y="8900"/>
                    <a:pt x="19040" y="8640"/>
                  </a:cubicBezTo>
                  <a:cubicBezTo>
                    <a:pt x="18775" y="8510"/>
                    <a:pt x="18428" y="8445"/>
                    <a:pt x="18081" y="8445"/>
                  </a:cubicBezTo>
                  <a:close/>
                  <a:moveTo>
                    <a:pt x="4117" y="8680"/>
                  </a:moveTo>
                  <a:cubicBezTo>
                    <a:pt x="3770" y="8680"/>
                    <a:pt x="3422" y="8746"/>
                    <a:pt x="3157" y="8876"/>
                  </a:cubicBezTo>
                  <a:cubicBezTo>
                    <a:pt x="2628" y="9136"/>
                    <a:pt x="2628" y="9557"/>
                    <a:pt x="3157" y="9817"/>
                  </a:cubicBezTo>
                  <a:cubicBezTo>
                    <a:pt x="3687" y="10077"/>
                    <a:pt x="4546" y="10077"/>
                    <a:pt x="5076" y="9817"/>
                  </a:cubicBezTo>
                  <a:cubicBezTo>
                    <a:pt x="5606" y="9557"/>
                    <a:pt x="5606" y="9136"/>
                    <a:pt x="5076" y="8876"/>
                  </a:cubicBezTo>
                  <a:cubicBezTo>
                    <a:pt x="4811" y="8746"/>
                    <a:pt x="4464" y="8680"/>
                    <a:pt x="4117" y="8680"/>
                  </a:cubicBezTo>
                  <a:close/>
                  <a:moveTo>
                    <a:pt x="12789" y="8986"/>
                  </a:moveTo>
                  <a:cubicBezTo>
                    <a:pt x="12441" y="8986"/>
                    <a:pt x="12094" y="9053"/>
                    <a:pt x="11829" y="9183"/>
                  </a:cubicBezTo>
                  <a:cubicBezTo>
                    <a:pt x="11300" y="9443"/>
                    <a:pt x="11300" y="9863"/>
                    <a:pt x="11829" y="10123"/>
                  </a:cubicBezTo>
                  <a:cubicBezTo>
                    <a:pt x="12359" y="10383"/>
                    <a:pt x="13218" y="10383"/>
                    <a:pt x="13748" y="10123"/>
                  </a:cubicBezTo>
                  <a:cubicBezTo>
                    <a:pt x="14278" y="9863"/>
                    <a:pt x="14278" y="9443"/>
                    <a:pt x="13748" y="9183"/>
                  </a:cubicBezTo>
                  <a:cubicBezTo>
                    <a:pt x="13483" y="9053"/>
                    <a:pt x="13136" y="8986"/>
                    <a:pt x="12789" y="8986"/>
                  </a:cubicBezTo>
                  <a:close/>
                  <a:moveTo>
                    <a:pt x="10765" y="12222"/>
                  </a:moveTo>
                  <a:cubicBezTo>
                    <a:pt x="10418" y="12222"/>
                    <a:pt x="10070" y="12289"/>
                    <a:pt x="9805" y="12419"/>
                  </a:cubicBezTo>
                  <a:cubicBezTo>
                    <a:pt x="9276" y="12679"/>
                    <a:pt x="9276" y="13099"/>
                    <a:pt x="9805" y="13359"/>
                  </a:cubicBezTo>
                  <a:cubicBezTo>
                    <a:pt x="10335" y="13619"/>
                    <a:pt x="11194" y="13619"/>
                    <a:pt x="11724" y="13359"/>
                  </a:cubicBezTo>
                  <a:cubicBezTo>
                    <a:pt x="12254" y="13099"/>
                    <a:pt x="12254" y="12679"/>
                    <a:pt x="11724" y="12419"/>
                  </a:cubicBezTo>
                  <a:cubicBezTo>
                    <a:pt x="11459" y="12289"/>
                    <a:pt x="11112" y="12222"/>
                    <a:pt x="10765" y="12222"/>
                  </a:cubicBezTo>
                  <a:close/>
                  <a:moveTo>
                    <a:pt x="1357" y="13399"/>
                  </a:moveTo>
                  <a:cubicBezTo>
                    <a:pt x="1010" y="13399"/>
                    <a:pt x="662" y="13464"/>
                    <a:pt x="398" y="13594"/>
                  </a:cubicBezTo>
                  <a:cubicBezTo>
                    <a:pt x="-132" y="13854"/>
                    <a:pt x="-132" y="14276"/>
                    <a:pt x="398" y="14536"/>
                  </a:cubicBezTo>
                  <a:cubicBezTo>
                    <a:pt x="927" y="14796"/>
                    <a:pt x="1787" y="14796"/>
                    <a:pt x="2316" y="14536"/>
                  </a:cubicBezTo>
                  <a:cubicBezTo>
                    <a:pt x="2846" y="14276"/>
                    <a:pt x="2846" y="13854"/>
                    <a:pt x="2316" y="13594"/>
                  </a:cubicBezTo>
                  <a:cubicBezTo>
                    <a:pt x="2052" y="13464"/>
                    <a:pt x="1704" y="13399"/>
                    <a:pt x="1357" y="13399"/>
                  </a:cubicBezTo>
                  <a:close/>
                  <a:moveTo>
                    <a:pt x="19979" y="14708"/>
                  </a:moveTo>
                  <a:cubicBezTo>
                    <a:pt x="19632" y="14708"/>
                    <a:pt x="19284" y="14772"/>
                    <a:pt x="19020" y="14903"/>
                  </a:cubicBezTo>
                  <a:cubicBezTo>
                    <a:pt x="18490" y="15163"/>
                    <a:pt x="18490" y="15585"/>
                    <a:pt x="19020" y="15845"/>
                  </a:cubicBezTo>
                  <a:cubicBezTo>
                    <a:pt x="19549" y="16105"/>
                    <a:pt x="20409" y="16105"/>
                    <a:pt x="20938" y="15845"/>
                  </a:cubicBezTo>
                  <a:cubicBezTo>
                    <a:pt x="21468" y="15585"/>
                    <a:pt x="21468" y="15163"/>
                    <a:pt x="20938" y="14903"/>
                  </a:cubicBezTo>
                  <a:cubicBezTo>
                    <a:pt x="20674" y="14772"/>
                    <a:pt x="20326" y="14708"/>
                    <a:pt x="19979" y="14708"/>
                  </a:cubicBezTo>
                  <a:close/>
                  <a:moveTo>
                    <a:pt x="17592" y="16319"/>
                  </a:moveTo>
                  <a:cubicBezTo>
                    <a:pt x="17245" y="16319"/>
                    <a:pt x="16898" y="16386"/>
                    <a:pt x="16633" y="16516"/>
                  </a:cubicBezTo>
                  <a:cubicBezTo>
                    <a:pt x="16103" y="16776"/>
                    <a:pt x="16103" y="17196"/>
                    <a:pt x="16633" y="17456"/>
                  </a:cubicBezTo>
                  <a:cubicBezTo>
                    <a:pt x="17163" y="17716"/>
                    <a:pt x="18022" y="17716"/>
                    <a:pt x="18552" y="17456"/>
                  </a:cubicBezTo>
                  <a:cubicBezTo>
                    <a:pt x="19081" y="17196"/>
                    <a:pt x="19081" y="16776"/>
                    <a:pt x="18552" y="16516"/>
                  </a:cubicBezTo>
                  <a:cubicBezTo>
                    <a:pt x="18287" y="16386"/>
                    <a:pt x="17939" y="16319"/>
                    <a:pt x="17592" y="16319"/>
                  </a:cubicBezTo>
                  <a:close/>
                  <a:moveTo>
                    <a:pt x="12789" y="16985"/>
                  </a:moveTo>
                  <a:cubicBezTo>
                    <a:pt x="12441" y="16985"/>
                    <a:pt x="12094" y="17051"/>
                    <a:pt x="11829" y="17182"/>
                  </a:cubicBezTo>
                  <a:cubicBezTo>
                    <a:pt x="11300" y="17442"/>
                    <a:pt x="11300" y="17862"/>
                    <a:pt x="11829" y="18122"/>
                  </a:cubicBezTo>
                  <a:cubicBezTo>
                    <a:pt x="12359" y="18382"/>
                    <a:pt x="13218" y="18382"/>
                    <a:pt x="13748" y="18122"/>
                  </a:cubicBezTo>
                  <a:cubicBezTo>
                    <a:pt x="14278" y="17862"/>
                    <a:pt x="14278" y="17442"/>
                    <a:pt x="13748" y="17182"/>
                  </a:cubicBezTo>
                  <a:cubicBezTo>
                    <a:pt x="13483" y="17051"/>
                    <a:pt x="13136" y="16985"/>
                    <a:pt x="12789" y="16985"/>
                  </a:cubicBezTo>
                  <a:close/>
                  <a:moveTo>
                    <a:pt x="2761" y="19502"/>
                  </a:moveTo>
                  <a:cubicBezTo>
                    <a:pt x="2413" y="19502"/>
                    <a:pt x="2066" y="19569"/>
                    <a:pt x="1801" y="19699"/>
                  </a:cubicBezTo>
                  <a:cubicBezTo>
                    <a:pt x="1272" y="19959"/>
                    <a:pt x="1272" y="20379"/>
                    <a:pt x="1801" y="20639"/>
                  </a:cubicBezTo>
                  <a:cubicBezTo>
                    <a:pt x="2331" y="20899"/>
                    <a:pt x="3190" y="20899"/>
                    <a:pt x="3720" y="20639"/>
                  </a:cubicBezTo>
                  <a:cubicBezTo>
                    <a:pt x="4249" y="20379"/>
                    <a:pt x="4249" y="19959"/>
                    <a:pt x="3720" y="19699"/>
                  </a:cubicBezTo>
                  <a:cubicBezTo>
                    <a:pt x="3455" y="19569"/>
                    <a:pt x="3108" y="19502"/>
                    <a:pt x="2761" y="19502"/>
                  </a:cubicBezTo>
                  <a:close/>
                  <a:moveTo>
                    <a:pt x="18087" y="19873"/>
                  </a:moveTo>
                  <a:cubicBezTo>
                    <a:pt x="17740" y="19873"/>
                    <a:pt x="17393" y="19938"/>
                    <a:pt x="17128" y="20068"/>
                  </a:cubicBezTo>
                  <a:cubicBezTo>
                    <a:pt x="16598" y="20328"/>
                    <a:pt x="16598" y="20750"/>
                    <a:pt x="17128" y="21010"/>
                  </a:cubicBezTo>
                  <a:cubicBezTo>
                    <a:pt x="17657" y="21270"/>
                    <a:pt x="18517" y="21270"/>
                    <a:pt x="19047" y="21010"/>
                  </a:cubicBezTo>
                  <a:cubicBezTo>
                    <a:pt x="19576" y="20750"/>
                    <a:pt x="19576" y="20328"/>
                    <a:pt x="19047" y="20068"/>
                  </a:cubicBezTo>
                  <a:cubicBezTo>
                    <a:pt x="18782" y="19938"/>
                    <a:pt x="18434" y="19873"/>
                    <a:pt x="18087" y="19873"/>
                  </a:cubicBezTo>
                  <a:close/>
                  <a:moveTo>
                    <a:pt x="11107" y="20205"/>
                  </a:moveTo>
                  <a:cubicBezTo>
                    <a:pt x="10760" y="20205"/>
                    <a:pt x="10412" y="20269"/>
                    <a:pt x="10148" y="20399"/>
                  </a:cubicBezTo>
                  <a:cubicBezTo>
                    <a:pt x="9618" y="20659"/>
                    <a:pt x="9618" y="21080"/>
                    <a:pt x="10148" y="21340"/>
                  </a:cubicBezTo>
                  <a:cubicBezTo>
                    <a:pt x="10677" y="21600"/>
                    <a:pt x="11537" y="21600"/>
                    <a:pt x="12066" y="21340"/>
                  </a:cubicBezTo>
                  <a:cubicBezTo>
                    <a:pt x="12596" y="21080"/>
                    <a:pt x="12596" y="20659"/>
                    <a:pt x="12066" y="20399"/>
                  </a:cubicBezTo>
                  <a:cubicBezTo>
                    <a:pt x="11802" y="20269"/>
                    <a:pt x="11454" y="20205"/>
                    <a:pt x="11107" y="20205"/>
                  </a:cubicBezTo>
                  <a:close/>
                </a:path>
              </a:pathLst>
            </a:custGeom>
            <a:solidFill>
              <a:schemeClr val="accent5"/>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2532">
                <a:solidFill>
                  <a:schemeClr val="lt1"/>
                </a:solidFill>
                <a:latin typeface="Lato Light"/>
                <a:ea typeface="Lato Light"/>
                <a:cs typeface="Lato Light"/>
                <a:sym typeface="Lato Light"/>
              </a:endParaRPr>
            </a:p>
          </p:txBody>
        </p:sp>
        <p:sp>
          <p:nvSpPr>
            <p:cNvPr id="360" name="Google Shape;360;p8"/>
            <p:cNvSpPr/>
            <p:nvPr/>
          </p:nvSpPr>
          <p:spPr>
            <a:xfrm>
              <a:off x="0" y="0"/>
              <a:ext cx="2668316" cy="7058484"/>
            </a:xfrm>
            <a:custGeom>
              <a:avLst/>
              <a:gdLst/>
              <a:ahLst/>
              <a:cxnLst/>
              <a:rect l="l" t="t" r="r" b="b"/>
              <a:pathLst>
                <a:path w="21352" h="21553" extrusionOk="0">
                  <a:moveTo>
                    <a:pt x="14371" y="0"/>
                  </a:moveTo>
                  <a:cubicBezTo>
                    <a:pt x="14046" y="0"/>
                    <a:pt x="13720" y="47"/>
                    <a:pt x="13472" y="142"/>
                  </a:cubicBezTo>
                  <a:cubicBezTo>
                    <a:pt x="12976" y="331"/>
                    <a:pt x="12976" y="638"/>
                    <a:pt x="13472" y="828"/>
                  </a:cubicBezTo>
                  <a:cubicBezTo>
                    <a:pt x="13968" y="1017"/>
                    <a:pt x="14774" y="1017"/>
                    <a:pt x="15270" y="828"/>
                  </a:cubicBezTo>
                  <a:cubicBezTo>
                    <a:pt x="15766" y="638"/>
                    <a:pt x="15766" y="331"/>
                    <a:pt x="15270" y="142"/>
                  </a:cubicBezTo>
                  <a:cubicBezTo>
                    <a:pt x="15022" y="47"/>
                    <a:pt x="14696" y="0"/>
                    <a:pt x="14371" y="0"/>
                  </a:cubicBezTo>
                  <a:close/>
                  <a:moveTo>
                    <a:pt x="20081" y="3167"/>
                  </a:moveTo>
                  <a:cubicBezTo>
                    <a:pt x="19756" y="3167"/>
                    <a:pt x="19430" y="3214"/>
                    <a:pt x="19182" y="3308"/>
                  </a:cubicBezTo>
                  <a:cubicBezTo>
                    <a:pt x="18686" y="3498"/>
                    <a:pt x="18686" y="3805"/>
                    <a:pt x="19182" y="3994"/>
                  </a:cubicBezTo>
                  <a:cubicBezTo>
                    <a:pt x="19678" y="4184"/>
                    <a:pt x="20484" y="4184"/>
                    <a:pt x="20980" y="3994"/>
                  </a:cubicBezTo>
                  <a:cubicBezTo>
                    <a:pt x="21476" y="3805"/>
                    <a:pt x="21476" y="3498"/>
                    <a:pt x="20980" y="3308"/>
                  </a:cubicBezTo>
                  <a:cubicBezTo>
                    <a:pt x="20732" y="3214"/>
                    <a:pt x="20406" y="3167"/>
                    <a:pt x="20081" y="3167"/>
                  </a:cubicBezTo>
                  <a:close/>
                  <a:moveTo>
                    <a:pt x="6778" y="6779"/>
                  </a:moveTo>
                  <a:cubicBezTo>
                    <a:pt x="6453" y="6779"/>
                    <a:pt x="6127" y="6826"/>
                    <a:pt x="5879" y="6921"/>
                  </a:cubicBezTo>
                  <a:cubicBezTo>
                    <a:pt x="5383" y="7110"/>
                    <a:pt x="5383" y="7417"/>
                    <a:pt x="5879" y="7607"/>
                  </a:cubicBezTo>
                  <a:cubicBezTo>
                    <a:pt x="6375" y="7796"/>
                    <a:pt x="7177" y="7796"/>
                    <a:pt x="7673" y="7607"/>
                  </a:cubicBezTo>
                  <a:cubicBezTo>
                    <a:pt x="8169" y="7417"/>
                    <a:pt x="8169" y="7110"/>
                    <a:pt x="7673" y="6921"/>
                  </a:cubicBezTo>
                  <a:cubicBezTo>
                    <a:pt x="7425" y="6826"/>
                    <a:pt x="7103" y="6779"/>
                    <a:pt x="6778" y="6779"/>
                  </a:cubicBezTo>
                  <a:close/>
                  <a:moveTo>
                    <a:pt x="18897" y="7748"/>
                  </a:moveTo>
                  <a:cubicBezTo>
                    <a:pt x="18571" y="7748"/>
                    <a:pt x="18246" y="7796"/>
                    <a:pt x="17998" y="7890"/>
                  </a:cubicBezTo>
                  <a:cubicBezTo>
                    <a:pt x="17502" y="8080"/>
                    <a:pt x="17502" y="8387"/>
                    <a:pt x="17998" y="8576"/>
                  </a:cubicBezTo>
                  <a:cubicBezTo>
                    <a:pt x="18494" y="8765"/>
                    <a:pt x="19299" y="8765"/>
                    <a:pt x="19795" y="8576"/>
                  </a:cubicBezTo>
                  <a:cubicBezTo>
                    <a:pt x="20291" y="8387"/>
                    <a:pt x="20291" y="8080"/>
                    <a:pt x="19795" y="7890"/>
                  </a:cubicBezTo>
                  <a:cubicBezTo>
                    <a:pt x="19547" y="7796"/>
                    <a:pt x="19222" y="7748"/>
                    <a:pt x="18897" y="7748"/>
                  </a:cubicBezTo>
                  <a:close/>
                  <a:moveTo>
                    <a:pt x="13974" y="11574"/>
                  </a:moveTo>
                  <a:cubicBezTo>
                    <a:pt x="13649" y="11574"/>
                    <a:pt x="13323" y="11621"/>
                    <a:pt x="13075" y="11716"/>
                  </a:cubicBezTo>
                  <a:cubicBezTo>
                    <a:pt x="12579" y="11905"/>
                    <a:pt x="12579" y="12213"/>
                    <a:pt x="13075" y="12402"/>
                  </a:cubicBezTo>
                  <a:cubicBezTo>
                    <a:pt x="13571" y="12591"/>
                    <a:pt x="14377" y="12591"/>
                    <a:pt x="14873" y="12402"/>
                  </a:cubicBezTo>
                  <a:cubicBezTo>
                    <a:pt x="15369" y="12213"/>
                    <a:pt x="15369" y="11905"/>
                    <a:pt x="14873" y="11716"/>
                  </a:cubicBezTo>
                  <a:cubicBezTo>
                    <a:pt x="14625" y="11621"/>
                    <a:pt x="14299" y="11574"/>
                    <a:pt x="13974" y="11574"/>
                  </a:cubicBezTo>
                  <a:close/>
                  <a:moveTo>
                    <a:pt x="3005" y="11813"/>
                  </a:moveTo>
                  <a:cubicBezTo>
                    <a:pt x="2680" y="11813"/>
                    <a:pt x="2354" y="11860"/>
                    <a:pt x="2106" y="11955"/>
                  </a:cubicBezTo>
                  <a:cubicBezTo>
                    <a:pt x="1610" y="12144"/>
                    <a:pt x="1610" y="12450"/>
                    <a:pt x="2106" y="12639"/>
                  </a:cubicBezTo>
                  <a:cubicBezTo>
                    <a:pt x="2602" y="12829"/>
                    <a:pt x="3407" y="12829"/>
                    <a:pt x="3904" y="12639"/>
                  </a:cubicBezTo>
                  <a:cubicBezTo>
                    <a:pt x="4400" y="12450"/>
                    <a:pt x="4400" y="12144"/>
                    <a:pt x="3904" y="11955"/>
                  </a:cubicBezTo>
                  <a:cubicBezTo>
                    <a:pt x="3656" y="11860"/>
                    <a:pt x="3330" y="11813"/>
                    <a:pt x="3005" y="11813"/>
                  </a:cubicBezTo>
                  <a:close/>
                  <a:moveTo>
                    <a:pt x="18897" y="11949"/>
                  </a:moveTo>
                  <a:cubicBezTo>
                    <a:pt x="18571" y="11949"/>
                    <a:pt x="18246" y="11996"/>
                    <a:pt x="17998" y="12090"/>
                  </a:cubicBezTo>
                  <a:cubicBezTo>
                    <a:pt x="17502" y="12280"/>
                    <a:pt x="17502" y="12587"/>
                    <a:pt x="17998" y="12776"/>
                  </a:cubicBezTo>
                  <a:cubicBezTo>
                    <a:pt x="18494" y="12966"/>
                    <a:pt x="19299" y="12966"/>
                    <a:pt x="19795" y="12776"/>
                  </a:cubicBezTo>
                  <a:cubicBezTo>
                    <a:pt x="20291" y="12587"/>
                    <a:pt x="20291" y="12280"/>
                    <a:pt x="19795" y="12090"/>
                  </a:cubicBezTo>
                  <a:cubicBezTo>
                    <a:pt x="19547" y="11996"/>
                    <a:pt x="19222" y="11949"/>
                    <a:pt x="18897" y="11949"/>
                  </a:cubicBezTo>
                  <a:close/>
                  <a:moveTo>
                    <a:pt x="4320" y="13416"/>
                  </a:moveTo>
                  <a:cubicBezTo>
                    <a:pt x="3995" y="13416"/>
                    <a:pt x="3669" y="13465"/>
                    <a:pt x="3421" y="13559"/>
                  </a:cubicBezTo>
                  <a:cubicBezTo>
                    <a:pt x="2925" y="13749"/>
                    <a:pt x="2925" y="14055"/>
                    <a:pt x="3421" y="14244"/>
                  </a:cubicBezTo>
                  <a:cubicBezTo>
                    <a:pt x="3917" y="14433"/>
                    <a:pt x="4722" y="14433"/>
                    <a:pt x="5218" y="14244"/>
                  </a:cubicBezTo>
                  <a:cubicBezTo>
                    <a:pt x="5714" y="14055"/>
                    <a:pt x="5714" y="13749"/>
                    <a:pt x="5218" y="13559"/>
                  </a:cubicBezTo>
                  <a:cubicBezTo>
                    <a:pt x="4970" y="13465"/>
                    <a:pt x="4645" y="13416"/>
                    <a:pt x="4320" y="13416"/>
                  </a:cubicBezTo>
                  <a:close/>
                  <a:moveTo>
                    <a:pt x="16007" y="13416"/>
                  </a:moveTo>
                  <a:cubicBezTo>
                    <a:pt x="15681" y="13416"/>
                    <a:pt x="15356" y="13465"/>
                    <a:pt x="15108" y="13559"/>
                  </a:cubicBezTo>
                  <a:cubicBezTo>
                    <a:pt x="14612" y="13749"/>
                    <a:pt x="14612" y="14055"/>
                    <a:pt x="15108" y="14244"/>
                  </a:cubicBezTo>
                  <a:cubicBezTo>
                    <a:pt x="15604" y="14433"/>
                    <a:pt x="16409" y="14433"/>
                    <a:pt x="16905" y="14244"/>
                  </a:cubicBezTo>
                  <a:cubicBezTo>
                    <a:pt x="17401" y="14055"/>
                    <a:pt x="17401" y="13749"/>
                    <a:pt x="16905" y="13559"/>
                  </a:cubicBezTo>
                  <a:cubicBezTo>
                    <a:pt x="16657" y="13465"/>
                    <a:pt x="16332" y="13416"/>
                    <a:pt x="16007" y="13416"/>
                  </a:cubicBezTo>
                  <a:close/>
                  <a:moveTo>
                    <a:pt x="7200" y="15669"/>
                  </a:moveTo>
                  <a:cubicBezTo>
                    <a:pt x="6875" y="15669"/>
                    <a:pt x="6553" y="15716"/>
                    <a:pt x="6305" y="15811"/>
                  </a:cubicBezTo>
                  <a:cubicBezTo>
                    <a:pt x="5808" y="16000"/>
                    <a:pt x="5808" y="16307"/>
                    <a:pt x="6305" y="16497"/>
                  </a:cubicBezTo>
                  <a:cubicBezTo>
                    <a:pt x="6801" y="16686"/>
                    <a:pt x="7603" y="16686"/>
                    <a:pt x="8099" y="16497"/>
                  </a:cubicBezTo>
                  <a:cubicBezTo>
                    <a:pt x="8595" y="16307"/>
                    <a:pt x="8595" y="16000"/>
                    <a:pt x="8099" y="15811"/>
                  </a:cubicBezTo>
                  <a:cubicBezTo>
                    <a:pt x="7851" y="15716"/>
                    <a:pt x="7525" y="15669"/>
                    <a:pt x="7200" y="15669"/>
                  </a:cubicBezTo>
                  <a:close/>
                  <a:moveTo>
                    <a:pt x="15870" y="15717"/>
                  </a:moveTo>
                  <a:cubicBezTo>
                    <a:pt x="15545" y="15717"/>
                    <a:pt x="15219" y="15765"/>
                    <a:pt x="14971" y="15859"/>
                  </a:cubicBezTo>
                  <a:cubicBezTo>
                    <a:pt x="14475" y="16049"/>
                    <a:pt x="14475" y="16356"/>
                    <a:pt x="14971" y="16545"/>
                  </a:cubicBezTo>
                  <a:cubicBezTo>
                    <a:pt x="15467" y="16734"/>
                    <a:pt x="16273" y="16734"/>
                    <a:pt x="16769" y="16545"/>
                  </a:cubicBezTo>
                  <a:cubicBezTo>
                    <a:pt x="17265" y="16356"/>
                    <a:pt x="17265" y="16049"/>
                    <a:pt x="16769" y="15859"/>
                  </a:cubicBezTo>
                  <a:cubicBezTo>
                    <a:pt x="16521" y="15765"/>
                    <a:pt x="16195" y="15717"/>
                    <a:pt x="15870" y="15717"/>
                  </a:cubicBezTo>
                  <a:close/>
                  <a:moveTo>
                    <a:pt x="12926" y="15902"/>
                  </a:moveTo>
                  <a:cubicBezTo>
                    <a:pt x="12601" y="15902"/>
                    <a:pt x="12275" y="15949"/>
                    <a:pt x="12027" y="16043"/>
                  </a:cubicBezTo>
                  <a:cubicBezTo>
                    <a:pt x="11531" y="16233"/>
                    <a:pt x="11531" y="16540"/>
                    <a:pt x="12027" y="16729"/>
                  </a:cubicBezTo>
                  <a:cubicBezTo>
                    <a:pt x="12523" y="16919"/>
                    <a:pt x="13329" y="16919"/>
                    <a:pt x="13825" y="16729"/>
                  </a:cubicBezTo>
                  <a:cubicBezTo>
                    <a:pt x="14321" y="16540"/>
                    <a:pt x="14321" y="16233"/>
                    <a:pt x="13825" y="16043"/>
                  </a:cubicBezTo>
                  <a:cubicBezTo>
                    <a:pt x="13577" y="15949"/>
                    <a:pt x="13251" y="15902"/>
                    <a:pt x="12926" y="15902"/>
                  </a:cubicBezTo>
                  <a:close/>
                  <a:moveTo>
                    <a:pt x="1271" y="16176"/>
                  </a:moveTo>
                  <a:cubicBezTo>
                    <a:pt x="946" y="16176"/>
                    <a:pt x="620" y="16224"/>
                    <a:pt x="372" y="16319"/>
                  </a:cubicBezTo>
                  <a:cubicBezTo>
                    <a:pt x="-124" y="16508"/>
                    <a:pt x="-124" y="16814"/>
                    <a:pt x="372" y="17003"/>
                  </a:cubicBezTo>
                  <a:cubicBezTo>
                    <a:pt x="868" y="17193"/>
                    <a:pt x="1674" y="17193"/>
                    <a:pt x="2170" y="17003"/>
                  </a:cubicBezTo>
                  <a:cubicBezTo>
                    <a:pt x="2666" y="16814"/>
                    <a:pt x="2666" y="16508"/>
                    <a:pt x="2170" y="16319"/>
                  </a:cubicBezTo>
                  <a:cubicBezTo>
                    <a:pt x="1922" y="16224"/>
                    <a:pt x="1596" y="16176"/>
                    <a:pt x="1271" y="16176"/>
                  </a:cubicBezTo>
                  <a:close/>
                  <a:moveTo>
                    <a:pt x="3713" y="17144"/>
                  </a:moveTo>
                  <a:cubicBezTo>
                    <a:pt x="3388" y="17144"/>
                    <a:pt x="3062" y="17191"/>
                    <a:pt x="2814" y="17286"/>
                  </a:cubicBezTo>
                  <a:cubicBezTo>
                    <a:pt x="2318" y="17475"/>
                    <a:pt x="2318" y="17781"/>
                    <a:pt x="2814" y="17970"/>
                  </a:cubicBezTo>
                  <a:cubicBezTo>
                    <a:pt x="3310" y="18160"/>
                    <a:pt x="4113" y="18160"/>
                    <a:pt x="4609" y="17970"/>
                  </a:cubicBezTo>
                  <a:cubicBezTo>
                    <a:pt x="5105" y="17781"/>
                    <a:pt x="5105" y="17475"/>
                    <a:pt x="4609" y="17286"/>
                  </a:cubicBezTo>
                  <a:cubicBezTo>
                    <a:pt x="4361" y="17191"/>
                    <a:pt x="4038" y="17144"/>
                    <a:pt x="3713" y="17144"/>
                  </a:cubicBezTo>
                  <a:close/>
                  <a:moveTo>
                    <a:pt x="8813" y="17669"/>
                  </a:moveTo>
                  <a:cubicBezTo>
                    <a:pt x="8488" y="17669"/>
                    <a:pt x="8163" y="17717"/>
                    <a:pt x="7915" y="17812"/>
                  </a:cubicBezTo>
                  <a:cubicBezTo>
                    <a:pt x="7419" y="18001"/>
                    <a:pt x="7419" y="18307"/>
                    <a:pt x="7915" y="18496"/>
                  </a:cubicBezTo>
                  <a:cubicBezTo>
                    <a:pt x="8411" y="18686"/>
                    <a:pt x="9216" y="18686"/>
                    <a:pt x="9712" y="18496"/>
                  </a:cubicBezTo>
                  <a:cubicBezTo>
                    <a:pt x="10208" y="18307"/>
                    <a:pt x="10208" y="18001"/>
                    <a:pt x="9712" y="17812"/>
                  </a:cubicBezTo>
                  <a:cubicBezTo>
                    <a:pt x="9464" y="17717"/>
                    <a:pt x="9138" y="17669"/>
                    <a:pt x="8813" y="17669"/>
                  </a:cubicBezTo>
                  <a:close/>
                  <a:moveTo>
                    <a:pt x="16515" y="18085"/>
                  </a:moveTo>
                  <a:cubicBezTo>
                    <a:pt x="16190" y="18085"/>
                    <a:pt x="15864" y="18133"/>
                    <a:pt x="15616" y="18227"/>
                  </a:cubicBezTo>
                  <a:cubicBezTo>
                    <a:pt x="15120" y="18417"/>
                    <a:pt x="15120" y="18724"/>
                    <a:pt x="15616" y="18913"/>
                  </a:cubicBezTo>
                  <a:cubicBezTo>
                    <a:pt x="16112" y="19102"/>
                    <a:pt x="16917" y="19102"/>
                    <a:pt x="17413" y="18913"/>
                  </a:cubicBezTo>
                  <a:cubicBezTo>
                    <a:pt x="17910" y="18724"/>
                    <a:pt x="17910" y="18417"/>
                    <a:pt x="17413" y="18227"/>
                  </a:cubicBezTo>
                  <a:cubicBezTo>
                    <a:pt x="17165" y="18133"/>
                    <a:pt x="16840" y="18085"/>
                    <a:pt x="16515" y="18085"/>
                  </a:cubicBezTo>
                  <a:close/>
                  <a:moveTo>
                    <a:pt x="6816" y="19724"/>
                  </a:moveTo>
                  <a:cubicBezTo>
                    <a:pt x="6491" y="19724"/>
                    <a:pt x="6165" y="19771"/>
                    <a:pt x="5917" y="19866"/>
                  </a:cubicBezTo>
                  <a:cubicBezTo>
                    <a:pt x="5421" y="20055"/>
                    <a:pt x="5421" y="20362"/>
                    <a:pt x="5917" y="20552"/>
                  </a:cubicBezTo>
                  <a:cubicBezTo>
                    <a:pt x="6413" y="20741"/>
                    <a:pt x="7218" y="20741"/>
                    <a:pt x="7715" y="20552"/>
                  </a:cubicBezTo>
                  <a:cubicBezTo>
                    <a:pt x="8211" y="20362"/>
                    <a:pt x="8211" y="20055"/>
                    <a:pt x="7715" y="19866"/>
                  </a:cubicBezTo>
                  <a:cubicBezTo>
                    <a:pt x="7467" y="19771"/>
                    <a:pt x="7141" y="19724"/>
                    <a:pt x="6816" y="19724"/>
                  </a:cubicBezTo>
                  <a:close/>
                  <a:moveTo>
                    <a:pt x="15746" y="19955"/>
                  </a:moveTo>
                  <a:cubicBezTo>
                    <a:pt x="15421" y="19955"/>
                    <a:pt x="15095" y="20002"/>
                    <a:pt x="14847" y="20097"/>
                  </a:cubicBezTo>
                  <a:cubicBezTo>
                    <a:pt x="14351" y="20286"/>
                    <a:pt x="14351" y="20594"/>
                    <a:pt x="14847" y="20783"/>
                  </a:cubicBezTo>
                  <a:cubicBezTo>
                    <a:pt x="15344" y="20972"/>
                    <a:pt x="16149" y="20972"/>
                    <a:pt x="16645" y="20783"/>
                  </a:cubicBezTo>
                  <a:cubicBezTo>
                    <a:pt x="17141" y="20594"/>
                    <a:pt x="17141" y="20286"/>
                    <a:pt x="16645" y="20097"/>
                  </a:cubicBezTo>
                  <a:cubicBezTo>
                    <a:pt x="16397" y="20002"/>
                    <a:pt x="16071" y="19955"/>
                    <a:pt x="15746" y="19955"/>
                  </a:cubicBezTo>
                  <a:close/>
                  <a:moveTo>
                    <a:pt x="13329" y="20583"/>
                  </a:moveTo>
                  <a:cubicBezTo>
                    <a:pt x="13004" y="20583"/>
                    <a:pt x="12679" y="20630"/>
                    <a:pt x="12431" y="20725"/>
                  </a:cubicBezTo>
                  <a:cubicBezTo>
                    <a:pt x="11935" y="20914"/>
                    <a:pt x="11935" y="21221"/>
                    <a:pt x="12431" y="21411"/>
                  </a:cubicBezTo>
                  <a:cubicBezTo>
                    <a:pt x="12927" y="21600"/>
                    <a:pt x="13732" y="21600"/>
                    <a:pt x="14228" y="21411"/>
                  </a:cubicBezTo>
                  <a:cubicBezTo>
                    <a:pt x="14724" y="21221"/>
                    <a:pt x="14724" y="20914"/>
                    <a:pt x="14228" y="20725"/>
                  </a:cubicBezTo>
                  <a:cubicBezTo>
                    <a:pt x="13980" y="20630"/>
                    <a:pt x="13654" y="20583"/>
                    <a:pt x="13329" y="20583"/>
                  </a:cubicBezTo>
                  <a:close/>
                </a:path>
              </a:pathLst>
            </a:custGeom>
            <a:solidFill>
              <a:schemeClr val="accent2"/>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2532">
                <a:solidFill>
                  <a:schemeClr val="lt1"/>
                </a:solidFill>
                <a:latin typeface="Lato Light"/>
                <a:ea typeface="Lato Light"/>
                <a:cs typeface="Lato Light"/>
                <a:sym typeface="Lato Light"/>
              </a:endParaRPr>
            </a:p>
          </p:txBody>
        </p:sp>
        <p:sp>
          <p:nvSpPr>
            <p:cNvPr id="361" name="Google Shape;361;p8"/>
            <p:cNvSpPr/>
            <p:nvPr/>
          </p:nvSpPr>
          <p:spPr>
            <a:xfrm>
              <a:off x="2545618" y="1715293"/>
              <a:ext cx="3877986" cy="4033726"/>
            </a:xfrm>
            <a:custGeom>
              <a:avLst/>
              <a:gdLst/>
              <a:ahLst/>
              <a:cxnLst/>
              <a:rect l="l" t="t" r="r" b="b"/>
              <a:pathLst>
                <a:path w="20774" h="20806" extrusionOk="0">
                  <a:moveTo>
                    <a:pt x="10445" y="0"/>
                  </a:moveTo>
                  <a:lnTo>
                    <a:pt x="9087" y="1099"/>
                  </a:lnTo>
                  <a:lnTo>
                    <a:pt x="17920" y="11234"/>
                  </a:lnTo>
                  <a:cubicBezTo>
                    <a:pt x="19611" y="13174"/>
                    <a:pt x="19348" y="16065"/>
                    <a:pt x="17334" y="17693"/>
                  </a:cubicBezTo>
                  <a:cubicBezTo>
                    <a:pt x="16599" y="18286"/>
                    <a:pt x="15736" y="18625"/>
                    <a:pt x="14850" y="18728"/>
                  </a:cubicBezTo>
                  <a:cubicBezTo>
                    <a:pt x="15365" y="18550"/>
                    <a:pt x="15856" y="18291"/>
                    <a:pt x="16300" y="17932"/>
                  </a:cubicBezTo>
                  <a:cubicBezTo>
                    <a:pt x="18315" y="16304"/>
                    <a:pt x="18578" y="13412"/>
                    <a:pt x="16887" y="11472"/>
                  </a:cubicBezTo>
                  <a:lnTo>
                    <a:pt x="8360" y="1687"/>
                  </a:lnTo>
                  <a:lnTo>
                    <a:pt x="0" y="8440"/>
                  </a:lnTo>
                  <a:lnTo>
                    <a:pt x="8732" y="18460"/>
                  </a:lnTo>
                  <a:cubicBezTo>
                    <a:pt x="11153" y="21238"/>
                    <a:pt x="15452" y="21600"/>
                    <a:pt x="18337" y="19269"/>
                  </a:cubicBezTo>
                  <a:cubicBezTo>
                    <a:pt x="21222" y="16938"/>
                    <a:pt x="21600" y="12798"/>
                    <a:pt x="19179" y="10020"/>
                  </a:cubicBezTo>
                  <a:lnTo>
                    <a:pt x="10445" y="0"/>
                  </a:lnTo>
                  <a:close/>
                </a:path>
              </a:pathLst>
            </a:custGeom>
            <a:solidFill>
              <a:schemeClr val="accent1"/>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2532">
                <a:solidFill>
                  <a:schemeClr val="lt1"/>
                </a:solidFill>
                <a:latin typeface="Lato Light"/>
                <a:ea typeface="Lato Light"/>
                <a:cs typeface="Lato Light"/>
                <a:sym typeface="Lato Light"/>
              </a:endParaRPr>
            </a:p>
          </p:txBody>
        </p:sp>
        <p:sp>
          <p:nvSpPr>
            <p:cNvPr id="362" name="Google Shape;362;p8"/>
            <p:cNvSpPr/>
            <p:nvPr/>
          </p:nvSpPr>
          <p:spPr>
            <a:xfrm rot="5400000">
              <a:off x="-631577" y="3983761"/>
              <a:ext cx="3808729" cy="2545501"/>
            </a:xfrm>
            <a:custGeom>
              <a:avLst/>
              <a:gdLst/>
              <a:ahLst/>
              <a:cxnLst/>
              <a:rect l="l" t="t" r="r" b="b"/>
              <a:pathLst>
                <a:path w="21600" h="21600" extrusionOk="0">
                  <a:moveTo>
                    <a:pt x="0" y="0"/>
                  </a:moveTo>
                  <a:lnTo>
                    <a:pt x="0" y="21600"/>
                  </a:lnTo>
                  <a:lnTo>
                    <a:pt x="14382" y="21600"/>
                  </a:lnTo>
                  <a:cubicBezTo>
                    <a:pt x="18369" y="21600"/>
                    <a:pt x="21600" y="16766"/>
                    <a:pt x="21600" y="10800"/>
                  </a:cubicBezTo>
                  <a:cubicBezTo>
                    <a:pt x="21600" y="4834"/>
                    <a:pt x="18369" y="0"/>
                    <a:pt x="14382" y="0"/>
                  </a:cubicBezTo>
                  <a:lnTo>
                    <a:pt x="0" y="0"/>
                  </a:lnTo>
                  <a:close/>
                </a:path>
              </a:pathLst>
            </a:custGeom>
            <a:solidFill>
              <a:schemeClr val="dk1">
                <a:alpha val="60000"/>
              </a:schemeClr>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2532">
                <a:solidFill>
                  <a:schemeClr val="lt1"/>
                </a:solidFill>
                <a:latin typeface="Lato Light"/>
                <a:ea typeface="Lato Light"/>
                <a:cs typeface="Lato Light"/>
                <a:sym typeface="Lato Light"/>
              </a:endParaRPr>
            </a:p>
          </p:txBody>
        </p:sp>
      </p:grpSp>
      <p:sp>
        <p:nvSpPr>
          <p:cNvPr id="363" name="Google Shape;363;p8"/>
          <p:cNvSpPr/>
          <p:nvPr/>
        </p:nvSpPr>
        <p:spPr>
          <a:xfrm>
            <a:off x="776663" y="4967646"/>
            <a:ext cx="288000" cy="288000"/>
          </a:xfrm>
          <a:prstGeom prst="ellipse">
            <a:avLst/>
          </a:prstGeom>
          <a:solidFill>
            <a:schemeClr val="accent5"/>
          </a:solidFill>
          <a:ln>
            <a:noFill/>
          </a:ln>
        </p:spPr>
        <p:txBody>
          <a:bodyPr spcFirstLastPara="1" wrap="square" lIns="35700" tIns="35700" rIns="35700" bIns="35700" anchor="ctr" anchorCtr="0">
            <a:noAutofit/>
          </a:bodyPr>
          <a:lstStyle/>
          <a:p>
            <a:pPr marL="0" marR="0" lvl="0" indent="0" algn="l" rtl="0">
              <a:spcBef>
                <a:spcPts val="0"/>
              </a:spcBef>
              <a:spcAft>
                <a:spcPts val="0"/>
              </a:spcAft>
              <a:buNone/>
            </a:pPr>
            <a:endParaRPr sz="2532">
              <a:solidFill>
                <a:schemeClr val="lt1"/>
              </a:solidFill>
              <a:latin typeface="Lato Light"/>
              <a:ea typeface="Lato Light"/>
              <a:cs typeface="Lato Light"/>
              <a:sym typeface="Lato Light"/>
            </a:endParaRPr>
          </a:p>
        </p:txBody>
      </p:sp>
      <p:sp>
        <p:nvSpPr>
          <p:cNvPr id="365" name="Google Shape;365;p8"/>
          <p:cNvSpPr/>
          <p:nvPr/>
        </p:nvSpPr>
        <p:spPr>
          <a:xfrm>
            <a:off x="776663" y="1806043"/>
            <a:ext cx="288000" cy="288000"/>
          </a:xfrm>
          <a:prstGeom prst="ellipse">
            <a:avLst/>
          </a:prstGeom>
          <a:solidFill>
            <a:schemeClr val="accent2"/>
          </a:solidFill>
          <a:ln>
            <a:noFill/>
          </a:ln>
        </p:spPr>
        <p:txBody>
          <a:bodyPr spcFirstLastPara="1" wrap="square" lIns="35700" tIns="35700" rIns="35700" bIns="35700" anchor="ctr" anchorCtr="0">
            <a:noAutofit/>
          </a:bodyPr>
          <a:lstStyle/>
          <a:p>
            <a:pPr marL="0" marR="0" lvl="0" indent="0" algn="l" rtl="0">
              <a:spcBef>
                <a:spcPts val="0"/>
              </a:spcBef>
              <a:spcAft>
                <a:spcPts val="0"/>
              </a:spcAft>
              <a:buNone/>
            </a:pPr>
            <a:endParaRPr sz="2532">
              <a:solidFill>
                <a:schemeClr val="lt1"/>
              </a:solidFill>
              <a:latin typeface="Lato Light"/>
              <a:ea typeface="Lato Light"/>
              <a:cs typeface="Lato Light"/>
              <a:sym typeface="Lato Light"/>
            </a:endParaRPr>
          </a:p>
        </p:txBody>
      </p:sp>
      <p:sp>
        <p:nvSpPr>
          <p:cNvPr id="366" name="Google Shape;366;p8"/>
          <p:cNvSpPr/>
          <p:nvPr/>
        </p:nvSpPr>
        <p:spPr>
          <a:xfrm>
            <a:off x="776663" y="3285000"/>
            <a:ext cx="288000" cy="288000"/>
          </a:xfrm>
          <a:prstGeom prst="ellipse">
            <a:avLst/>
          </a:prstGeom>
          <a:solidFill>
            <a:schemeClr val="accent1">
              <a:lumMod val="50000"/>
            </a:schemeClr>
          </a:solidFill>
          <a:ln>
            <a:noFill/>
          </a:ln>
        </p:spPr>
        <p:txBody>
          <a:bodyPr spcFirstLastPara="1" wrap="square" lIns="35700" tIns="35700" rIns="35700" bIns="35700" anchor="ctr" anchorCtr="0">
            <a:noAutofit/>
          </a:bodyPr>
          <a:lstStyle/>
          <a:p>
            <a:pPr marL="0" marR="0" lvl="0" indent="0" algn="l" rtl="0">
              <a:spcBef>
                <a:spcPts val="0"/>
              </a:spcBef>
              <a:spcAft>
                <a:spcPts val="0"/>
              </a:spcAft>
              <a:buNone/>
            </a:pPr>
            <a:endParaRPr sz="2532">
              <a:solidFill>
                <a:schemeClr val="lt1"/>
              </a:solidFill>
              <a:latin typeface="Lato Light"/>
              <a:ea typeface="Lato Light"/>
              <a:cs typeface="Lato Light"/>
              <a:sym typeface="Lato Light"/>
            </a:endParaRPr>
          </a:p>
        </p:txBody>
      </p:sp>
      <p:sp>
        <p:nvSpPr>
          <p:cNvPr id="367" name="Google Shape;367;p8"/>
          <p:cNvSpPr txBox="1"/>
          <p:nvPr/>
        </p:nvSpPr>
        <p:spPr>
          <a:xfrm>
            <a:off x="930819" y="305428"/>
            <a:ext cx="10330361"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dirty="0">
                <a:latin typeface="Abadi" panose="020B0604020202020204" pitchFamily="34" charset="0"/>
                <a:ea typeface="Poppins"/>
                <a:cs typeface="Times New Roman" panose="02020603050405020304" pitchFamily="18" charset="0"/>
                <a:sym typeface="Poppins"/>
              </a:rPr>
              <a:t>Why Transportation Optimization For A </a:t>
            </a:r>
            <a:endParaRPr lang="en-US" sz="4000" b="1" dirty="0">
              <a:latin typeface="Abadi" panose="020B0604020202020204" pitchFamily="34" charset="0"/>
              <a:cs typeface="Times New Roman" panose="02020603050405020304" pitchFamily="18" charset="0"/>
            </a:endParaRPr>
          </a:p>
          <a:p>
            <a:pPr marL="0" marR="0" lvl="0" indent="0" algn="ctr" rtl="0">
              <a:spcBef>
                <a:spcPts val="0"/>
              </a:spcBef>
              <a:spcAft>
                <a:spcPts val="0"/>
              </a:spcAft>
              <a:buNone/>
            </a:pPr>
            <a:r>
              <a:rPr lang="en-US" sz="4000" b="1" dirty="0">
                <a:latin typeface="Abadi" panose="020B0604020202020204" pitchFamily="34" charset="0"/>
                <a:ea typeface="Poppins"/>
                <a:cs typeface="Times New Roman" panose="02020603050405020304" pitchFamily="18" charset="0"/>
                <a:sym typeface="Poppins"/>
              </a:rPr>
              <a:t>Pharmaceutical Company?</a:t>
            </a:r>
            <a:endParaRPr lang="en-US" sz="4000" b="1" dirty="0">
              <a:latin typeface="Abadi" panose="020B0604020202020204" pitchFamily="34" charset="0"/>
              <a:cs typeface="Times New Roman" panose="02020603050405020304" pitchFamily="18" charset="0"/>
            </a:endParaRPr>
          </a:p>
        </p:txBody>
      </p:sp>
      <p:sp>
        <p:nvSpPr>
          <p:cNvPr id="368" name="Google Shape;368;p8"/>
          <p:cNvSpPr txBox="1"/>
          <p:nvPr/>
        </p:nvSpPr>
        <p:spPr>
          <a:xfrm>
            <a:off x="1245600" y="1723973"/>
            <a:ext cx="4571700" cy="637077"/>
          </a:xfrm>
          <a:prstGeom prst="rect">
            <a:avLst/>
          </a:prstGeom>
          <a:noFill/>
          <a:ln>
            <a:noFill/>
          </a:ln>
        </p:spPr>
        <p:txBody>
          <a:bodyPr spcFirstLastPara="1" wrap="square" lIns="45700" tIns="22850" rIns="45700" bIns="22850" anchor="t" anchorCtr="0">
            <a:spAutoFit/>
          </a:bodyPr>
          <a:lstStyle/>
          <a:p>
            <a:pPr>
              <a:lnSpc>
                <a:spcPct val="120000"/>
              </a:lnSpc>
              <a:buClr>
                <a:schemeClr val="lt1"/>
              </a:buClr>
              <a:buSzPts val="1200"/>
            </a:pPr>
            <a:r>
              <a:rPr lang="en-US" sz="1600" dirty="0">
                <a:solidFill>
                  <a:srgbClr val="000000"/>
                </a:solidFill>
                <a:latin typeface="Times New Roman" panose="02020603050405020304" pitchFamily="18" charset="0"/>
              </a:rPr>
              <a:t>O</a:t>
            </a:r>
            <a:r>
              <a:rPr lang="en-US" sz="1600" b="0" i="0" u="none" strike="noStrike" dirty="0">
                <a:solidFill>
                  <a:srgbClr val="000000"/>
                </a:solidFill>
                <a:effectLst/>
                <a:latin typeface="Times New Roman" panose="02020603050405020304" pitchFamily="18" charset="0"/>
              </a:rPr>
              <a:t>ptimizing transportation ensure medications reach their destination on time and in good condition.</a:t>
            </a:r>
            <a:r>
              <a:rPr lang="en-US" sz="1600" dirty="0">
                <a:solidFill>
                  <a:schemeClr val="dk1"/>
                </a:solidFill>
                <a:latin typeface="Times New Roman" panose="02020603050405020304" pitchFamily="18" charset="0"/>
                <a:ea typeface="Spectral"/>
                <a:cs typeface="Times New Roman" panose="02020603050405020304" pitchFamily="18" charset="0"/>
                <a:sym typeface="Spectral"/>
              </a:rPr>
              <a:t> </a:t>
            </a:r>
            <a:endParaRPr sz="1600" dirty="0"/>
          </a:p>
        </p:txBody>
      </p:sp>
      <p:sp>
        <p:nvSpPr>
          <p:cNvPr id="370" name="Google Shape;370;p8"/>
          <p:cNvSpPr txBox="1"/>
          <p:nvPr/>
        </p:nvSpPr>
        <p:spPr>
          <a:xfrm>
            <a:off x="1245600" y="3187997"/>
            <a:ext cx="4499700" cy="932543"/>
          </a:xfrm>
          <a:prstGeom prst="rect">
            <a:avLst/>
          </a:prstGeom>
          <a:noFill/>
          <a:ln>
            <a:noFill/>
          </a:ln>
        </p:spPr>
        <p:txBody>
          <a:bodyPr spcFirstLastPara="1" wrap="square" lIns="45700" tIns="22850" rIns="45700" bIns="22850" anchor="t" anchorCtr="0">
            <a:spAutoFit/>
          </a:bodyPr>
          <a:lstStyle/>
          <a:p>
            <a:pPr marL="0" marR="0" lvl="0" indent="0" algn="l" rtl="0">
              <a:lnSpc>
                <a:spcPct val="120000"/>
              </a:lnSpc>
              <a:spcBef>
                <a:spcPts val="0"/>
              </a:spcBef>
              <a:spcAft>
                <a:spcPts val="0"/>
              </a:spcAft>
              <a:buClr>
                <a:schemeClr val="lt1"/>
              </a:buClr>
              <a:buSzPts val="1200"/>
              <a:buFont typeface="Arial"/>
              <a:buNone/>
            </a:pPr>
            <a:r>
              <a:rPr lang="en-US" sz="1600" b="0" i="0" u="none" strike="noStrike" dirty="0">
                <a:solidFill>
                  <a:srgbClr val="000000"/>
                </a:solidFill>
                <a:effectLst/>
                <a:latin typeface="Times New Roman" panose="02020603050405020304" pitchFamily="18" charset="0"/>
              </a:rPr>
              <a:t>By choosing the most efficient routes and carriers, companies can reduce the amount of fuel consumed and emissions produced.</a:t>
            </a:r>
            <a:endParaRPr sz="1600" dirty="0">
              <a:latin typeface="Times New Roman" panose="02020603050405020304" pitchFamily="18" charset="0"/>
              <a:cs typeface="Times New Roman" panose="02020603050405020304" pitchFamily="18" charset="0"/>
            </a:endParaRPr>
          </a:p>
        </p:txBody>
      </p:sp>
      <p:sp>
        <p:nvSpPr>
          <p:cNvPr id="371" name="Google Shape;371;p8"/>
          <p:cNvSpPr txBox="1"/>
          <p:nvPr/>
        </p:nvSpPr>
        <p:spPr>
          <a:xfrm>
            <a:off x="1245600" y="4852763"/>
            <a:ext cx="4499700" cy="932543"/>
          </a:xfrm>
          <a:prstGeom prst="rect">
            <a:avLst/>
          </a:prstGeom>
          <a:noFill/>
          <a:ln>
            <a:noFill/>
          </a:ln>
        </p:spPr>
        <p:txBody>
          <a:bodyPr spcFirstLastPara="1" wrap="square" lIns="45700" tIns="22850" rIns="45700" bIns="22850" anchor="t" anchorCtr="0">
            <a:spAutoFit/>
          </a:bodyPr>
          <a:lstStyle/>
          <a:p>
            <a:pPr marL="0" marR="0" lvl="0" indent="0" algn="l" rtl="0">
              <a:lnSpc>
                <a:spcPct val="120000"/>
              </a:lnSpc>
              <a:spcBef>
                <a:spcPts val="0"/>
              </a:spcBef>
              <a:spcAft>
                <a:spcPts val="0"/>
              </a:spcAft>
              <a:buClr>
                <a:schemeClr val="lt1"/>
              </a:buClr>
              <a:buSzPts val="1200"/>
              <a:buFont typeface="Arial"/>
              <a:buNone/>
            </a:pPr>
            <a:r>
              <a:rPr lang="en-IN" sz="1600" b="0" i="0" u="none" strike="noStrike" dirty="0">
                <a:latin typeface="Times New Roman" panose="02020603050405020304" pitchFamily="18" charset="0"/>
                <a:ea typeface="Lato Light"/>
                <a:cs typeface="Times New Roman" panose="02020603050405020304" pitchFamily="18" charset="0"/>
                <a:sym typeface="Lato Light"/>
              </a:rPr>
              <a:t>By optimizing pharmaceutical transportation, companies can improve their bottom line and provide better service to their customers.</a:t>
            </a:r>
            <a:endParaRPr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5"/>
                                        </p:tgtEl>
                                        <p:attrNameLst>
                                          <p:attrName>style.visibility</p:attrName>
                                        </p:attrNameLst>
                                      </p:cBhvr>
                                      <p:to>
                                        <p:strVal val="visible"/>
                                      </p:to>
                                    </p:set>
                                    <p:anim calcmode="lin" valueType="num">
                                      <p:cBhvr additive="base">
                                        <p:cTn id="7" dur="750" fill="hold"/>
                                        <p:tgtEl>
                                          <p:spTgt spid="365"/>
                                        </p:tgtEl>
                                        <p:attrNameLst>
                                          <p:attrName>ppt_x</p:attrName>
                                        </p:attrNameLst>
                                      </p:cBhvr>
                                      <p:tavLst>
                                        <p:tav tm="0">
                                          <p:val>
                                            <p:strVal val="#ppt_x"/>
                                          </p:val>
                                        </p:tav>
                                        <p:tav tm="100000">
                                          <p:val>
                                            <p:strVal val="#ppt_x"/>
                                          </p:val>
                                        </p:tav>
                                      </p:tavLst>
                                    </p:anim>
                                    <p:anim calcmode="lin" valueType="num">
                                      <p:cBhvr additive="base">
                                        <p:cTn id="8" dur="750" fill="hold"/>
                                        <p:tgtEl>
                                          <p:spTgt spid="36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8"/>
                                        </p:tgtEl>
                                        <p:attrNameLst>
                                          <p:attrName>style.visibility</p:attrName>
                                        </p:attrNameLst>
                                      </p:cBhvr>
                                      <p:to>
                                        <p:strVal val="visible"/>
                                      </p:to>
                                    </p:set>
                                    <p:anim calcmode="lin" valueType="num">
                                      <p:cBhvr additive="base">
                                        <p:cTn id="11" dur="750" fill="hold"/>
                                        <p:tgtEl>
                                          <p:spTgt spid="368"/>
                                        </p:tgtEl>
                                        <p:attrNameLst>
                                          <p:attrName>ppt_x</p:attrName>
                                        </p:attrNameLst>
                                      </p:cBhvr>
                                      <p:tavLst>
                                        <p:tav tm="0">
                                          <p:val>
                                            <p:strVal val="#ppt_x"/>
                                          </p:val>
                                        </p:tav>
                                        <p:tav tm="100000">
                                          <p:val>
                                            <p:strVal val="#ppt_x"/>
                                          </p:val>
                                        </p:tav>
                                      </p:tavLst>
                                    </p:anim>
                                    <p:anim calcmode="lin" valueType="num">
                                      <p:cBhvr additive="base">
                                        <p:cTn id="12" dur="750" fill="hold"/>
                                        <p:tgtEl>
                                          <p:spTgt spid="368"/>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366"/>
                                        </p:tgtEl>
                                        <p:attrNameLst>
                                          <p:attrName>style.visibility</p:attrName>
                                        </p:attrNameLst>
                                      </p:cBhvr>
                                      <p:to>
                                        <p:strVal val="visible"/>
                                      </p:to>
                                    </p:set>
                                    <p:anim calcmode="lin" valueType="num">
                                      <p:cBhvr additive="base">
                                        <p:cTn id="16" dur="750" fill="hold"/>
                                        <p:tgtEl>
                                          <p:spTgt spid="366"/>
                                        </p:tgtEl>
                                        <p:attrNameLst>
                                          <p:attrName>ppt_x</p:attrName>
                                        </p:attrNameLst>
                                      </p:cBhvr>
                                      <p:tavLst>
                                        <p:tav tm="0">
                                          <p:val>
                                            <p:strVal val="#ppt_x"/>
                                          </p:val>
                                        </p:tav>
                                        <p:tav tm="100000">
                                          <p:val>
                                            <p:strVal val="#ppt_x"/>
                                          </p:val>
                                        </p:tav>
                                      </p:tavLst>
                                    </p:anim>
                                    <p:anim calcmode="lin" valueType="num">
                                      <p:cBhvr additive="base">
                                        <p:cTn id="17" dur="750" fill="hold"/>
                                        <p:tgtEl>
                                          <p:spTgt spid="36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70"/>
                                        </p:tgtEl>
                                        <p:attrNameLst>
                                          <p:attrName>style.visibility</p:attrName>
                                        </p:attrNameLst>
                                      </p:cBhvr>
                                      <p:to>
                                        <p:strVal val="visible"/>
                                      </p:to>
                                    </p:set>
                                    <p:anim calcmode="lin" valueType="num">
                                      <p:cBhvr additive="base">
                                        <p:cTn id="20" dur="750" fill="hold"/>
                                        <p:tgtEl>
                                          <p:spTgt spid="370"/>
                                        </p:tgtEl>
                                        <p:attrNameLst>
                                          <p:attrName>ppt_x</p:attrName>
                                        </p:attrNameLst>
                                      </p:cBhvr>
                                      <p:tavLst>
                                        <p:tav tm="0">
                                          <p:val>
                                            <p:strVal val="#ppt_x"/>
                                          </p:val>
                                        </p:tav>
                                        <p:tav tm="100000">
                                          <p:val>
                                            <p:strVal val="#ppt_x"/>
                                          </p:val>
                                        </p:tav>
                                      </p:tavLst>
                                    </p:anim>
                                    <p:anim calcmode="lin" valueType="num">
                                      <p:cBhvr additive="base">
                                        <p:cTn id="21" dur="750" fill="hold"/>
                                        <p:tgtEl>
                                          <p:spTgt spid="370"/>
                                        </p:tgtEl>
                                        <p:attrNameLst>
                                          <p:attrName>ppt_y</p:attrName>
                                        </p:attrNameLst>
                                      </p:cBhvr>
                                      <p:tavLst>
                                        <p:tav tm="0">
                                          <p:val>
                                            <p:strVal val="1+#ppt_h/2"/>
                                          </p:val>
                                        </p:tav>
                                        <p:tav tm="100000">
                                          <p:val>
                                            <p:strVal val="#ppt_y"/>
                                          </p:val>
                                        </p:tav>
                                      </p:tavLst>
                                    </p:anim>
                                  </p:childTnLst>
                                </p:cTn>
                              </p:par>
                            </p:childTnLst>
                          </p:cTn>
                        </p:par>
                        <p:par>
                          <p:cTn id="22" fill="hold">
                            <p:stCondLst>
                              <p:cond delay="1500"/>
                            </p:stCondLst>
                            <p:childTnLst>
                              <p:par>
                                <p:cTn id="23" presetID="2" presetClass="entr" presetSubtype="4" fill="hold" grpId="0" nodeType="afterEffect">
                                  <p:stCondLst>
                                    <p:cond delay="0"/>
                                  </p:stCondLst>
                                  <p:childTnLst>
                                    <p:set>
                                      <p:cBhvr>
                                        <p:cTn id="24" dur="1" fill="hold">
                                          <p:stCondLst>
                                            <p:cond delay="0"/>
                                          </p:stCondLst>
                                        </p:cTn>
                                        <p:tgtEl>
                                          <p:spTgt spid="363"/>
                                        </p:tgtEl>
                                        <p:attrNameLst>
                                          <p:attrName>style.visibility</p:attrName>
                                        </p:attrNameLst>
                                      </p:cBhvr>
                                      <p:to>
                                        <p:strVal val="visible"/>
                                      </p:to>
                                    </p:set>
                                    <p:anim calcmode="lin" valueType="num">
                                      <p:cBhvr additive="base">
                                        <p:cTn id="25" dur="750" fill="hold"/>
                                        <p:tgtEl>
                                          <p:spTgt spid="363"/>
                                        </p:tgtEl>
                                        <p:attrNameLst>
                                          <p:attrName>ppt_x</p:attrName>
                                        </p:attrNameLst>
                                      </p:cBhvr>
                                      <p:tavLst>
                                        <p:tav tm="0">
                                          <p:val>
                                            <p:strVal val="#ppt_x"/>
                                          </p:val>
                                        </p:tav>
                                        <p:tav tm="100000">
                                          <p:val>
                                            <p:strVal val="#ppt_x"/>
                                          </p:val>
                                        </p:tav>
                                      </p:tavLst>
                                    </p:anim>
                                    <p:anim calcmode="lin" valueType="num">
                                      <p:cBhvr additive="base">
                                        <p:cTn id="26" dur="750" fill="hold"/>
                                        <p:tgtEl>
                                          <p:spTgt spid="36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71"/>
                                        </p:tgtEl>
                                        <p:attrNameLst>
                                          <p:attrName>style.visibility</p:attrName>
                                        </p:attrNameLst>
                                      </p:cBhvr>
                                      <p:to>
                                        <p:strVal val="visible"/>
                                      </p:to>
                                    </p:set>
                                    <p:anim calcmode="lin" valueType="num">
                                      <p:cBhvr additive="base">
                                        <p:cTn id="29" dur="750" fill="hold"/>
                                        <p:tgtEl>
                                          <p:spTgt spid="371"/>
                                        </p:tgtEl>
                                        <p:attrNameLst>
                                          <p:attrName>ppt_x</p:attrName>
                                        </p:attrNameLst>
                                      </p:cBhvr>
                                      <p:tavLst>
                                        <p:tav tm="0">
                                          <p:val>
                                            <p:strVal val="#ppt_x"/>
                                          </p:val>
                                        </p:tav>
                                        <p:tav tm="100000">
                                          <p:val>
                                            <p:strVal val="#ppt_x"/>
                                          </p:val>
                                        </p:tav>
                                      </p:tavLst>
                                    </p:anim>
                                    <p:anim calcmode="lin" valueType="num">
                                      <p:cBhvr additive="base">
                                        <p:cTn id="30" dur="750" fill="hold"/>
                                        <p:tgtEl>
                                          <p:spTgt spid="371"/>
                                        </p:tgtEl>
                                        <p:attrNameLst>
                                          <p:attrName>ppt_y</p:attrName>
                                        </p:attrNameLst>
                                      </p:cBhvr>
                                      <p:tavLst>
                                        <p:tav tm="0">
                                          <p:val>
                                            <p:strVal val="1+#ppt_h/2"/>
                                          </p:val>
                                        </p:tav>
                                        <p:tav tm="100000">
                                          <p:val>
                                            <p:strVal val="#ppt_y"/>
                                          </p:val>
                                        </p:tav>
                                      </p:tavLst>
                                    </p:anim>
                                  </p:childTnLst>
                                </p:cTn>
                              </p:par>
                              <p:par>
                                <p:cTn id="31" presetID="9" presetClass="entr" presetSubtype="0" fill="hold" nodeType="withEffect">
                                  <p:stCondLst>
                                    <p:cond delay="0"/>
                                  </p:stCondLst>
                                  <p:childTnLst>
                                    <p:set>
                                      <p:cBhvr>
                                        <p:cTn id="32" dur="1" fill="hold">
                                          <p:stCondLst>
                                            <p:cond delay="0"/>
                                          </p:stCondLst>
                                        </p:cTn>
                                        <p:tgtEl>
                                          <p:spTgt spid="354"/>
                                        </p:tgtEl>
                                        <p:attrNameLst>
                                          <p:attrName>style.visibility</p:attrName>
                                        </p:attrNameLst>
                                      </p:cBhvr>
                                      <p:to>
                                        <p:strVal val="visible"/>
                                      </p:to>
                                    </p:set>
                                    <p:animEffect transition="in" filter="dissolve">
                                      <p:cBhvr>
                                        <p:cTn id="33" dur="20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 grpId="0" animBg="1"/>
      <p:bldP spid="365" grpId="0" animBg="1"/>
      <p:bldP spid="366" grpId="0" animBg="1"/>
      <p:bldP spid="368" grpId="0"/>
      <p:bldP spid="370" grpId="0"/>
      <p:bldP spid="37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0"/>
          <p:cNvSpPr txBox="1"/>
          <p:nvPr/>
        </p:nvSpPr>
        <p:spPr>
          <a:xfrm>
            <a:off x="4796700" y="306175"/>
            <a:ext cx="2598600"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dirty="0">
                <a:latin typeface="Abadi" panose="020B0604020104020204" pitchFamily="34" charset="0"/>
                <a:ea typeface="Trebuchet MS"/>
                <a:cs typeface="Trebuchet MS"/>
                <a:sym typeface="Trebuchet MS"/>
              </a:rPr>
              <a:t>Objectives</a:t>
            </a:r>
            <a:endParaRPr sz="4000" dirty="0">
              <a:latin typeface="Abadi" panose="020B0604020104020204" pitchFamily="34" charset="0"/>
              <a:ea typeface="Trebuchet MS"/>
              <a:cs typeface="Trebuchet MS"/>
              <a:sym typeface="Trebuchet MS"/>
            </a:endParaRPr>
          </a:p>
        </p:txBody>
      </p:sp>
      <p:sp>
        <p:nvSpPr>
          <p:cNvPr id="377" name="Google Shape;377;p10"/>
          <p:cNvSpPr txBox="1"/>
          <p:nvPr/>
        </p:nvSpPr>
        <p:spPr>
          <a:xfrm>
            <a:off x="7166250" y="4576775"/>
            <a:ext cx="3830400" cy="3231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1500" b="1" dirty="0">
                <a:solidFill>
                  <a:srgbClr val="B4A7D6"/>
                </a:solidFill>
                <a:latin typeface="Verdana"/>
                <a:ea typeface="Verdana"/>
                <a:cs typeface="Verdana"/>
                <a:sym typeface="Verdana"/>
              </a:rPr>
              <a:t>Increase the profitability</a:t>
            </a:r>
            <a:endParaRPr sz="1300" dirty="0">
              <a:solidFill>
                <a:srgbClr val="B4A7D6"/>
              </a:solidFill>
              <a:latin typeface="Verdana"/>
              <a:ea typeface="Verdana"/>
              <a:cs typeface="Verdana"/>
              <a:sym typeface="Verdana"/>
            </a:endParaRPr>
          </a:p>
        </p:txBody>
      </p:sp>
      <p:sp>
        <p:nvSpPr>
          <p:cNvPr id="378" name="Google Shape;378;p10"/>
          <p:cNvSpPr txBox="1"/>
          <p:nvPr/>
        </p:nvSpPr>
        <p:spPr>
          <a:xfrm>
            <a:off x="7166250" y="5866350"/>
            <a:ext cx="4534800" cy="5541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1500" b="1" dirty="0">
                <a:solidFill>
                  <a:schemeClr val="accent1">
                    <a:lumMod val="50000"/>
                  </a:schemeClr>
                </a:solidFill>
                <a:latin typeface="Verdana"/>
                <a:ea typeface="Verdana"/>
                <a:cs typeface="Verdana"/>
                <a:sym typeface="Verdana"/>
              </a:rPr>
              <a:t>Increasing the company's goodwill by meeting the demand</a:t>
            </a:r>
            <a:endParaRPr sz="1300" dirty="0">
              <a:solidFill>
                <a:schemeClr val="accent1">
                  <a:lumMod val="50000"/>
                </a:schemeClr>
              </a:solidFill>
              <a:latin typeface="Verdana"/>
              <a:ea typeface="Verdana"/>
              <a:cs typeface="Verdana"/>
              <a:sym typeface="Verdana"/>
            </a:endParaRPr>
          </a:p>
        </p:txBody>
      </p:sp>
      <p:sp>
        <p:nvSpPr>
          <p:cNvPr id="379" name="Google Shape;379;p10"/>
          <p:cNvSpPr/>
          <p:nvPr/>
        </p:nvSpPr>
        <p:spPr>
          <a:xfrm>
            <a:off x="1667823" y="2025842"/>
            <a:ext cx="3585118" cy="3585117"/>
          </a:xfrm>
          <a:custGeom>
            <a:avLst/>
            <a:gdLst/>
            <a:ahLst/>
            <a:cxnLst/>
            <a:rect l="l" t="t" r="r" b="b"/>
            <a:pathLst>
              <a:path w="11134" h="11134" extrusionOk="0">
                <a:moveTo>
                  <a:pt x="5571" y="11132"/>
                </a:moveTo>
                <a:lnTo>
                  <a:pt x="5571" y="11132"/>
                </a:lnTo>
                <a:cubicBezTo>
                  <a:pt x="8644" y="11128"/>
                  <a:pt x="11133" y="8636"/>
                  <a:pt x="11131" y="5563"/>
                </a:cubicBezTo>
                <a:lnTo>
                  <a:pt x="11131" y="5563"/>
                </a:lnTo>
                <a:cubicBezTo>
                  <a:pt x="11129" y="2489"/>
                  <a:pt x="8635" y="0"/>
                  <a:pt x="5563" y="3"/>
                </a:cubicBezTo>
                <a:lnTo>
                  <a:pt x="5563" y="3"/>
                </a:lnTo>
                <a:cubicBezTo>
                  <a:pt x="2491" y="5"/>
                  <a:pt x="0" y="2498"/>
                  <a:pt x="2" y="5571"/>
                </a:cubicBezTo>
                <a:lnTo>
                  <a:pt x="2" y="5571"/>
                </a:lnTo>
                <a:cubicBezTo>
                  <a:pt x="4" y="8644"/>
                  <a:pt x="2498" y="11133"/>
                  <a:pt x="5571" y="1113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266">
              <a:solidFill>
                <a:schemeClr val="lt1"/>
              </a:solidFill>
              <a:latin typeface="Lato Light"/>
              <a:ea typeface="Lato Light"/>
              <a:cs typeface="Lato Light"/>
              <a:sym typeface="Lato Light"/>
            </a:endParaRPr>
          </a:p>
        </p:txBody>
      </p:sp>
      <p:sp>
        <p:nvSpPr>
          <p:cNvPr id="380" name="Google Shape;380;p10"/>
          <p:cNvSpPr/>
          <p:nvPr/>
        </p:nvSpPr>
        <p:spPr>
          <a:xfrm>
            <a:off x="3458251" y="1769948"/>
            <a:ext cx="2048975" cy="4096396"/>
          </a:xfrm>
          <a:custGeom>
            <a:avLst/>
            <a:gdLst/>
            <a:ahLst/>
            <a:cxnLst/>
            <a:rect l="l" t="t" r="r" b="b"/>
            <a:pathLst>
              <a:path w="4156546" h="8309941" extrusionOk="0">
                <a:moveTo>
                  <a:pt x="2882" y="3371527"/>
                </a:moveTo>
                <a:cubicBezTo>
                  <a:pt x="435081" y="3370874"/>
                  <a:pt x="784365" y="3719446"/>
                  <a:pt x="785018" y="4150918"/>
                </a:cubicBezTo>
                <a:cubicBezTo>
                  <a:pt x="785671" y="4583043"/>
                  <a:pt x="436387" y="4934226"/>
                  <a:pt x="3535" y="4934226"/>
                </a:cubicBezTo>
                <a:close/>
                <a:moveTo>
                  <a:pt x="2" y="1695844"/>
                </a:moveTo>
                <a:cubicBezTo>
                  <a:pt x="1355444" y="1694538"/>
                  <a:pt x="2460701" y="2796701"/>
                  <a:pt x="2461354" y="4153009"/>
                </a:cubicBezTo>
                <a:cubicBezTo>
                  <a:pt x="2462008" y="5507357"/>
                  <a:pt x="1359364" y="6612788"/>
                  <a:pt x="3268" y="6613440"/>
                </a:cubicBezTo>
                <a:lnTo>
                  <a:pt x="2615" y="5668729"/>
                </a:lnTo>
                <a:cubicBezTo>
                  <a:pt x="839396" y="5668076"/>
                  <a:pt x="1517444" y="4989269"/>
                  <a:pt x="1516791" y="4153663"/>
                </a:cubicBezTo>
                <a:cubicBezTo>
                  <a:pt x="1515484" y="3316750"/>
                  <a:pt x="837437" y="2638596"/>
                  <a:pt x="655" y="2639249"/>
                </a:cubicBezTo>
                <a:close/>
                <a:moveTo>
                  <a:pt x="0" y="1"/>
                </a:moveTo>
                <a:cubicBezTo>
                  <a:pt x="2290834" y="-1959"/>
                  <a:pt x="4154586" y="1860445"/>
                  <a:pt x="4156545" y="4152031"/>
                </a:cubicBezTo>
                <a:cubicBezTo>
                  <a:pt x="4158504" y="6442964"/>
                  <a:pt x="2296712" y="8308634"/>
                  <a:pt x="5877" y="8309941"/>
                </a:cubicBezTo>
                <a:lnTo>
                  <a:pt x="4571" y="7365348"/>
                </a:lnTo>
                <a:cubicBezTo>
                  <a:pt x="1774939" y="7364041"/>
                  <a:pt x="3214220" y="5922980"/>
                  <a:pt x="3212914" y="4153338"/>
                </a:cubicBezTo>
                <a:cubicBezTo>
                  <a:pt x="3210956" y="2381735"/>
                  <a:pt x="1770368" y="941981"/>
                  <a:pt x="0" y="943288"/>
                </a:cubicBezTo>
                <a:close/>
              </a:path>
            </a:pathLst>
          </a:custGeom>
          <a:solidFill>
            <a:srgbClr val="7030A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266">
              <a:solidFill>
                <a:schemeClr val="lt1"/>
              </a:solidFill>
              <a:latin typeface="Lato Light"/>
              <a:ea typeface="Lato Light"/>
              <a:cs typeface="Lato Light"/>
              <a:sym typeface="Lato Light"/>
            </a:endParaRPr>
          </a:p>
        </p:txBody>
      </p:sp>
      <p:sp>
        <p:nvSpPr>
          <p:cNvPr id="381" name="Google Shape;381;p10"/>
          <p:cNvSpPr/>
          <p:nvPr/>
        </p:nvSpPr>
        <p:spPr>
          <a:xfrm>
            <a:off x="1411794" y="1770270"/>
            <a:ext cx="2050394" cy="4096074"/>
          </a:xfrm>
          <a:custGeom>
            <a:avLst/>
            <a:gdLst/>
            <a:ahLst/>
            <a:cxnLst/>
            <a:rect l="l" t="t" r="r" b="b"/>
            <a:pathLst>
              <a:path w="4159426" h="8309289" extrusionOk="0">
                <a:moveTo>
                  <a:pt x="4153013" y="3372833"/>
                </a:moveTo>
                <a:lnTo>
                  <a:pt x="4153667" y="4936185"/>
                </a:lnTo>
                <a:cubicBezTo>
                  <a:pt x="3722414" y="4936185"/>
                  <a:pt x="3370878" y="4586161"/>
                  <a:pt x="3370878" y="4153856"/>
                </a:cubicBezTo>
                <a:cubicBezTo>
                  <a:pt x="3370878" y="3722857"/>
                  <a:pt x="3721761" y="3372833"/>
                  <a:pt x="4153013" y="3372833"/>
                </a:cubicBezTo>
                <a:close/>
                <a:moveTo>
                  <a:pt x="4150404" y="1696497"/>
                </a:moveTo>
                <a:lnTo>
                  <a:pt x="4151057" y="2639475"/>
                </a:lnTo>
                <a:cubicBezTo>
                  <a:pt x="3316116" y="2641434"/>
                  <a:pt x="2639155" y="3319281"/>
                  <a:pt x="2639808" y="4155162"/>
                </a:cubicBezTo>
                <a:cubicBezTo>
                  <a:pt x="2639808" y="4990390"/>
                  <a:pt x="3318075" y="5668237"/>
                  <a:pt x="4153016" y="5667584"/>
                </a:cubicBezTo>
                <a:lnTo>
                  <a:pt x="4153668" y="6611868"/>
                </a:lnTo>
                <a:cubicBezTo>
                  <a:pt x="2799746" y="6612521"/>
                  <a:pt x="1695849" y="5510856"/>
                  <a:pt x="1695196" y="4156468"/>
                </a:cubicBezTo>
                <a:cubicBezTo>
                  <a:pt x="1694543" y="2800774"/>
                  <a:pt x="2796482" y="1697803"/>
                  <a:pt x="4150404" y="1696497"/>
                </a:cubicBezTo>
                <a:close/>
                <a:moveTo>
                  <a:pt x="4152893" y="0"/>
                </a:moveTo>
                <a:lnTo>
                  <a:pt x="4153546" y="943213"/>
                </a:lnTo>
                <a:cubicBezTo>
                  <a:pt x="2383536" y="945173"/>
                  <a:pt x="943485" y="2386120"/>
                  <a:pt x="944791" y="4157583"/>
                </a:cubicBezTo>
                <a:cubicBezTo>
                  <a:pt x="946098" y="5926433"/>
                  <a:pt x="2387457" y="7366074"/>
                  <a:pt x="4158120" y="7364768"/>
                </a:cubicBezTo>
                <a:lnTo>
                  <a:pt x="4159426" y="8309287"/>
                </a:lnTo>
                <a:cubicBezTo>
                  <a:pt x="1868019" y="8311900"/>
                  <a:pt x="1962" y="6448336"/>
                  <a:pt x="2" y="4157583"/>
                </a:cubicBezTo>
                <a:cubicBezTo>
                  <a:pt x="-1958" y="1865524"/>
                  <a:pt x="1861485" y="1960"/>
                  <a:pt x="4152893"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266">
              <a:solidFill>
                <a:schemeClr val="lt1"/>
              </a:solidFill>
              <a:latin typeface="Lato Light"/>
              <a:ea typeface="Lato Light"/>
              <a:cs typeface="Lato Light"/>
              <a:sym typeface="Lato Light"/>
            </a:endParaRPr>
          </a:p>
        </p:txBody>
      </p:sp>
      <p:grpSp>
        <p:nvGrpSpPr>
          <p:cNvPr id="382" name="Google Shape;382;p10"/>
          <p:cNvGrpSpPr/>
          <p:nvPr/>
        </p:nvGrpSpPr>
        <p:grpSpPr>
          <a:xfrm rot="-900000">
            <a:off x="3656081" y="2653809"/>
            <a:ext cx="3370294" cy="1316072"/>
            <a:chOff x="7433258" y="6350449"/>
            <a:chExt cx="6740587" cy="2632143"/>
          </a:xfrm>
        </p:grpSpPr>
        <p:sp>
          <p:nvSpPr>
            <p:cNvPr id="383" name="Google Shape;383;p10"/>
            <p:cNvSpPr/>
            <p:nvPr/>
          </p:nvSpPr>
          <p:spPr>
            <a:xfrm rot="5400000">
              <a:off x="10067456" y="4886222"/>
              <a:ext cx="254525" cy="5522922"/>
            </a:xfrm>
            <a:custGeom>
              <a:avLst/>
              <a:gdLst/>
              <a:ahLst/>
              <a:cxnLst/>
              <a:rect l="l" t="t" r="r" b="b"/>
              <a:pathLst>
                <a:path w="367" h="7944" extrusionOk="0">
                  <a:moveTo>
                    <a:pt x="0" y="250"/>
                  </a:moveTo>
                  <a:lnTo>
                    <a:pt x="0" y="250"/>
                  </a:lnTo>
                  <a:cubicBezTo>
                    <a:pt x="0" y="111"/>
                    <a:pt x="82" y="0"/>
                    <a:pt x="183" y="0"/>
                  </a:cubicBezTo>
                  <a:lnTo>
                    <a:pt x="183" y="0"/>
                  </a:lnTo>
                  <a:cubicBezTo>
                    <a:pt x="284" y="0"/>
                    <a:pt x="366" y="111"/>
                    <a:pt x="366" y="250"/>
                  </a:cubicBezTo>
                  <a:lnTo>
                    <a:pt x="366" y="7693"/>
                  </a:lnTo>
                  <a:lnTo>
                    <a:pt x="366" y="7693"/>
                  </a:lnTo>
                  <a:cubicBezTo>
                    <a:pt x="366" y="7831"/>
                    <a:pt x="284" y="7943"/>
                    <a:pt x="183" y="7943"/>
                  </a:cubicBezTo>
                  <a:lnTo>
                    <a:pt x="183" y="7943"/>
                  </a:lnTo>
                  <a:cubicBezTo>
                    <a:pt x="82" y="7943"/>
                    <a:pt x="0" y="7831"/>
                    <a:pt x="0" y="7693"/>
                  </a:cubicBezTo>
                  <a:lnTo>
                    <a:pt x="0" y="250"/>
                  </a:ln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266">
                <a:solidFill>
                  <a:schemeClr val="lt1"/>
                </a:solidFill>
                <a:latin typeface="Lato Light"/>
                <a:ea typeface="Lato Light"/>
                <a:cs typeface="Lato Light"/>
                <a:sym typeface="Lato Light"/>
              </a:endParaRPr>
            </a:p>
          </p:txBody>
        </p:sp>
        <p:sp>
          <p:nvSpPr>
            <p:cNvPr id="384" name="Google Shape;384;p10"/>
            <p:cNvSpPr/>
            <p:nvPr/>
          </p:nvSpPr>
          <p:spPr>
            <a:xfrm rot="2684498">
              <a:off x="11953308" y="6710320"/>
              <a:ext cx="1809585" cy="1912402"/>
            </a:xfrm>
            <a:prstGeom prst="teardrop">
              <a:avLst>
                <a:gd name="adj" fmla="val 29107"/>
              </a:avLst>
            </a:prstGeom>
            <a:solidFill>
              <a:schemeClr val="accent2">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Lato Light"/>
                <a:ea typeface="Lato Light"/>
                <a:cs typeface="Lato Light"/>
                <a:sym typeface="Lato Light"/>
              </a:endParaRPr>
            </a:p>
          </p:txBody>
        </p:sp>
      </p:grpSp>
      <p:grpSp>
        <p:nvGrpSpPr>
          <p:cNvPr id="385" name="Google Shape;385;p10"/>
          <p:cNvGrpSpPr/>
          <p:nvPr/>
        </p:nvGrpSpPr>
        <p:grpSpPr>
          <a:xfrm rot="-900000">
            <a:off x="3256864" y="1334881"/>
            <a:ext cx="2944714" cy="1980641"/>
            <a:chOff x="7244246" y="3347913"/>
            <a:chExt cx="5889428" cy="3961281"/>
          </a:xfrm>
        </p:grpSpPr>
        <p:sp>
          <p:nvSpPr>
            <p:cNvPr id="386" name="Google Shape;386;p10"/>
            <p:cNvSpPr/>
            <p:nvPr/>
          </p:nvSpPr>
          <p:spPr>
            <a:xfrm rot="3600000">
              <a:off x="9572110" y="3056790"/>
              <a:ext cx="254525" cy="5522922"/>
            </a:xfrm>
            <a:custGeom>
              <a:avLst/>
              <a:gdLst/>
              <a:ahLst/>
              <a:cxnLst/>
              <a:rect l="l" t="t" r="r" b="b"/>
              <a:pathLst>
                <a:path w="367" h="7944" extrusionOk="0">
                  <a:moveTo>
                    <a:pt x="0" y="250"/>
                  </a:moveTo>
                  <a:lnTo>
                    <a:pt x="0" y="250"/>
                  </a:lnTo>
                  <a:cubicBezTo>
                    <a:pt x="0" y="111"/>
                    <a:pt x="82" y="0"/>
                    <a:pt x="183" y="0"/>
                  </a:cubicBezTo>
                  <a:lnTo>
                    <a:pt x="183" y="0"/>
                  </a:lnTo>
                  <a:cubicBezTo>
                    <a:pt x="284" y="0"/>
                    <a:pt x="366" y="111"/>
                    <a:pt x="366" y="250"/>
                  </a:cubicBezTo>
                  <a:lnTo>
                    <a:pt x="366" y="7693"/>
                  </a:lnTo>
                  <a:lnTo>
                    <a:pt x="366" y="7693"/>
                  </a:lnTo>
                  <a:cubicBezTo>
                    <a:pt x="366" y="7831"/>
                    <a:pt x="284" y="7943"/>
                    <a:pt x="183" y="7943"/>
                  </a:cubicBezTo>
                  <a:lnTo>
                    <a:pt x="183" y="7943"/>
                  </a:lnTo>
                  <a:cubicBezTo>
                    <a:pt x="82" y="7943"/>
                    <a:pt x="0" y="7831"/>
                    <a:pt x="0" y="7693"/>
                  </a:cubicBezTo>
                  <a:lnTo>
                    <a:pt x="0" y="250"/>
                  </a:ln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266">
                <a:solidFill>
                  <a:schemeClr val="lt1"/>
                </a:solidFill>
                <a:latin typeface="Lato Light"/>
                <a:ea typeface="Lato Light"/>
                <a:cs typeface="Lato Light"/>
                <a:sym typeface="Lato Light"/>
              </a:endParaRPr>
            </a:p>
          </p:txBody>
        </p:sp>
        <p:sp>
          <p:nvSpPr>
            <p:cNvPr id="387" name="Google Shape;387;p10"/>
            <p:cNvSpPr/>
            <p:nvPr/>
          </p:nvSpPr>
          <p:spPr>
            <a:xfrm rot="884498">
              <a:off x="11110556" y="3546672"/>
              <a:ext cx="1809585" cy="1912402"/>
            </a:xfrm>
            <a:prstGeom prst="teardrop">
              <a:avLst>
                <a:gd name="adj" fmla="val 29107"/>
              </a:avLst>
            </a:prstGeom>
            <a:solidFill>
              <a:schemeClr val="accen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Lato Light"/>
                <a:ea typeface="Lato Light"/>
                <a:cs typeface="Lato Light"/>
                <a:sym typeface="Lato Light"/>
              </a:endParaRPr>
            </a:p>
          </p:txBody>
        </p:sp>
      </p:grpSp>
      <p:grpSp>
        <p:nvGrpSpPr>
          <p:cNvPr id="388" name="Google Shape;388;p10"/>
          <p:cNvGrpSpPr/>
          <p:nvPr/>
        </p:nvGrpSpPr>
        <p:grpSpPr>
          <a:xfrm rot="900000">
            <a:off x="3275275" y="4347277"/>
            <a:ext cx="2956437" cy="1981746"/>
            <a:chOff x="7247556" y="7906459"/>
            <a:chExt cx="5912874" cy="3963491"/>
          </a:xfrm>
        </p:grpSpPr>
        <p:sp>
          <p:nvSpPr>
            <p:cNvPr id="389" name="Google Shape;389;p10"/>
            <p:cNvSpPr/>
            <p:nvPr/>
          </p:nvSpPr>
          <p:spPr>
            <a:xfrm rot="7200000">
              <a:off x="9575420" y="6635941"/>
              <a:ext cx="254525" cy="5522922"/>
            </a:xfrm>
            <a:custGeom>
              <a:avLst/>
              <a:gdLst/>
              <a:ahLst/>
              <a:cxnLst/>
              <a:rect l="l" t="t" r="r" b="b"/>
              <a:pathLst>
                <a:path w="367" h="7944" extrusionOk="0">
                  <a:moveTo>
                    <a:pt x="0" y="250"/>
                  </a:moveTo>
                  <a:lnTo>
                    <a:pt x="0" y="250"/>
                  </a:lnTo>
                  <a:cubicBezTo>
                    <a:pt x="0" y="111"/>
                    <a:pt x="82" y="0"/>
                    <a:pt x="183" y="0"/>
                  </a:cubicBezTo>
                  <a:lnTo>
                    <a:pt x="183" y="0"/>
                  </a:lnTo>
                  <a:cubicBezTo>
                    <a:pt x="284" y="0"/>
                    <a:pt x="366" y="111"/>
                    <a:pt x="366" y="250"/>
                  </a:cubicBezTo>
                  <a:lnTo>
                    <a:pt x="366" y="7693"/>
                  </a:lnTo>
                  <a:lnTo>
                    <a:pt x="366" y="7693"/>
                  </a:lnTo>
                  <a:cubicBezTo>
                    <a:pt x="366" y="7831"/>
                    <a:pt x="284" y="7943"/>
                    <a:pt x="183" y="7943"/>
                  </a:cubicBezTo>
                  <a:lnTo>
                    <a:pt x="183" y="7943"/>
                  </a:lnTo>
                  <a:cubicBezTo>
                    <a:pt x="82" y="7943"/>
                    <a:pt x="0" y="7831"/>
                    <a:pt x="0" y="7693"/>
                  </a:cubicBezTo>
                  <a:lnTo>
                    <a:pt x="0" y="250"/>
                  </a:ln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266">
                <a:solidFill>
                  <a:schemeClr val="lt1"/>
                </a:solidFill>
                <a:latin typeface="Lato Light"/>
                <a:ea typeface="Lato Light"/>
                <a:cs typeface="Lato Light"/>
                <a:sym typeface="Lato Light"/>
              </a:endParaRPr>
            </a:p>
          </p:txBody>
        </p:sp>
        <p:sp>
          <p:nvSpPr>
            <p:cNvPr id="390" name="Google Shape;390;p10"/>
            <p:cNvSpPr/>
            <p:nvPr/>
          </p:nvSpPr>
          <p:spPr>
            <a:xfrm rot="4484498">
              <a:off x="11095027" y="9789206"/>
              <a:ext cx="1809585" cy="1912402"/>
            </a:xfrm>
            <a:prstGeom prst="teardrop">
              <a:avLst>
                <a:gd name="adj" fmla="val 29107"/>
              </a:avLst>
            </a:prstGeom>
            <a:solidFill>
              <a:schemeClr val="accent1">
                <a:lumMod val="50000"/>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Lato Light"/>
                <a:ea typeface="Lato Light"/>
                <a:cs typeface="Lato Light"/>
                <a:sym typeface="Lato Light"/>
              </a:endParaRPr>
            </a:p>
          </p:txBody>
        </p:sp>
      </p:grpSp>
      <p:grpSp>
        <p:nvGrpSpPr>
          <p:cNvPr id="391" name="Google Shape;391;p10"/>
          <p:cNvGrpSpPr/>
          <p:nvPr/>
        </p:nvGrpSpPr>
        <p:grpSpPr>
          <a:xfrm rot="900000">
            <a:off x="3666706" y="3724057"/>
            <a:ext cx="3370294" cy="1316072"/>
            <a:chOff x="7433258" y="6350449"/>
            <a:chExt cx="6740587" cy="2632143"/>
          </a:xfrm>
        </p:grpSpPr>
        <p:sp>
          <p:nvSpPr>
            <p:cNvPr id="392" name="Google Shape;392;p10"/>
            <p:cNvSpPr/>
            <p:nvPr/>
          </p:nvSpPr>
          <p:spPr>
            <a:xfrm rot="5400000">
              <a:off x="10067456" y="4886222"/>
              <a:ext cx="254525" cy="5522922"/>
            </a:xfrm>
            <a:custGeom>
              <a:avLst/>
              <a:gdLst/>
              <a:ahLst/>
              <a:cxnLst/>
              <a:rect l="l" t="t" r="r" b="b"/>
              <a:pathLst>
                <a:path w="367" h="7944" extrusionOk="0">
                  <a:moveTo>
                    <a:pt x="0" y="250"/>
                  </a:moveTo>
                  <a:lnTo>
                    <a:pt x="0" y="250"/>
                  </a:lnTo>
                  <a:cubicBezTo>
                    <a:pt x="0" y="111"/>
                    <a:pt x="82" y="0"/>
                    <a:pt x="183" y="0"/>
                  </a:cubicBezTo>
                  <a:lnTo>
                    <a:pt x="183" y="0"/>
                  </a:lnTo>
                  <a:cubicBezTo>
                    <a:pt x="284" y="0"/>
                    <a:pt x="366" y="111"/>
                    <a:pt x="366" y="250"/>
                  </a:cubicBezTo>
                  <a:lnTo>
                    <a:pt x="366" y="7693"/>
                  </a:lnTo>
                  <a:lnTo>
                    <a:pt x="366" y="7693"/>
                  </a:lnTo>
                  <a:cubicBezTo>
                    <a:pt x="366" y="7831"/>
                    <a:pt x="284" y="7943"/>
                    <a:pt x="183" y="7943"/>
                  </a:cubicBezTo>
                  <a:lnTo>
                    <a:pt x="183" y="7943"/>
                  </a:lnTo>
                  <a:cubicBezTo>
                    <a:pt x="82" y="7943"/>
                    <a:pt x="0" y="7831"/>
                    <a:pt x="0" y="7693"/>
                  </a:cubicBezTo>
                  <a:lnTo>
                    <a:pt x="0" y="250"/>
                  </a:ln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266">
                <a:solidFill>
                  <a:schemeClr val="lt1"/>
                </a:solidFill>
                <a:latin typeface="Lato Light"/>
                <a:ea typeface="Lato Light"/>
                <a:cs typeface="Lato Light"/>
                <a:sym typeface="Lato Light"/>
              </a:endParaRPr>
            </a:p>
          </p:txBody>
        </p:sp>
        <p:sp>
          <p:nvSpPr>
            <p:cNvPr id="393" name="Google Shape;393;p10"/>
            <p:cNvSpPr/>
            <p:nvPr/>
          </p:nvSpPr>
          <p:spPr>
            <a:xfrm rot="2684498">
              <a:off x="11953308" y="6710320"/>
              <a:ext cx="1809585" cy="1912402"/>
            </a:xfrm>
            <a:prstGeom prst="teardrop">
              <a:avLst>
                <a:gd name="adj" fmla="val 29107"/>
              </a:avLst>
            </a:prstGeom>
            <a:solidFill>
              <a:schemeClr val="accent3">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Lato Light"/>
                <a:ea typeface="Lato Light"/>
                <a:cs typeface="Lato Light"/>
                <a:sym typeface="Lato Light"/>
              </a:endParaRPr>
            </a:p>
          </p:txBody>
        </p:sp>
      </p:grpSp>
      <p:sp>
        <p:nvSpPr>
          <p:cNvPr id="394" name="Google Shape;394;p10"/>
          <p:cNvSpPr txBox="1"/>
          <p:nvPr/>
        </p:nvSpPr>
        <p:spPr>
          <a:xfrm>
            <a:off x="7139700" y="2725500"/>
            <a:ext cx="4561200" cy="5541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1500" b="1" dirty="0">
                <a:solidFill>
                  <a:schemeClr val="accent2"/>
                </a:solidFill>
                <a:latin typeface="Verdana"/>
                <a:ea typeface="Verdana"/>
                <a:cs typeface="Verdana"/>
                <a:sym typeface="Verdana"/>
              </a:rPr>
              <a:t>Determine the most convenient method of delivering the units</a:t>
            </a:r>
            <a:endParaRPr sz="1300" dirty="0">
              <a:latin typeface="Verdana"/>
              <a:ea typeface="Verdana"/>
              <a:cs typeface="Verdana"/>
              <a:sym typeface="Verdana"/>
            </a:endParaRPr>
          </a:p>
        </p:txBody>
      </p:sp>
      <p:sp>
        <p:nvSpPr>
          <p:cNvPr id="395" name="Google Shape;395;p10"/>
          <p:cNvSpPr txBox="1"/>
          <p:nvPr/>
        </p:nvSpPr>
        <p:spPr>
          <a:xfrm>
            <a:off x="7139700" y="1184950"/>
            <a:ext cx="4401000" cy="5541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1500" b="1" dirty="0">
                <a:solidFill>
                  <a:schemeClr val="accent1"/>
                </a:solidFill>
                <a:latin typeface="Verdana"/>
                <a:ea typeface="Verdana"/>
                <a:cs typeface="Verdana"/>
                <a:sym typeface="Verdana"/>
              </a:rPr>
              <a:t>Minimize the Transportation &amp;</a:t>
            </a:r>
            <a:r>
              <a:rPr lang="en-IN" sz="1300" dirty="0">
                <a:latin typeface="Verdana"/>
                <a:ea typeface="Verdana"/>
                <a:cs typeface="Verdana"/>
                <a:sym typeface="Verdana"/>
              </a:rPr>
              <a:t> </a:t>
            </a:r>
            <a:r>
              <a:rPr lang="en-IN" sz="1500" b="1" dirty="0">
                <a:solidFill>
                  <a:schemeClr val="accent1"/>
                </a:solidFill>
                <a:latin typeface="Verdana"/>
                <a:ea typeface="Verdana"/>
                <a:cs typeface="Verdana"/>
                <a:sym typeface="Verdana"/>
              </a:rPr>
              <a:t>additional cost</a:t>
            </a:r>
            <a:endParaRPr sz="1300" dirty="0">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81"/>
                                        </p:tgtEl>
                                        <p:attrNameLst>
                                          <p:attrName>style.visibility</p:attrName>
                                        </p:attrNameLst>
                                      </p:cBhvr>
                                      <p:to>
                                        <p:strVal val="visible"/>
                                      </p:to>
                                    </p:set>
                                    <p:animEffect transition="in" filter="circle(in)">
                                      <p:cBhvr>
                                        <p:cTn id="7" dur="2000"/>
                                        <p:tgtEl>
                                          <p:spTgt spid="381"/>
                                        </p:tgtEl>
                                      </p:cBhvr>
                                    </p:animEffect>
                                  </p:childTnLst>
                                </p:cTn>
                              </p:par>
                              <p:par>
                                <p:cTn id="8" presetID="6" presetClass="entr" presetSubtype="16" fill="hold" grpId="1" nodeType="withEffect">
                                  <p:stCondLst>
                                    <p:cond delay="0"/>
                                  </p:stCondLst>
                                  <p:childTnLst>
                                    <p:set>
                                      <p:cBhvr>
                                        <p:cTn id="9" dur="1" fill="hold">
                                          <p:stCondLst>
                                            <p:cond delay="0"/>
                                          </p:stCondLst>
                                        </p:cTn>
                                        <p:tgtEl>
                                          <p:spTgt spid="379"/>
                                        </p:tgtEl>
                                        <p:attrNameLst>
                                          <p:attrName>style.visibility</p:attrName>
                                        </p:attrNameLst>
                                      </p:cBhvr>
                                      <p:to>
                                        <p:strVal val="visible"/>
                                      </p:to>
                                    </p:set>
                                    <p:animEffect transition="in" filter="circle(in)">
                                      <p:cBhvr>
                                        <p:cTn id="10" dur="2000"/>
                                        <p:tgtEl>
                                          <p:spTgt spid="379"/>
                                        </p:tgtEl>
                                      </p:cBhvr>
                                    </p:animEffect>
                                  </p:childTnLst>
                                </p:cTn>
                              </p:par>
                              <p:par>
                                <p:cTn id="11" presetID="6" presetClass="entr" presetSubtype="16" fill="hold" grpId="1" nodeType="withEffect">
                                  <p:stCondLst>
                                    <p:cond delay="0"/>
                                  </p:stCondLst>
                                  <p:childTnLst>
                                    <p:set>
                                      <p:cBhvr>
                                        <p:cTn id="12" dur="1" fill="hold">
                                          <p:stCondLst>
                                            <p:cond delay="0"/>
                                          </p:stCondLst>
                                        </p:cTn>
                                        <p:tgtEl>
                                          <p:spTgt spid="380"/>
                                        </p:tgtEl>
                                        <p:attrNameLst>
                                          <p:attrName>style.visibility</p:attrName>
                                        </p:attrNameLst>
                                      </p:cBhvr>
                                      <p:to>
                                        <p:strVal val="visible"/>
                                      </p:to>
                                    </p:set>
                                    <p:animEffect transition="in" filter="circle(in)">
                                      <p:cBhvr>
                                        <p:cTn id="13" dur="2000"/>
                                        <p:tgtEl>
                                          <p:spTgt spid="38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79"/>
                                        </p:tgtEl>
                                        <p:attrNameLst>
                                          <p:attrName>style.visibility</p:attrName>
                                        </p:attrNameLst>
                                      </p:cBhvr>
                                      <p:to>
                                        <p:strVal val="visible"/>
                                      </p:to>
                                    </p:set>
                                    <p:animEffect transition="in" filter="fade">
                                      <p:cBhvr>
                                        <p:cTn id="16" dur="1000"/>
                                        <p:tgtEl>
                                          <p:spTgt spid="37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0"/>
                                        </p:tgtEl>
                                        <p:attrNameLst>
                                          <p:attrName>style.visibility</p:attrName>
                                        </p:attrNameLst>
                                      </p:cBhvr>
                                      <p:to>
                                        <p:strVal val="visible"/>
                                      </p:to>
                                    </p:set>
                                    <p:animEffect transition="in" filter="fade">
                                      <p:cBhvr>
                                        <p:cTn id="19" dur="1000"/>
                                        <p:tgtEl>
                                          <p:spTgt spid="380"/>
                                        </p:tgtEl>
                                      </p:cBhvr>
                                    </p:animEffect>
                                  </p:childTnLst>
                                </p:cTn>
                              </p:par>
                            </p:childTnLst>
                          </p:cTn>
                        </p:par>
                        <p:par>
                          <p:cTn id="20" fill="hold">
                            <p:stCondLst>
                              <p:cond delay="2000"/>
                            </p:stCondLst>
                            <p:childTnLst>
                              <p:par>
                                <p:cTn id="21" presetID="2" presetClass="entr" presetSubtype="4" fill="hold" nodeType="afterEffect">
                                  <p:stCondLst>
                                    <p:cond delay="0"/>
                                  </p:stCondLst>
                                  <p:childTnLst>
                                    <p:set>
                                      <p:cBhvr>
                                        <p:cTn id="22" dur="1" fill="hold">
                                          <p:stCondLst>
                                            <p:cond delay="0"/>
                                          </p:stCondLst>
                                        </p:cTn>
                                        <p:tgtEl>
                                          <p:spTgt spid="385"/>
                                        </p:tgtEl>
                                        <p:attrNameLst>
                                          <p:attrName>style.visibility</p:attrName>
                                        </p:attrNameLst>
                                      </p:cBhvr>
                                      <p:to>
                                        <p:strVal val="visible"/>
                                      </p:to>
                                    </p:set>
                                    <p:anim calcmode="lin" valueType="num">
                                      <p:cBhvr additive="base">
                                        <p:cTn id="23" dur="1000" fill="hold"/>
                                        <p:tgtEl>
                                          <p:spTgt spid="385"/>
                                        </p:tgtEl>
                                        <p:attrNameLst>
                                          <p:attrName>ppt_x</p:attrName>
                                        </p:attrNameLst>
                                      </p:cBhvr>
                                      <p:tavLst>
                                        <p:tav tm="0">
                                          <p:val>
                                            <p:strVal val="#ppt_x"/>
                                          </p:val>
                                        </p:tav>
                                        <p:tav tm="100000">
                                          <p:val>
                                            <p:strVal val="#ppt_x"/>
                                          </p:val>
                                        </p:tav>
                                      </p:tavLst>
                                    </p:anim>
                                    <p:anim calcmode="lin" valueType="num">
                                      <p:cBhvr additive="base">
                                        <p:cTn id="24" dur="1000" fill="hold"/>
                                        <p:tgtEl>
                                          <p:spTgt spid="385"/>
                                        </p:tgtEl>
                                        <p:attrNameLst>
                                          <p:attrName>ppt_y</p:attrName>
                                        </p:attrNameLst>
                                      </p:cBhvr>
                                      <p:tavLst>
                                        <p:tav tm="0">
                                          <p:val>
                                            <p:strVal val="1+#ppt_h/2"/>
                                          </p:val>
                                        </p:tav>
                                        <p:tav tm="100000">
                                          <p:val>
                                            <p:strVal val="#ppt_y"/>
                                          </p:val>
                                        </p:tav>
                                      </p:tavLst>
                                    </p:anim>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395"/>
                                        </p:tgtEl>
                                        <p:attrNameLst>
                                          <p:attrName>style.visibility</p:attrName>
                                        </p:attrNameLst>
                                      </p:cBhvr>
                                      <p:to>
                                        <p:strVal val="visible"/>
                                      </p:to>
                                    </p:set>
                                    <p:animEffect transition="in" filter="fade">
                                      <p:cBhvr>
                                        <p:cTn id="28" dur="1000"/>
                                        <p:tgtEl>
                                          <p:spTgt spid="395"/>
                                        </p:tgtEl>
                                      </p:cBhvr>
                                    </p:animEffect>
                                  </p:childTnLst>
                                </p:cTn>
                              </p:par>
                            </p:childTnLst>
                          </p:cTn>
                        </p:par>
                        <p:par>
                          <p:cTn id="29" fill="hold">
                            <p:stCondLst>
                              <p:cond delay="4000"/>
                            </p:stCondLst>
                            <p:childTnLst>
                              <p:par>
                                <p:cTn id="30" presetID="2" presetClass="entr" presetSubtype="4" fill="hold" nodeType="afterEffect">
                                  <p:stCondLst>
                                    <p:cond delay="0"/>
                                  </p:stCondLst>
                                  <p:childTnLst>
                                    <p:set>
                                      <p:cBhvr>
                                        <p:cTn id="31" dur="1" fill="hold">
                                          <p:stCondLst>
                                            <p:cond delay="0"/>
                                          </p:stCondLst>
                                        </p:cTn>
                                        <p:tgtEl>
                                          <p:spTgt spid="382"/>
                                        </p:tgtEl>
                                        <p:attrNameLst>
                                          <p:attrName>style.visibility</p:attrName>
                                        </p:attrNameLst>
                                      </p:cBhvr>
                                      <p:to>
                                        <p:strVal val="visible"/>
                                      </p:to>
                                    </p:set>
                                    <p:anim calcmode="lin" valueType="num">
                                      <p:cBhvr additive="base">
                                        <p:cTn id="32" dur="1000" fill="hold"/>
                                        <p:tgtEl>
                                          <p:spTgt spid="382"/>
                                        </p:tgtEl>
                                        <p:attrNameLst>
                                          <p:attrName>ppt_x</p:attrName>
                                        </p:attrNameLst>
                                      </p:cBhvr>
                                      <p:tavLst>
                                        <p:tav tm="0">
                                          <p:val>
                                            <p:strVal val="#ppt_x"/>
                                          </p:val>
                                        </p:tav>
                                        <p:tav tm="100000">
                                          <p:val>
                                            <p:strVal val="#ppt_x"/>
                                          </p:val>
                                        </p:tav>
                                      </p:tavLst>
                                    </p:anim>
                                    <p:anim calcmode="lin" valueType="num">
                                      <p:cBhvr additive="base">
                                        <p:cTn id="33" dur="1000" fill="hold"/>
                                        <p:tgtEl>
                                          <p:spTgt spid="382"/>
                                        </p:tgtEl>
                                        <p:attrNameLst>
                                          <p:attrName>ppt_y</p:attrName>
                                        </p:attrNameLst>
                                      </p:cBhvr>
                                      <p:tavLst>
                                        <p:tav tm="0">
                                          <p:val>
                                            <p:strVal val="1+#ppt_h/2"/>
                                          </p:val>
                                        </p:tav>
                                        <p:tav tm="100000">
                                          <p:val>
                                            <p:strVal val="#ppt_y"/>
                                          </p:val>
                                        </p:tav>
                                      </p:tavLst>
                                    </p:anim>
                                  </p:childTnLst>
                                </p:cTn>
                              </p:par>
                            </p:childTnLst>
                          </p:cTn>
                        </p:par>
                        <p:par>
                          <p:cTn id="34" fill="hold">
                            <p:stCondLst>
                              <p:cond delay="5000"/>
                            </p:stCondLst>
                            <p:childTnLst>
                              <p:par>
                                <p:cTn id="35" presetID="10" presetClass="entr" presetSubtype="0" fill="hold" grpId="0" nodeType="afterEffect">
                                  <p:stCondLst>
                                    <p:cond delay="0"/>
                                  </p:stCondLst>
                                  <p:childTnLst>
                                    <p:set>
                                      <p:cBhvr>
                                        <p:cTn id="36" dur="1" fill="hold">
                                          <p:stCondLst>
                                            <p:cond delay="0"/>
                                          </p:stCondLst>
                                        </p:cTn>
                                        <p:tgtEl>
                                          <p:spTgt spid="394"/>
                                        </p:tgtEl>
                                        <p:attrNameLst>
                                          <p:attrName>style.visibility</p:attrName>
                                        </p:attrNameLst>
                                      </p:cBhvr>
                                      <p:to>
                                        <p:strVal val="visible"/>
                                      </p:to>
                                    </p:set>
                                    <p:animEffect transition="in" filter="fade">
                                      <p:cBhvr>
                                        <p:cTn id="37" dur="1000"/>
                                        <p:tgtEl>
                                          <p:spTgt spid="394"/>
                                        </p:tgtEl>
                                      </p:cBhvr>
                                    </p:animEffect>
                                  </p:childTnLst>
                                </p:cTn>
                              </p:par>
                            </p:childTnLst>
                          </p:cTn>
                        </p:par>
                        <p:par>
                          <p:cTn id="38" fill="hold">
                            <p:stCondLst>
                              <p:cond delay="6000"/>
                            </p:stCondLst>
                            <p:childTnLst>
                              <p:par>
                                <p:cTn id="39" presetID="2" presetClass="entr" presetSubtype="4" fill="hold" nodeType="afterEffect">
                                  <p:stCondLst>
                                    <p:cond delay="0"/>
                                  </p:stCondLst>
                                  <p:childTnLst>
                                    <p:set>
                                      <p:cBhvr>
                                        <p:cTn id="40" dur="1" fill="hold">
                                          <p:stCondLst>
                                            <p:cond delay="0"/>
                                          </p:stCondLst>
                                        </p:cTn>
                                        <p:tgtEl>
                                          <p:spTgt spid="391"/>
                                        </p:tgtEl>
                                        <p:attrNameLst>
                                          <p:attrName>style.visibility</p:attrName>
                                        </p:attrNameLst>
                                      </p:cBhvr>
                                      <p:to>
                                        <p:strVal val="visible"/>
                                      </p:to>
                                    </p:set>
                                    <p:anim calcmode="lin" valueType="num">
                                      <p:cBhvr additive="base">
                                        <p:cTn id="41" dur="1000" fill="hold"/>
                                        <p:tgtEl>
                                          <p:spTgt spid="391"/>
                                        </p:tgtEl>
                                        <p:attrNameLst>
                                          <p:attrName>ppt_x</p:attrName>
                                        </p:attrNameLst>
                                      </p:cBhvr>
                                      <p:tavLst>
                                        <p:tav tm="0">
                                          <p:val>
                                            <p:strVal val="#ppt_x"/>
                                          </p:val>
                                        </p:tav>
                                        <p:tav tm="100000">
                                          <p:val>
                                            <p:strVal val="#ppt_x"/>
                                          </p:val>
                                        </p:tav>
                                      </p:tavLst>
                                    </p:anim>
                                    <p:anim calcmode="lin" valueType="num">
                                      <p:cBhvr additive="base">
                                        <p:cTn id="42" dur="1000" fill="hold"/>
                                        <p:tgtEl>
                                          <p:spTgt spid="391"/>
                                        </p:tgtEl>
                                        <p:attrNameLst>
                                          <p:attrName>ppt_y</p:attrName>
                                        </p:attrNameLst>
                                      </p:cBhvr>
                                      <p:tavLst>
                                        <p:tav tm="0">
                                          <p:val>
                                            <p:strVal val="1+#ppt_h/2"/>
                                          </p:val>
                                        </p:tav>
                                        <p:tav tm="100000">
                                          <p:val>
                                            <p:strVal val="#ppt_y"/>
                                          </p:val>
                                        </p:tav>
                                      </p:tavLst>
                                    </p:anim>
                                  </p:childTnLst>
                                </p:cTn>
                              </p:par>
                            </p:childTnLst>
                          </p:cTn>
                        </p:par>
                        <p:par>
                          <p:cTn id="43" fill="hold">
                            <p:stCondLst>
                              <p:cond delay="7000"/>
                            </p:stCondLst>
                            <p:childTnLst>
                              <p:par>
                                <p:cTn id="44" presetID="10" presetClass="entr" presetSubtype="0" fill="hold" grpId="0" nodeType="afterEffect">
                                  <p:stCondLst>
                                    <p:cond delay="0"/>
                                  </p:stCondLst>
                                  <p:childTnLst>
                                    <p:set>
                                      <p:cBhvr>
                                        <p:cTn id="45" dur="1" fill="hold">
                                          <p:stCondLst>
                                            <p:cond delay="0"/>
                                          </p:stCondLst>
                                        </p:cTn>
                                        <p:tgtEl>
                                          <p:spTgt spid="377"/>
                                        </p:tgtEl>
                                        <p:attrNameLst>
                                          <p:attrName>style.visibility</p:attrName>
                                        </p:attrNameLst>
                                      </p:cBhvr>
                                      <p:to>
                                        <p:strVal val="visible"/>
                                      </p:to>
                                    </p:set>
                                    <p:animEffect transition="in" filter="fade">
                                      <p:cBhvr>
                                        <p:cTn id="46" dur="1000"/>
                                        <p:tgtEl>
                                          <p:spTgt spid="377"/>
                                        </p:tgtEl>
                                      </p:cBhvr>
                                    </p:animEffect>
                                  </p:childTnLst>
                                </p:cTn>
                              </p:par>
                            </p:childTnLst>
                          </p:cTn>
                        </p:par>
                        <p:par>
                          <p:cTn id="47" fill="hold">
                            <p:stCondLst>
                              <p:cond delay="8000"/>
                            </p:stCondLst>
                            <p:childTnLst>
                              <p:par>
                                <p:cTn id="48" presetID="42" presetClass="entr" presetSubtype="0" fill="hold" nodeType="afterEffect">
                                  <p:stCondLst>
                                    <p:cond delay="0"/>
                                  </p:stCondLst>
                                  <p:childTnLst>
                                    <p:set>
                                      <p:cBhvr>
                                        <p:cTn id="49" dur="1" fill="hold">
                                          <p:stCondLst>
                                            <p:cond delay="0"/>
                                          </p:stCondLst>
                                        </p:cTn>
                                        <p:tgtEl>
                                          <p:spTgt spid="388"/>
                                        </p:tgtEl>
                                        <p:attrNameLst>
                                          <p:attrName>style.visibility</p:attrName>
                                        </p:attrNameLst>
                                      </p:cBhvr>
                                      <p:to>
                                        <p:strVal val="visible"/>
                                      </p:to>
                                    </p:set>
                                    <p:animEffect transition="in" filter="fade">
                                      <p:cBhvr>
                                        <p:cTn id="50" dur="1000"/>
                                        <p:tgtEl>
                                          <p:spTgt spid="388"/>
                                        </p:tgtEl>
                                      </p:cBhvr>
                                    </p:animEffect>
                                    <p:anim calcmode="lin" valueType="num">
                                      <p:cBhvr>
                                        <p:cTn id="51" dur="1000" fill="hold"/>
                                        <p:tgtEl>
                                          <p:spTgt spid="388"/>
                                        </p:tgtEl>
                                        <p:attrNameLst>
                                          <p:attrName>ppt_x</p:attrName>
                                        </p:attrNameLst>
                                      </p:cBhvr>
                                      <p:tavLst>
                                        <p:tav tm="0">
                                          <p:val>
                                            <p:strVal val="#ppt_x"/>
                                          </p:val>
                                        </p:tav>
                                        <p:tav tm="100000">
                                          <p:val>
                                            <p:strVal val="#ppt_x"/>
                                          </p:val>
                                        </p:tav>
                                      </p:tavLst>
                                    </p:anim>
                                    <p:anim calcmode="lin" valueType="num">
                                      <p:cBhvr>
                                        <p:cTn id="52" dur="1000" fill="hold"/>
                                        <p:tgtEl>
                                          <p:spTgt spid="388"/>
                                        </p:tgtEl>
                                        <p:attrNameLst>
                                          <p:attrName>ppt_y</p:attrName>
                                        </p:attrNameLst>
                                      </p:cBhvr>
                                      <p:tavLst>
                                        <p:tav tm="0">
                                          <p:val>
                                            <p:strVal val="#ppt_y+.1"/>
                                          </p:val>
                                        </p:tav>
                                        <p:tav tm="100000">
                                          <p:val>
                                            <p:strVal val="#ppt_y"/>
                                          </p:val>
                                        </p:tav>
                                      </p:tavLst>
                                    </p:anim>
                                  </p:childTnLst>
                                </p:cTn>
                              </p:par>
                              <p:par>
                                <p:cTn id="53" presetID="10" presetClass="entr" presetSubtype="0" fill="hold" grpId="0" nodeType="withEffect">
                                  <p:stCondLst>
                                    <p:cond delay="0"/>
                                  </p:stCondLst>
                                  <p:childTnLst>
                                    <p:set>
                                      <p:cBhvr>
                                        <p:cTn id="54" dur="1" fill="hold">
                                          <p:stCondLst>
                                            <p:cond delay="0"/>
                                          </p:stCondLst>
                                        </p:cTn>
                                        <p:tgtEl>
                                          <p:spTgt spid="378"/>
                                        </p:tgtEl>
                                        <p:attrNameLst>
                                          <p:attrName>style.visibility</p:attrName>
                                        </p:attrNameLst>
                                      </p:cBhvr>
                                      <p:to>
                                        <p:strVal val="visible"/>
                                      </p:to>
                                    </p:set>
                                    <p:animEffect transition="in" filter="fade">
                                      <p:cBhvr>
                                        <p:cTn id="55" dur="1000"/>
                                        <p:tgtEl>
                                          <p:spTgt spid="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 grpId="0"/>
      <p:bldP spid="378" grpId="0"/>
      <p:bldP spid="379" grpId="0" animBg="1"/>
      <p:bldP spid="379" grpId="1" animBg="1"/>
      <p:bldP spid="380" grpId="0" animBg="1"/>
      <p:bldP spid="380" grpId="1" animBg="1"/>
      <p:bldP spid="381" grpId="0" animBg="1"/>
      <p:bldP spid="394" grpId="0"/>
      <p:bldP spid="39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aphicFrame>
        <p:nvGraphicFramePr>
          <p:cNvPr id="222" name="Google Shape;222;g1b0d63ad7a9_1_2"/>
          <p:cNvGraphicFramePr/>
          <p:nvPr>
            <p:extLst>
              <p:ext uri="{D42A27DB-BD31-4B8C-83A1-F6EECF244321}">
                <p14:modId xmlns:p14="http://schemas.microsoft.com/office/powerpoint/2010/main" val="3282977732"/>
              </p:ext>
            </p:extLst>
          </p:nvPr>
        </p:nvGraphicFramePr>
        <p:xfrm>
          <a:off x="962811" y="1330984"/>
          <a:ext cx="10266377" cy="4673958"/>
        </p:xfrm>
        <a:graphic>
          <a:graphicData uri="http://schemas.openxmlformats.org/drawingml/2006/table">
            <a:tbl>
              <a:tblPr>
                <a:noFill/>
              </a:tblPr>
              <a:tblGrid>
                <a:gridCol w="3586595">
                  <a:extLst>
                    <a:ext uri="{9D8B030D-6E8A-4147-A177-3AD203B41FA5}">
                      <a16:colId xmlns:a16="http://schemas.microsoft.com/office/drawing/2014/main" val="20000"/>
                    </a:ext>
                  </a:extLst>
                </a:gridCol>
                <a:gridCol w="4083447">
                  <a:extLst>
                    <a:ext uri="{9D8B030D-6E8A-4147-A177-3AD203B41FA5}">
                      <a16:colId xmlns:a16="http://schemas.microsoft.com/office/drawing/2014/main" val="20001"/>
                    </a:ext>
                  </a:extLst>
                </a:gridCol>
                <a:gridCol w="2596335">
                  <a:extLst>
                    <a:ext uri="{9D8B030D-6E8A-4147-A177-3AD203B41FA5}">
                      <a16:colId xmlns:a16="http://schemas.microsoft.com/office/drawing/2014/main" val="20002"/>
                    </a:ext>
                  </a:extLst>
                </a:gridCol>
              </a:tblGrid>
              <a:tr h="326754">
                <a:tc>
                  <a:txBody>
                    <a:bodyPr/>
                    <a:lstStyle/>
                    <a:p>
                      <a:pPr marL="0" marR="0" lvl="0" indent="0" algn="ctr" rtl="0">
                        <a:lnSpc>
                          <a:spcPct val="100000"/>
                        </a:lnSpc>
                        <a:spcBef>
                          <a:spcPts val="0"/>
                        </a:spcBef>
                        <a:spcAft>
                          <a:spcPts val="0"/>
                        </a:spcAft>
                        <a:buClr>
                          <a:srgbClr val="000000"/>
                        </a:buClr>
                        <a:buSzPts val="1400"/>
                        <a:buFont typeface="Arial"/>
                        <a:buNone/>
                      </a:pPr>
                      <a:r>
                        <a:rPr lang="en-IN" sz="1800" b="1" u="none" strike="noStrike" cap="none" dirty="0">
                          <a:solidFill>
                            <a:schemeClr val="dk1"/>
                          </a:solidFill>
                          <a:latin typeface="Times New Roman" panose="02020603050405020304" pitchFamily="18" charset="0"/>
                          <a:ea typeface="Spectral"/>
                          <a:cs typeface="Times New Roman" panose="02020603050405020304" pitchFamily="18" charset="0"/>
                          <a:sym typeface="Spectral"/>
                        </a:rPr>
                        <a:t>Citation</a:t>
                      </a:r>
                      <a:endParaRPr sz="1800" b="1" u="none" strike="noStrike" cap="none" dirty="0">
                        <a:solidFill>
                          <a:schemeClr val="dk1"/>
                        </a:solidFill>
                        <a:latin typeface="Times New Roman" panose="02020603050405020304" pitchFamily="18" charset="0"/>
                        <a:ea typeface="Spectral"/>
                        <a:cs typeface="Times New Roman" panose="02020603050405020304" pitchFamily="18" charset="0"/>
                        <a:sym typeface="Spectra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IN" sz="1800" b="1" u="none" strike="noStrike" cap="none">
                          <a:solidFill>
                            <a:schemeClr val="dk1"/>
                          </a:solidFill>
                          <a:latin typeface="Times New Roman" panose="02020603050405020304" pitchFamily="18" charset="0"/>
                          <a:ea typeface="Spectral"/>
                          <a:cs typeface="Times New Roman" panose="02020603050405020304" pitchFamily="18" charset="0"/>
                          <a:sym typeface="Spectral"/>
                        </a:rPr>
                        <a:t>Brief description</a:t>
                      </a:r>
                      <a:endParaRPr sz="1800" b="1" u="none" strike="noStrike" cap="none">
                        <a:solidFill>
                          <a:schemeClr val="dk1"/>
                        </a:solidFill>
                        <a:latin typeface="Times New Roman" panose="02020603050405020304" pitchFamily="18" charset="0"/>
                        <a:ea typeface="Spectral"/>
                        <a:cs typeface="Times New Roman" panose="02020603050405020304" pitchFamily="18" charset="0"/>
                        <a:sym typeface="Spectra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IN" sz="1800" b="1" u="none" strike="noStrike" cap="none">
                          <a:solidFill>
                            <a:schemeClr val="dk1"/>
                          </a:solidFill>
                          <a:latin typeface="Times New Roman" panose="02020603050405020304" pitchFamily="18" charset="0"/>
                          <a:ea typeface="Spectral"/>
                          <a:cs typeface="Times New Roman" panose="02020603050405020304" pitchFamily="18" charset="0"/>
                          <a:sym typeface="Spectral"/>
                        </a:rPr>
                        <a:t>Algorithm used</a:t>
                      </a:r>
                      <a:endParaRPr sz="1800" b="1" u="none" strike="noStrike" cap="none">
                        <a:solidFill>
                          <a:schemeClr val="dk1"/>
                        </a:solidFill>
                        <a:latin typeface="Times New Roman" panose="02020603050405020304" pitchFamily="18" charset="0"/>
                        <a:ea typeface="Spectral"/>
                        <a:cs typeface="Times New Roman" panose="02020603050405020304" pitchFamily="18" charset="0"/>
                        <a:sym typeface="Spectral"/>
                      </a:endParaRPr>
                    </a:p>
                  </a:txBody>
                  <a:tcPr marL="91425" marR="91425" marT="91425" marB="91425"/>
                </a:tc>
                <a:extLst>
                  <a:ext uri="{0D108BD9-81ED-4DB2-BD59-A6C34878D82A}">
                    <a16:rowId xmlns:a16="http://schemas.microsoft.com/office/drawing/2014/main" val="10000"/>
                  </a:ext>
                </a:extLst>
              </a:tr>
              <a:tr h="914949">
                <a:tc>
                  <a:txBody>
                    <a:bodyPr/>
                    <a:lstStyle/>
                    <a:p>
                      <a:pPr marL="0" marR="0" lvl="0" indent="0" algn="l" rtl="0">
                        <a:lnSpc>
                          <a:spcPct val="100000"/>
                        </a:lnSpc>
                        <a:spcBef>
                          <a:spcPts val="0"/>
                        </a:spcBef>
                        <a:spcAft>
                          <a:spcPts val="0"/>
                        </a:spcAft>
                        <a:buClr>
                          <a:srgbClr val="000000"/>
                        </a:buClr>
                        <a:buSzPts val="1400"/>
                        <a:buFont typeface="Arial"/>
                        <a:buNone/>
                      </a:pPr>
                      <a:r>
                        <a:rPr lang="en-IN" sz="1800" dirty="0">
                          <a:solidFill>
                            <a:schemeClr val="dk1"/>
                          </a:solidFill>
                          <a:latin typeface="Times New Roman" panose="02020603050405020304" pitchFamily="18" charset="0"/>
                          <a:ea typeface="Spectral Medium"/>
                          <a:cs typeface="Times New Roman" panose="02020603050405020304" pitchFamily="18" charset="0"/>
                          <a:sym typeface="Spectral Medium"/>
                        </a:rPr>
                        <a:t>(</a:t>
                      </a:r>
                      <a:r>
                        <a:rPr lang="en-IN" sz="1800" u="none" strike="noStrike" cap="none" dirty="0">
                          <a:solidFill>
                            <a:schemeClr val="dk1"/>
                          </a:solidFill>
                          <a:latin typeface="Times New Roman" panose="02020603050405020304" pitchFamily="18" charset="0"/>
                          <a:ea typeface="Spectral Medium"/>
                          <a:cs typeface="Times New Roman" panose="02020603050405020304" pitchFamily="18" charset="0"/>
                          <a:sym typeface="Spectral Medium"/>
                        </a:rPr>
                        <a:t>Antonio G.N. </a:t>
                      </a:r>
                      <a:r>
                        <a:rPr lang="en-IN" sz="1800" u="none" strike="noStrike" cap="none" dirty="0" err="1">
                          <a:solidFill>
                            <a:schemeClr val="dk1"/>
                          </a:solidFill>
                          <a:latin typeface="Times New Roman" panose="02020603050405020304" pitchFamily="18" charset="0"/>
                          <a:ea typeface="Spectral Medium"/>
                          <a:cs typeface="Times New Roman" panose="02020603050405020304" pitchFamily="18" charset="0"/>
                          <a:sym typeface="Spectral Medium"/>
                        </a:rPr>
                        <a:t>Novaes</a:t>
                      </a:r>
                      <a:r>
                        <a:rPr lang="en-IN" sz="1800" u="none" strike="noStrike" cap="none" dirty="0">
                          <a:solidFill>
                            <a:schemeClr val="dk1"/>
                          </a:solidFill>
                          <a:latin typeface="Times New Roman" panose="02020603050405020304" pitchFamily="18" charset="0"/>
                          <a:ea typeface="Spectral Medium"/>
                          <a:cs typeface="Times New Roman" panose="02020603050405020304" pitchFamily="18" charset="0"/>
                          <a:sym typeface="Spectral Medium"/>
                        </a:rPr>
                        <a:t> et al.2011)</a:t>
                      </a:r>
                      <a:endParaRPr sz="1800" u="none" strike="noStrike" cap="none" dirty="0">
                        <a:solidFill>
                          <a:schemeClr val="dk1"/>
                        </a:solidFill>
                        <a:latin typeface="Times New Roman" panose="02020603050405020304" pitchFamily="18" charset="0"/>
                        <a:ea typeface="Spectral Medium"/>
                        <a:cs typeface="Times New Roman" panose="02020603050405020304" pitchFamily="18" charset="0"/>
                        <a:sym typeface="Spectral Medium"/>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US" sz="1800" u="none" strike="noStrike" cap="none" dirty="0">
                          <a:solidFill>
                            <a:schemeClr val="dk1"/>
                          </a:solidFill>
                          <a:latin typeface="Times New Roman" panose="02020603050405020304" pitchFamily="18" charset="0"/>
                          <a:ea typeface="Spectral Medium"/>
                          <a:cs typeface="Times New Roman" panose="02020603050405020304" pitchFamily="18" charset="0"/>
                          <a:sym typeface="Spectral Medium"/>
                        </a:rPr>
                        <a:t>Development of a computational system to determine the optimal bus stop spacing to reduce travel time for all passengers</a:t>
                      </a: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800" u="none" strike="noStrike" cap="none">
                          <a:solidFill>
                            <a:schemeClr val="dk1"/>
                          </a:solidFill>
                          <a:latin typeface="Times New Roman" panose="02020603050405020304" pitchFamily="18" charset="0"/>
                          <a:ea typeface="Spectral Medium"/>
                          <a:cs typeface="Times New Roman" panose="02020603050405020304" pitchFamily="18" charset="0"/>
                          <a:sym typeface="Spectral Medium"/>
                        </a:rPr>
                        <a:t>Nonlinear programming</a:t>
                      </a:r>
                      <a:endParaRPr sz="1800" u="none" strike="noStrike" cap="none">
                        <a:solidFill>
                          <a:schemeClr val="dk1"/>
                        </a:solidFill>
                        <a:latin typeface="Times New Roman" panose="02020603050405020304" pitchFamily="18" charset="0"/>
                        <a:ea typeface="Spectral Medium"/>
                        <a:cs typeface="Times New Roman" panose="02020603050405020304" pitchFamily="18" charset="0"/>
                        <a:sym typeface="Spectral Medium"/>
                      </a:endParaRPr>
                    </a:p>
                  </a:txBody>
                  <a:tcPr marL="91425" marR="91425" marT="91425" marB="91425"/>
                </a:tc>
                <a:extLst>
                  <a:ext uri="{0D108BD9-81ED-4DB2-BD59-A6C34878D82A}">
                    <a16:rowId xmlns:a16="http://schemas.microsoft.com/office/drawing/2014/main" val="10001"/>
                  </a:ext>
                </a:extLst>
              </a:tr>
              <a:tr h="718884">
                <a:tc>
                  <a:txBody>
                    <a:bodyPr/>
                    <a:lstStyle/>
                    <a:p>
                      <a:pPr marL="0" marR="0" lvl="0" indent="0" algn="l" rtl="0">
                        <a:lnSpc>
                          <a:spcPct val="100000"/>
                        </a:lnSpc>
                        <a:spcBef>
                          <a:spcPts val="0"/>
                        </a:spcBef>
                        <a:spcAft>
                          <a:spcPts val="0"/>
                        </a:spcAft>
                        <a:buClr>
                          <a:srgbClr val="000000"/>
                        </a:buClr>
                        <a:buSzPts val="1400"/>
                        <a:buFont typeface="Arial"/>
                        <a:buNone/>
                      </a:pPr>
                      <a:r>
                        <a:rPr lang="en-IN" sz="1800">
                          <a:solidFill>
                            <a:schemeClr val="dk1"/>
                          </a:solidFill>
                          <a:latin typeface="Times New Roman" panose="02020603050405020304" pitchFamily="18" charset="0"/>
                          <a:ea typeface="Spectral Medium"/>
                          <a:cs typeface="Times New Roman" panose="02020603050405020304" pitchFamily="18" charset="0"/>
                          <a:sym typeface="Spectral Medium"/>
                        </a:rPr>
                        <a:t>(Lakshmi &amp; Suresh M, 2017)</a:t>
                      </a:r>
                      <a:endParaRPr sz="1800" u="none" strike="noStrike" cap="none">
                        <a:solidFill>
                          <a:schemeClr val="dk1"/>
                        </a:solidFill>
                        <a:latin typeface="Times New Roman" panose="02020603050405020304" pitchFamily="18" charset="0"/>
                        <a:ea typeface="Spectral Medium"/>
                        <a:cs typeface="Times New Roman" panose="02020603050405020304" pitchFamily="18" charset="0"/>
                        <a:sym typeface="Spectral Medium"/>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 cost optimization approach for the delivery of goods for a flavors and fragrance company is presented.</a:t>
                      </a:r>
                      <a:endParaRPr sz="1800" u="none" strike="noStrike" cap="none" dirty="0">
                        <a:solidFill>
                          <a:schemeClr val="dk1"/>
                        </a:solidFill>
                        <a:latin typeface="Times New Roman" panose="02020603050405020304" pitchFamily="18" charset="0"/>
                        <a:ea typeface="Spectral Medium"/>
                        <a:cs typeface="Times New Roman" panose="02020603050405020304" pitchFamily="18" charset="0"/>
                        <a:sym typeface="Spectral Medium"/>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800" u="none" strike="noStrike" cap="none" dirty="0">
                          <a:solidFill>
                            <a:schemeClr val="dk1"/>
                          </a:solidFill>
                          <a:latin typeface="Times New Roman" panose="02020603050405020304" pitchFamily="18" charset="0"/>
                          <a:ea typeface="Spectral Medium"/>
                          <a:cs typeface="Times New Roman" panose="02020603050405020304" pitchFamily="18" charset="0"/>
                          <a:sym typeface="Spectral Medium"/>
                        </a:rPr>
                        <a:t>EXCEL solver</a:t>
                      </a:r>
                      <a:endParaRPr sz="1800" u="none" strike="noStrike" cap="none" dirty="0">
                        <a:solidFill>
                          <a:schemeClr val="dk1"/>
                        </a:solidFill>
                        <a:latin typeface="Times New Roman" panose="02020603050405020304" pitchFamily="18" charset="0"/>
                        <a:ea typeface="Spectral Medium"/>
                        <a:cs typeface="Times New Roman" panose="02020603050405020304" pitchFamily="18" charset="0"/>
                        <a:sym typeface="Spectral Medium"/>
                      </a:endParaRPr>
                    </a:p>
                  </a:txBody>
                  <a:tcPr marL="91425" marR="91425" marT="91425" marB="91425"/>
                </a:tc>
                <a:extLst>
                  <a:ext uri="{0D108BD9-81ED-4DB2-BD59-A6C34878D82A}">
                    <a16:rowId xmlns:a16="http://schemas.microsoft.com/office/drawing/2014/main" val="10002"/>
                  </a:ext>
                </a:extLst>
              </a:tr>
              <a:tr h="1111014">
                <a:tc>
                  <a:txBody>
                    <a:bodyPr/>
                    <a:lstStyle/>
                    <a:p>
                      <a:pPr marL="0" lvl="0" indent="0" algn="l" rtl="0">
                        <a:lnSpc>
                          <a:spcPct val="115000"/>
                        </a:lnSpc>
                        <a:spcBef>
                          <a:spcPts val="1200"/>
                        </a:spcBef>
                        <a:spcAft>
                          <a:spcPts val="0"/>
                        </a:spcAft>
                        <a:buClr>
                          <a:schemeClr val="dk1"/>
                        </a:buClr>
                        <a:buSzPts val="1100"/>
                        <a:buFont typeface="Arial"/>
                        <a:buNone/>
                      </a:pPr>
                      <a:r>
                        <a:rPr lang="en-IN" sz="1800">
                          <a:solidFill>
                            <a:schemeClr val="dk1"/>
                          </a:solidFill>
                          <a:latin typeface="Times New Roman" panose="02020603050405020304" pitchFamily="18" charset="0"/>
                          <a:ea typeface="Spectral Medium"/>
                          <a:cs typeface="Times New Roman" panose="02020603050405020304" pitchFamily="18" charset="0"/>
                          <a:sym typeface="Spectral Medium"/>
                        </a:rPr>
                        <a:t>(Sang et al., 2021)</a:t>
                      </a:r>
                      <a:endParaRPr sz="1800">
                        <a:solidFill>
                          <a:schemeClr val="dk1"/>
                        </a:solidFill>
                        <a:latin typeface="Times New Roman" panose="02020603050405020304" pitchFamily="18" charset="0"/>
                        <a:ea typeface="Spectral Medium"/>
                        <a:cs typeface="Times New Roman" panose="02020603050405020304" pitchFamily="18" charset="0"/>
                        <a:sym typeface="Spectral Medium"/>
                      </a:endParaRPr>
                    </a:p>
                    <a:p>
                      <a:pPr marL="0" marR="0" lvl="0" indent="0" algn="l" rtl="0">
                        <a:lnSpc>
                          <a:spcPct val="100000"/>
                        </a:lnSpc>
                        <a:spcBef>
                          <a:spcPts val="1200"/>
                        </a:spcBef>
                        <a:spcAft>
                          <a:spcPts val="0"/>
                        </a:spcAft>
                        <a:buClr>
                          <a:srgbClr val="000000"/>
                        </a:buClr>
                        <a:buSzPts val="1400"/>
                        <a:buFont typeface="Arial"/>
                        <a:buNone/>
                      </a:pPr>
                      <a:endParaRPr sz="1800">
                        <a:solidFill>
                          <a:schemeClr val="dk1"/>
                        </a:solidFill>
                        <a:latin typeface="Times New Roman" panose="02020603050405020304" pitchFamily="18" charset="0"/>
                        <a:ea typeface="Spectral Medium"/>
                        <a:cs typeface="Times New Roman" panose="02020603050405020304" pitchFamily="18" charset="0"/>
                        <a:sym typeface="Spectral Medium"/>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IN" sz="1800" u="none" strike="noStrike" cap="none" dirty="0">
                          <a:solidFill>
                            <a:schemeClr val="dk1"/>
                          </a:solidFill>
                          <a:latin typeface="Times New Roman" panose="02020603050405020304" pitchFamily="18" charset="0"/>
                          <a:ea typeface="Spectral Medium"/>
                          <a:cs typeface="Times New Roman" panose="02020603050405020304" pitchFamily="18" charset="0"/>
                          <a:sym typeface="Spectral Medium"/>
                        </a:rPr>
                        <a:t>Development of a solution that helps businesses determine the optimal transportation. plan and assist in making decisions on allocating goods to locations.</a:t>
                      </a:r>
                      <a:endParaRPr sz="1800" u="none" strike="noStrike" cap="none" dirty="0">
                        <a:solidFill>
                          <a:schemeClr val="dk1"/>
                        </a:solidFill>
                        <a:latin typeface="Times New Roman" panose="02020603050405020304" pitchFamily="18" charset="0"/>
                        <a:ea typeface="Spectral Medium"/>
                        <a:cs typeface="Times New Roman" panose="02020603050405020304" pitchFamily="18" charset="0"/>
                        <a:sym typeface="Spectral Medium"/>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800" u="none" strike="noStrike" cap="none" dirty="0">
                          <a:solidFill>
                            <a:schemeClr val="dk1"/>
                          </a:solidFill>
                          <a:latin typeface="Times New Roman" panose="02020603050405020304" pitchFamily="18" charset="0"/>
                          <a:ea typeface="Spectral Medium"/>
                          <a:cs typeface="Times New Roman" panose="02020603050405020304" pitchFamily="18" charset="0"/>
                          <a:sym typeface="Spectral Medium"/>
                        </a:rPr>
                        <a:t>Linear Programming</a:t>
                      </a:r>
                      <a:endParaRPr sz="1800" u="none" strike="noStrike" cap="none" dirty="0">
                        <a:solidFill>
                          <a:schemeClr val="dk1"/>
                        </a:solidFill>
                        <a:latin typeface="Times New Roman" panose="02020603050405020304" pitchFamily="18" charset="0"/>
                        <a:ea typeface="Spectral Medium"/>
                        <a:cs typeface="Times New Roman" panose="02020603050405020304" pitchFamily="18" charset="0"/>
                        <a:sym typeface="Spectral Medium"/>
                      </a:endParaRPr>
                    </a:p>
                  </a:txBody>
                  <a:tcPr marL="91425" marR="91425" marT="91425" marB="91425"/>
                </a:tc>
                <a:extLst>
                  <a:ext uri="{0D108BD9-81ED-4DB2-BD59-A6C34878D82A}">
                    <a16:rowId xmlns:a16="http://schemas.microsoft.com/office/drawing/2014/main" val="10003"/>
                  </a:ext>
                </a:extLst>
              </a:tr>
              <a:tr h="718884">
                <a:tc>
                  <a:txBody>
                    <a:bodyPr/>
                    <a:lstStyle/>
                    <a:p>
                      <a:pPr marL="0" lvl="0" indent="0" algn="l" rtl="0">
                        <a:lnSpc>
                          <a:spcPct val="115000"/>
                        </a:lnSpc>
                        <a:spcBef>
                          <a:spcPts val="1200"/>
                        </a:spcBef>
                        <a:spcAft>
                          <a:spcPts val="0"/>
                        </a:spcAft>
                        <a:buClr>
                          <a:schemeClr val="dk1"/>
                        </a:buClr>
                        <a:buSzPts val="1100"/>
                        <a:buFont typeface="Arial"/>
                        <a:buNone/>
                      </a:pPr>
                      <a:r>
                        <a:rPr lang="en-IN" sz="1800">
                          <a:solidFill>
                            <a:schemeClr val="dk1"/>
                          </a:solidFill>
                          <a:latin typeface="Times New Roman" panose="02020603050405020304" pitchFamily="18" charset="0"/>
                          <a:ea typeface="Spectral Medium"/>
                          <a:cs typeface="Times New Roman" panose="02020603050405020304" pitchFamily="18" charset="0"/>
                          <a:sym typeface="Spectral Medium"/>
                        </a:rPr>
                        <a:t>(Banik &amp; Zahid Hasan, 2018)</a:t>
                      </a:r>
                      <a:endParaRPr sz="1800">
                        <a:solidFill>
                          <a:schemeClr val="dk1"/>
                        </a:solidFill>
                        <a:latin typeface="Times New Roman" panose="02020603050405020304" pitchFamily="18" charset="0"/>
                        <a:ea typeface="Spectral Medium"/>
                        <a:cs typeface="Times New Roman" panose="02020603050405020304" pitchFamily="18" charset="0"/>
                        <a:sym typeface="Spectral Medium"/>
                      </a:endParaRPr>
                    </a:p>
                    <a:p>
                      <a:pPr marL="0" marR="0" lvl="0" indent="0" algn="l" rtl="0">
                        <a:lnSpc>
                          <a:spcPct val="100000"/>
                        </a:lnSpc>
                        <a:spcBef>
                          <a:spcPts val="1200"/>
                        </a:spcBef>
                        <a:spcAft>
                          <a:spcPts val="0"/>
                        </a:spcAft>
                        <a:buClr>
                          <a:srgbClr val="000000"/>
                        </a:buClr>
                        <a:buSzPts val="1400"/>
                        <a:buFont typeface="Arial"/>
                        <a:buNone/>
                      </a:pPr>
                      <a:endParaRPr sz="1800">
                        <a:solidFill>
                          <a:schemeClr val="dk1"/>
                        </a:solidFill>
                        <a:latin typeface="Times New Roman" panose="02020603050405020304" pitchFamily="18" charset="0"/>
                        <a:ea typeface="Spectral Medium"/>
                        <a:cs typeface="Times New Roman" panose="02020603050405020304" pitchFamily="18" charset="0"/>
                        <a:sym typeface="Spectral Medium"/>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US" sz="1800" u="none" strike="noStrike" cap="none" dirty="0">
                          <a:solidFill>
                            <a:schemeClr val="dk1"/>
                          </a:solidFill>
                          <a:latin typeface="Times New Roman" panose="02020603050405020304" pitchFamily="18" charset="0"/>
                          <a:ea typeface="Spectral Medium"/>
                          <a:cs typeface="Times New Roman" panose="02020603050405020304" pitchFamily="18" charset="0"/>
                          <a:sym typeface="Spectral Medium"/>
                        </a:rPr>
                        <a:t>Determination of the optimum &amp; reliable transportation cost of an online business</a:t>
                      </a: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800" u="none" strike="noStrike" cap="none" dirty="0">
                          <a:solidFill>
                            <a:schemeClr val="dk1"/>
                          </a:solidFill>
                          <a:latin typeface="Times New Roman" panose="02020603050405020304" pitchFamily="18" charset="0"/>
                          <a:ea typeface="Spectral Medium"/>
                          <a:cs typeface="Times New Roman" panose="02020603050405020304" pitchFamily="18" charset="0"/>
                          <a:sym typeface="Spectral Medium"/>
                        </a:rPr>
                        <a:t>Vogel’s approximation method</a:t>
                      </a:r>
                      <a:endParaRPr sz="1800" u="none" strike="noStrike" cap="none" dirty="0">
                        <a:solidFill>
                          <a:schemeClr val="dk1"/>
                        </a:solidFill>
                        <a:latin typeface="Times New Roman" panose="02020603050405020304" pitchFamily="18" charset="0"/>
                        <a:ea typeface="Spectral Medium"/>
                        <a:cs typeface="Times New Roman" panose="02020603050405020304" pitchFamily="18" charset="0"/>
                        <a:sym typeface="Spectral Medium"/>
                      </a:endParaRPr>
                    </a:p>
                  </a:txBody>
                  <a:tcPr marL="91425" marR="91425" marT="91425" marB="91425"/>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BE90090B-B05D-4C37-6954-0D8BF2203B13}"/>
              </a:ext>
            </a:extLst>
          </p:cNvPr>
          <p:cNvSpPr txBox="1"/>
          <p:nvPr/>
        </p:nvSpPr>
        <p:spPr>
          <a:xfrm>
            <a:off x="692917" y="342381"/>
            <a:ext cx="10806163" cy="707886"/>
          </a:xfrm>
          <a:prstGeom prst="rect">
            <a:avLst/>
          </a:prstGeom>
          <a:noFill/>
        </p:spPr>
        <p:txBody>
          <a:bodyPr wrap="none" rtlCol="0">
            <a:spAutoFit/>
          </a:bodyPr>
          <a:lstStyle/>
          <a:p>
            <a:r>
              <a:rPr lang="en-US" sz="4000" b="1" dirty="0">
                <a:latin typeface="Abadi" panose="020B0604020104020204" pitchFamily="34" charset="0"/>
              </a:rPr>
              <a:t>Evidence of the research on models and methods</a:t>
            </a:r>
            <a:endParaRPr lang="en-GB" sz="4000" b="1" dirty="0">
              <a:latin typeface="Abadi" panose="020B0604020104020204" pitchFamily="34" charset="0"/>
            </a:endParaRPr>
          </a:p>
        </p:txBody>
      </p:sp>
      <p:sp>
        <p:nvSpPr>
          <p:cNvPr id="4" name="Google Shape;306;p16">
            <a:extLst>
              <a:ext uri="{FF2B5EF4-FFF2-40B4-BE49-F238E27FC236}">
                <a16:creationId xmlns:a16="http://schemas.microsoft.com/office/drawing/2014/main" id="{21D2B0F3-9D2E-40DD-AC12-9F02B5AD5EA2}"/>
              </a:ext>
            </a:extLst>
          </p:cNvPr>
          <p:cNvSpPr txBox="1"/>
          <p:nvPr/>
        </p:nvSpPr>
        <p:spPr>
          <a:xfrm>
            <a:off x="5571114" y="6004942"/>
            <a:ext cx="12345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Avenir"/>
                <a:ea typeface="Avenir"/>
                <a:cs typeface="Avenir"/>
                <a:sym typeface="Avenir"/>
              </a:rPr>
              <a:t>Table 1.1</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a:extLst>
              <a:ext uri="{FF2B5EF4-FFF2-40B4-BE49-F238E27FC236}">
                <a16:creationId xmlns:a16="http://schemas.microsoft.com/office/drawing/2014/main" id="{5D7E39AA-5846-2F4B-B50D-790567413FFD}"/>
              </a:ext>
            </a:extLst>
          </p:cNvPr>
          <p:cNvGrpSpPr/>
          <p:nvPr/>
        </p:nvGrpSpPr>
        <p:grpSpPr>
          <a:xfrm>
            <a:off x="762000" y="2328334"/>
            <a:ext cx="5015907" cy="3141133"/>
            <a:chOff x="0" y="0"/>
            <a:chExt cx="5080000" cy="3181269"/>
          </a:xfrm>
        </p:grpSpPr>
        <p:sp>
          <p:nvSpPr>
            <p:cNvPr id="8" name="Shape">
              <a:extLst>
                <a:ext uri="{FF2B5EF4-FFF2-40B4-BE49-F238E27FC236}">
                  <a16:creationId xmlns:a16="http://schemas.microsoft.com/office/drawing/2014/main" id="{13D12604-64E6-C24A-8A44-28453B94A8B2}"/>
                </a:ext>
              </a:extLst>
            </p:cNvPr>
            <p:cNvSpPr/>
            <p:nvPr/>
          </p:nvSpPr>
          <p:spPr>
            <a:xfrm>
              <a:off x="112775" y="482086"/>
              <a:ext cx="4854879" cy="2175458"/>
            </a:xfrm>
            <a:custGeom>
              <a:avLst/>
              <a:gdLst/>
              <a:ahLst/>
              <a:cxnLst>
                <a:cxn ang="0">
                  <a:pos x="wd2" y="hd2"/>
                </a:cxn>
                <a:cxn ang="5400000">
                  <a:pos x="wd2" y="hd2"/>
                </a:cxn>
                <a:cxn ang="10800000">
                  <a:pos x="wd2" y="hd2"/>
                </a:cxn>
                <a:cxn ang="16200000">
                  <a:pos x="wd2" y="hd2"/>
                </a:cxn>
              </a:cxnLst>
              <a:rect l="0" t="0" r="r" b="b"/>
              <a:pathLst>
                <a:path w="21557" h="21597" extrusionOk="0">
                  <a:moveTo>
                    <a:pt x="222" y="11933"/>
                  </a:moveTo>
                  <a:cubicBezTo>
                    <a:pt x="823" y="9853"/>
                    <a:pt x="2900" y="5182"/>
                    <a:pt x="4195" y="1821"/>
                  </a:cubicBezTo>
                  <a:cubicBezTo>
                    <a:pt x="4319" y="1501"/>
                    <a:pt x="4609" y="682"/>
                    <a:pt x="4896" y="382"/>
                  </a:cubicBezTo>
                  <a:cubicBezTo>
                    <a:pt x="5120" y="147"/>
                    <a:pt x="5375" y="65"/>
                    <a:pt x="5581" y="32"/>
                  </a:cubicBezTo>
                  <a:cubicBezTo>
                    <a:pt x="5794" y="-3"/>
                    <a:pt x="5960" y="3"/>
                    <a:pt x="6150" y="2"/>
                  </a:cubicBezTo>
                  <a:cubicBezTo>
                    <a:pt x="6778" y="-1"/>
                    <a:pt x="7407" y="-1"/>
                    <a:pt x="8035" y="2"/>
                  </a:cubicBezTo>
                  <a:cubicBezTo>
                    <a:pt x="8121" y="2"/>
                    <a:pt x="8199" y="81"/>
                    <a:pt x="8256" y="208"/>
                  </a:cubicBezTo>
                  <a:cubicBezTo>
                    <a:pt x="8313" y="335"/>
                    <a:pt x="8348" y="510"/>
                    <a:pt x="8348" y="702"/>
                  </a:cubicBezTo>
                  <a:lnTo>
                    <a:pt x="8348" y="12609"/>
                  </a:lnTo>
                  <a:lnTo>
                    <a:pt x="21557" y="12609"/>
                  </a:lnTo>
                  <a:lnTo>
                    <a:pt x="21557" y="19262"/>
                  </a:lnTo>
                  <a:cubicBezTo>
                    <a:pt x="21557" y="19904"/>
                    <a:pt x="21440" y="20488"/>
                    <a:pt x="21250" y="20911"/>
                  </a:cubicBezTo>
                  <a:cubicBezTo>
                    <a:pt x="21061" y="21334"/>
                    <a:pt x="20800" y="21597"/>
                    <a:pt x="20513" y="21597"/>
                  </a:cubicBezTo>
                  <a:lnTo>
                    <a:pt x="18946" y="21597"/>
                  </a:lnTo>
                  <a:cubicBezTo>
                    <a:pt x="18908" y="18440"/>
                    <a:pt x="17748" y="15898"/>
                    <a:pt x="16327" y="15898"/>
                  </a:cubicBezTo>
                  <a:cubicBezTo>
                    <a:pt x="14906" y="15898"/>
                    <a:pt x="13746" y="18440"/>
                    <a:pt x="13708" y="21597"/>
                  </a:cubicBezTo>
                  <a:lnTo>
                    <a:pt x="7177" y="21597"/>
                  </a:lnTo>
                  <a:cubicBezTo>
                    <a:pt x="7138" y="18440"/>
                    <a:pt x="5979" y="15898"/>
                    <a:pt x="4558" y="15898"/>
                  </a:cubicBezTo>
                  <a:cubicBezTo>
                    <a:pt x="3136" y="15898"/>
                    <a:pt x="1977" y="18440"/>
                    <a:pt x="1938" y="21597"/>
                  </a:cubicBezTo>
                  <a:lnTo>
                    <a:pt x="1065" y="21597"/>
                  </a:lnTo>
                  <a:cubicBezTo>
                    <a:pt x="778" y="21597"/>
                    <a:pt x="517" y="21334"/>
                    <a:pt x="328" y="20911"/>
                  </a:cubicBezTo>
                  <a:cubicBezTo>
                    <a:pt x="138" y="20488"/>
                    <a:pt x="21" y="19904"/>
                    <a:pt x="21" y="19262"/>
                  </a:cubicBezTo>
                  <a:lnTo>
                    <a:pt x="3" y="14497"/>
                  </a:lnTo>
                  <a:cubicBezTo>
                    <a:pt x="3" y="14489"/>
                    <a:pt x="-43" y="12850"/>
                    <a:pt x="222" y="11933"/>
                  </a:cubicBezTo>
                  <a:close/>
                </a:path>
              </a:pathLst>
            </a:custGeom>
            <a:solidFill>
              <a:schemeClr val="accent1"/>
            </a:solidFill>
            <a:ln w="12700" cap="flat">
              <a:noFill/>
              <a:miter lim="400000"/>
            </a:ln>
            <a:effectLst/>
          </p:spPr>
          <p:txBody>
            <a:bodyPr wrap="square" lIns="26789" tIns="26789" rIns="26789" bIns="26789" numCol="1" anchor="ctr">
              <a:noAutofit/>
            </a:bodyPr>
            <a:lstStyle/>
            <a:p>
              <a:endParaRPr sz="2532" dirty="0">
                <a:latin typeface="Lato Light" panose="020F0502020204030203" pitchFamily="34" charset="0"/>
              </a:endParaRPr>
            </a:p>
          </p:txBody>
        </p:sp>
        <p:grpSp>
          <p:nvGrpSpPr>
            <p:cNvPr id="9" name="Group">
              <a:extLst>
                <a:ext uri="{FF2B5EF4-FFF2-40B4-BE49-F238E27FC236}">
                  <a16:creationId xmlns:a16="http://schemas.microsoft.com/office/drawing/2014/main" id="{9F4568E5-F7C0-F541-BA39-CD04D5522C38}"/>
                </a:ext>
              </a:extLst>
            </p:cNvPr>
            <p:cNvGrpSpPr/>
            <p:nvPr/>
          </p:nvGrpSpPr>
          <p:grpSpPr>
            <a:xfrm>
              <a:off x="543277" y="604105"/>
              <a:ext cx="1294572" cy="885397"/>
              <a:chOff x="0" y="0"/>
              <a:chExt cx="1294570" cy="885395"/>
            </a:xfrm>
          </p:grpSpPr>
          <p:sp>
            <p:nvSpPr>
              <p:cNvPr id="18" name="Shape">
                <a:extLst>
                  <a:ext uri="{FF2B5EF4-FFF2-40B4-BE49-F238E27FC236}">
                    <a16:creationId xmlns:a16="http://schemas.microsoft.com/office/drawing/2014/main" id="{DD21F413-4D51-C846-A44C-4AF2FC45CFAF}"/>
                  </a:ext>
                </a:extLst>
              </p:cNvPr>
              <p:cNvSpPr/>
              <p:nvPr/>
            </p:nvSpPr>
            <p:spPr>
              <a:xfrm>
                <a:off x="-1" y="0"/>
                <a:ext cx="1294572" cy="885396"/>
              </a:xfrm>
              <a:custGeom>
                <a:avLst/>
                <a:gdLst/>
                <a:ahLst/>
                <a:cxnLst>
                  <a:cxn ang="0">
                    <a:pos x="wd2" y="hd2"/>
                  </a:cxn>
                  <a:cxn ang="5400000">
                    <a:pos x="wd2" y="hd2"/>
                  </a:cxn>
                  <a:cxn ang="10800000">
                    <a:pos x="wd2" y="hd2"/>
                  </a:cxn>
                  <a:cxn ang="16200000">
                    <a:pos x="wd2" y="hd2"/>
                  </a:cxn>
                </a:cxnLst>
                <a:rect l="0" t="0" r="r" b="b"/>
                <a:pathLst>
                  <a:path w="21443" h="21600" extrusionOk="0">
                    <a:moveTo>
                      <a:pt x="20494" y="0"/>
                    </a:moveTo>
                    <a:cubicBezTo>
                      <a:pt x="21016" y="0"/>
                      <a:pt x="21443" y="629"/>
                      <a:pt x="21443" y="1398"/>
                    </a:cubicBezTo>
                    <a:lnTo>
                      <a:pt x="21443" y="20202"/>
                    </a:lnTo>
                    <a:cubicBezTo>
                      <a:pt x="21443" y="20971"/>
                      <a:pt x="21016" y="21600"/>
                      <a:pt x="20494" y="21600"/>
                    </a:cubicBezTo>
                    <a:lnTo>
                      <a:pt x="504" y="21600"/>
                    </a:lnTo>
                    <a:cubicBezTo>
                      <a:pt x="-18" y="21600"/>
                      <a:pt x="-157" y="21136"/>
                      <a:pt x="195" y="20569"/>
                    </a:cubicBezTo>
                    <a:lnTo>
                      <a:pt x="12339" y="1031"/>
                    </a:lnTo>
                    <a:cubicBezTo>
                      <a:pt x="12691" y="464"/>
                      <a:pt x="13407" y="0"/>
                      <a:pt x="13929" y="0"/>
                    </a:cubicBezTo>
                    <a:cubicBezTo>
                      <a:pt x="13929" y="0"/>
                      <a:pt x="20494" y="0"/>
                      <a:pt x="20494" y="0"/>
                    </a:cubicBezTo>
                    <a:close/>
                  </a:path>
                </a:pathLst>
              </a:custGeom>
              <a:solidFill>
                <a:srgbClr val="E5E5E5"/>
              </a:solidFill>
              <a:ln w="12700" cap="flat">
                <a:noFill/>
                <a:miter lim="400000"/>
              </a:ln>
              <a:effectLst/>
            </p:spPr>
            <p:txBody>
              <a:bodyPr wrap="square" lIns="26789" tIns="26789" rIns="26789" bIns="26789" numCol="1" anchor="ctr">
                <a:noAutofit/>
              </a:bodyPr>
              <a:lstStyle/>
              <a:p>
                <a:endParaRPr sz="2532" dirty="0">
                  <a:latin typeface="Lato Light" panose="020F0502020204030203" pitchFamily="34" charset="0"/>
                </a:endParaRPr>
              </a:p>
            </p:txBody>
          </p:sp>
          <p:sp>
            <p:nvSpPr>
              <p:cNvPr id="19" name="Shape">
                <a:extLst>
                  <a:ext uri="{FF2B5EF4-FFF2-40B4-BE49-F238E27FC236}">
                    <a16:creationId xmlns:a16="http://schemas.microsoft.com/office/drawing/2014/main" id="{25553150-562F-1F49-957F-E9330BEB7E71}"/>
                  </a:ext>
                </a:extLst>
              </p:cNvPr>
              <p:cNvSpPr/>
              <p:nvPr/>
            </p:nvSpPr>
            <p:spPr>
              <a:xfrm>
                <a:off x="630200" y="0"/>
                <a:ext cx="664371" cy="717779"/>
              </a:xfrm>
              <a:custGeom>
                <a:avLst/>
                <a:gdLst/>
                <a:ahLst/>
                <a:cxnLst>
                  <a:cxn ang="0">
                    <a:pos x="wd2" y="hd2"/>
                  </a:cxn>
                  <a:cxn ang="5400000">
                    <a:pos x="wd2" y="hd2"/>
                  </a:cxn>
                  <a:cxn ang="10800000">
                    <a:pos x="wd2" y="hd2"/>
                  </a:cxn>
                  <a:cxn ang="16200000">
                    <a:pos x="wd2" y="hd2"/>
                  </a:cxn>
                </a:cxnLst>
                <a:rect l="0" t="0" r="r" b="b"/>
                <a:pathLst>
                  <a:path w="21600" h="21600" extrusionOk="0">
                    <a:moveTo>
                      <a:pt x="0" y="5043"/>
                    </a:moveTo>
                    <a:lnTo>
                      <a:pt x="3730" y="1272"/>
                    </a:lnTo>
                    <a:cubicBezTo>
                      <a:pt x="4422" y="572"/>
                      <a:pt x="5826" y="0"/>
                      <a:pt x="6850" y="0"/>
                    </a:cubicBezTo>
                    <a:lnTo>
                      <a:pt x="19737" y="0"/>
                    </a:lnTo>
                    <a:cubicBezTo>
                      <a:pt x="20762" y="0"/>
                      <a:pt x="21600" y="776"/>
                      <a:pt x="21600" y="1724"/>
                    </a:cubicBezTo>
                    <a:lnTo>
                      <a:pt x="21600" y="21600"/>
                    </a:lnTo>
                    <a:cubicBezTo>
                      <a:pt x="21600" y="21600"/>
                      <a:pt x="0" y="5043"/>
                      <a:pt x="0" y="5043"/>
                    </a:cubicBezTo>
                    <a:close/>
                  </a:path>
                </a:pathLst>
              </a:custGeom>
              <a:solidFill>
                <a:srgbClr val="FFFFFF"/>
              </a:solidFill>
              <a:ln w="12700" cap="flat">
                <a:noFill/>
                <a:miter lim="400000"/>
              </a:ln>
              <a:effectLst/>
            </p:spPr>
            <p:txBody>
              <a:bodyPr wrap="square" lIns="26789" tIns="26789" rIns="26789" bIns="26789"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110" dirty="0">
                  <a:latin typeface="Lato Light" panose="020F0502020204030203" pitchFamily="34" charset="0"/>
                  <a:ea typeface="Lato Light" panose="020F0502020204030203" pitchFamily="34" charset="0"/>
                  <a:cs typeface="Lato Light" panose="020F0502020204030203" pitchFamily="34" charset="0"/>
                </a:endParaRPr>
              </a:p>
            </p:txBody>
          </p:sp>
        </p:grpSp>
        <p:sp>
          <p:nvSpPr>
            <p:cNvPr id="10" name="Shape">
              <a:extLst>
                <a:ext uri="{FF2B5EF4-FFF2-40B4-BE49-F238E27FC236}">
                  <a16:creationId xmlns:a16="http://schemas.microsoft.com/office/drawing/2014/main" id="{0EB06FD0-EE3E-D049-8C9B-7B4BBC981EB8}"/>
                </a:ext>
              </a:extLst>
            </p:cNvPr>
            <p:cNvSpPr/>
            <p:nvPr/>
          </p:nvSpPr>
          <p:spPr>
            <a:xfrm>
              <a:off x="1470713" y="1623582"/>
              <a:ext cx="367136" cy="102853"/>
            </a:xfrm>
            <a:custGeom>
              <a:avLst/>
              <a:gdLst/>
              <a:ahLst/>
              <a:cxnLst>
                <a:cxn ang="0">
                  <a:pos x="wd2" y="hd2"/>
                </a:cxn>
                <a:cxn ang="5400000">
                  <a:pos x="wd2" y="hd2"/>
                </a:cxn>
                <a:cxn ang="10800000">
                  <a:pos x="wd2" y="hd2"/>
                </a:cxn>
                <a:cxn ang="16200000">
                  <a:pos x="wd2" y="hd2"/>
                </a:cxn>
              </a:cxnLst>
              <a:rect l="0" t="0" r="r" b="b"/>
              <a:pathLst>
                <a:path w="21600" h="21600" extrusionOk="0">
                  <a:moveTo>
                    <a:pt x="19396" y="0"/>
                  </a:moveTo>
                  <a:cubicBezTo>
                    <a:pt x="19997" y="0"/>
                    <a:pt x="20536" y="855"/>
                    <a:pt x="20948" y="2326"/>
                  </a:cubicBezTo>
                  <a:cubicBezTo>
                    <a:pt x="21361" y="3797"/>
                    <a:pt x="21600" y="5724"/>
                    <a:pt x="21600" y="7868"/>
                  </a:cubicBezTo>
                  <a:lnTo>
                    <a:pt x="21600" y="13876"/>
                  </a:lnTo>
                  <a:cubicBezTo>
                    <a:pt x="21600" y="16021"/>
                    <a:pt x="21360" y="17905"/>
                    <a:pt x="20949" y="19347"/>
                  </a:cubicBezTo>
                  <a:cubicBezTo>
                    <a:pt x="20549" y="20746"/>
                    <a:pt x="19997" y="21600"/>
                    <a:pt x="19396" y="21600"/>
                  </a:cubicBezTo>
                  <a:lnTo>
                    <a:pt x="2164" y="21600"/>
                  </a:lnTo>
                  <a:cubicBezTo>
                    <a:pt x="1563" y="21600"/>
                    <a:pt x="1022" y="20741"/>
                    <a:pt x="631" y="19347"/>
                  </a:cubicBezTo>
                  <a:cubicBezTo>
                    <a:pt x="241" y="17952"/>
                    <a:pt x="0" y="16021"/>
                    <a:pt x="0" y="13876"/>
                  </a:cubicBezTo>
                  <a:lnTo>
                    <a:pt x="0" y="7868"/>
                  </a:lnTo>
                  <a:cubicBezTo>
                    <a:pt x="0" y="5724"/>
                    <a:pt x="239" y="3753"/>
                    <a:pt x="631" y="2326"/>
                  </a:cubicBezTo>
                  <a:cubicBezTo>
                    <a:pt x="1035" y="856"/>
                    <a:pt x="1563" y="0"/>
                    <a:pt x="2164" y="0"/>
                  </a:cubicBezTo>
                  <a:lnTo>
                    <a:pt x="19396" y="0"/>
                  </a:lnTo>
                  <a:close/>
                </a:path>
              </a:pathLst>
            </a:custGeom>
            <a:solidFill>
              <a:schemeClr val="accent1">
                <a:lumMod val="75000"/>
              </a:schemeClr>
            </a:solidFill>
            <a:ln w="12700" cap="flat">
              <a:noFill/>
              <a:miter lim="400000"/>
            </a:ln>
            <a:effectLst/>
          </p:spPr>
          <p:txBody>
            <a:bodyPr wrap="square" lIns="26789" tIns="26789" rIns="26789" bIns="26789" numCol="1" anchor="ctr">
              <a:noAutofit/>
            </a:bodyPr>
            <a:lstStyle/>
            <a:p>
              <a:endParaRPr sz="2532" dirty="0">
                <a:latin typeface="Lato Light" panose="020F0502020204030203" pitchFamily="34" charset="0"/>
              </a:endParaRPr>
            </a:p>
          </p:txBody>
        </p:sp>
        <p:sp>
          <p:nvSpPr>
            <p:cNvPr id="11" name="Shape">
              <a:extLst>
                <a:ext uri="{FF2B5EF4-FFF2-40B4-BE49-F238E27FC236}">
                  <a16:creationId xmlns:a16="http://schemas.microsoft.com/office/drawing/2014/main" id="{24D4A9D9-3B8D-2C4B-AE59-CA69CFC9FC1D}"/>
                </a:ext>
              </a:extLst>
            </p:cNvPr>
            <p:cNvSpPr/>
            <p:nvPr/>
          </p:nvSpPr>
          <p:spPr>
            <a:xfrm>
              <a:off x="112948" y="2004959"/>
              <a:ext cx="202920" cy="544292"/>
            </a:xfrm>
            <a:custGeom>
              <a:avLst/>
              <a:gdLst/>
              <a:ahLst/>
              <a:cxnLst>
                <a:cxn ang="0">
                  <a:pos x="wd2" y="hd2"/>
                </a:cxn>
                <a:cxn ang="5400000">
                  <a:pos x="wd2" y="hd2"/>
                </a:cxn>
                <a:cxn ang="10800000">
                  <a:pos x="wd2" y="hd2"/>
                </a:cxn>
                <a:cxn ang="16200000">
                  <a:pos x="wd2" y="hd2"/>
                </a:cxn>
              </a:cxnLst>
              <a:rect l="0" t="0" r="r" b="b"/>
              <a:pathLst>
                <a:path w="21282" h="21480" extrusionOk="0">
                  <a:moveTo>
                    <a:pt x="5401" y="4"/>
                  </a:moveTo>
                  <a:cubicBezTo>
                    <a:pt x="14291" y="-120"/>
                    <a:pt x="21600" y="2631"/>
                    <a:pt x="21271" y="5975"/>
                  </a:cubicBezTo>
                  <a:lnTo>
                    <a:pt x="21271" y="12091"/>
                  </a:lnTo>
                  <a:cubicBezTo>
                    <a:pt x="15056" y="12091"/>
                    <a:pt x="9796" y="12080"/>
                    <a:pt x="6071" y="12073"/>
                  </a:cubicBezTo>
                  <a:cubicBezTo>
                    <a:pt x="2345" y="12066"/>
                    <a:pt x="159" y="12073"/>
                    <a:pt x="0" y="12073"/>
                  </a:cubicBezTo>
                  <a:lnTo>
                    <a:pt x="96" y="453"/>
                  </a:lnTo>
                  <a:cubicBezTo>
                    <a:pt x="1736" y="192"/>
                    <a:pt x="3526" y="30"/>
                    <a:pt x="5401" y="4"/>
                  </a:cubicBezTo>
                  <a:close/>
                  <a:moveTo>
                    <a:pt x="6740" y="16372"/>
                  </a:moveTo>
                  <a:cubicBezTo>
                    <a:pt x="10484" y="16372"/>
                    <a:pt x="13527" y="17517"/>
                    <a:pt x="13527" y="18926"/>
                  </a:cubicBezTo>
                  <a:cubicBezTo>
                    <a:pt x="13527" y="20335"/>
                    <a:pt x="10484" y="21480"/>
                    <a:pt x="6740" y="21480"/>
                  </a:cubicBezTo>
                  <a:cubicBezTo>
                    <a:pt x="2997" y="21480"/>
                    <a:pt x="0" y="20335"/>
                    <a:pt x="0" y="18926"/>
                  </a:cubicBezTo>
                  <a:cubicBezTo>
                    <a:pt x="0" y="17517"/>
                    <a:pt x="2997" y="16372"/>
                    <a:pt x="6740" y="16372"/>
                  </a:cubicBezTo>
                  <a:close/>
                </a:path>
              </a:pathLst>
            </a:custGeom>
            <a:solidFill>
              <a:srgbClr val="E5E5E5"/>
            </a:solidFill>
            <a:ln w="12700" cap="flat">
              <a:noFill/>
              <a:miter lim="400000"/>
            </a:ln>
            <a:effectLst/>
          </p:spPr>
          <p:txBody>
            <a:bodyPr wrap="square" lIns="26789" tIns="26789" rIns="26789" bIns="26789" numCol="1" anchor="ctr">
              <a:noAutofit/>
            </a:bodyPr>
            <a:lstStyle/>
            <a:p>
              <a:endParaRPr sz="2532" dirty="0">
                <a:latin typeface="Lato Light" panose="020F0502020204030203" pitchFamily="34" charset="0"/>
              </a:endParaRPr>
            </a:p>
          </p:txBody>
        </p:sp>
        <p:grpSp>
          <p:nvGrpSpPr>
            <p:cNvPr id="12" name="Group">
              <a:extLst>
                <a:ext uri="{FF2B5EF4-FFF2-40B4-BE49-F238E27FC236}">
                  <a16:creationId xmlns:a16="http://schemas.microsoft.com/office/drawing/2014/main" id="{816FC43C-6A44-3F43-96F5-7335B9C11662}"/>
                </a:ext>
              </a:extLst>
            </p:cNvPr>
            <p:cNvGrpSpPr/>
            <p:nvPr/>
          </p:nvGrpSpPr>
          <p:grpSpPr>
            <a:xfrm>
              <a:off x="2078855" y="-1"/>
              <a:ext cx="2836500" cy="1665234"/>
              <a:chOff x="0" y="0"/>
              <a:chExt cx="2836498" cy="1665232"/>
            </a:xfrm>
          </p:grpSpPr>
          <p:sp>
            <p:nvSpPr>
              <p:cNvPr id="14" name="Shape">
                <a:extLst>
                  <a:ext uri="{FF2B5EF4-FFF2-40B4-BE49-F238E27FC236}">
                    <a16:creationId xmlns:a16="http://schemas.microsoft.com/office/drawing/2014/main" id="{6C6CE489-017B-8649-BAD3-714AAD29918F}"/>
                  </a:ext>
                </a:extLst>
              </p:cNvPr>
              <p:cNvSpPr/>
              <p:nvPr/>
            </p:nvSpPr>
            <p:spPr>
              <a:xfrm>
                <a:off x="0" y="0"/>
                <a:ext cx="2836499" cy="1665233"/>
              </a:xfrm>
              <a:custGeom>
                <a:avLst/>
                <a:gdLst/>
                <a:ahLst/>
                <a:cxnLst>
                  <a:cxn ang="0">
                    <a:pos x="wd2" y="hd2"/>
                  </a:cxn>
                  <a:cxn ang="5400000">
                    <a:pos x="wd2" y="hd2"/>
                  </a:cxn>
                  <a:cxn ang="10800000">
                    <a:pos x="wd2" y="hd2"/>
                  </a:cxn>
                  <a:cxn ang="16200000">
                    <a:pos x="wd2" y="hd2"/>
                  </a:cxn>
                </a:cxnLst>
                <a:rect l="0" t="0" r="r" b="b"/>
                <a:pathLst>
                  <a:path w="21600" h="21600" extrusionOk="0">
                    <a:moveTo>
                      <a:pt x="19662" y="0"/>
                    </a:moveTo>
                    <a:lnTo>
                      <a:pt x="1938" y="0"/>
                    </a:lnTo>
                    <a:cubicBezTo>
                      <a:pt x="1383" y="0"/>
                      <a:pt x="1101" y="0"/>
                      <a:pt x="801" y="162"/>
                    </a:cubicBezTo>
                    <a:cubicBezTo>
                      <a:pt x="473" y="365"/>
                      <a:pt x="214" y="805"/>
                      <a:pt x="95" y="1364"/>
                    </a:cubicBezTo>
                    <a:cubicBezTo>
                      <a:pt x="0" y="1875"/>
                      <a:pt x="0" y="2355"/>
                      <a:pt x="0" y="3317"/>
                    </a:cubicBezTo>
                    <a:lnTo>
                      <a:pt x="0" y="18298"/>
                    </a:lnTo>
                    <a:cubicBezTo>
                      <a:pt x="0" y="19245"/>
                      <a:pt x="0" y="19725"/>
                      <a:pt x="95" y="20236"/>
                    </a:cubicBezTo>
                    <a:cubicBezTo>
                      <a:pt x="214" y="20795"/>
                      <a:pt x="473" y="21235"/>
                      <a:pt x="801" y="21438"/>
                    </a:cubicBezTo>
                    <a:cubicBezTo>
                      <a:pt x="1101" y="21600"/>
                      <a:pt x="1383" y="21600"/>
                      <a:pt x="1947" y="21600"/>
                    </a:cubicBezTo>
                    <a:lnTo>
                      <a:pt x="19662" y="21600"/>
                    </a:lnTo>
                    <a:cubicBezTo>
                      <a:pt x="20217" y="21600"/>
                      <a:pt x="20499" y="21600"/>
                      <a:pt x="20799" y="21438"/>
                    </a:cubicBezTo>
                    <a:cubicBezTo>
                      <a:pt x="21127" y="21235"/>
                      <a:pt x="21386" y="20795"/>
                      <a:pt x="21505" y="20236"/>
                    </a:cubicBezTo>
                    <a:cubicBezTo>
                      <a:pt x="21600" y="19725"/>
                      <a:pt x="21600" y="19245"/>
                      <a:pt x="21600" y="18283"/>
                    </a:cubicBezTo>
                    <a:lnTo>
                      <a:pt x="21600" y="3302"/>
                    </a:lnTo>
                    <a:cubicBezTo>
                      <a:pt x="21600" y="2355"/>
                      <a:pt x="21600" y="1875"/>
                      <a:pt x="21505" y="1364"/>
                    </a:cubicBezTo>
                    <a:cubicBezTo>
                      <a:pt x="21386" y="805"/>
                      <a:pt x="21127" y="365"/>
                      <a:pt x="20799" y="162"/>
                    </a:cubicBezTo>
                    <a:cubicBezTo>
                      <a:pt x="20499" y="0"/>
                      <a:pt x="20217" y="0"/>
                      <a:pt x="19653" y="0"/>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grpSp>
            <p:nvGrpSpPr>
              <p:cNvPr id="15" name="Group">
                <a:extLst>
                  <a:ext uri="{FF2B5EF4-FFF2-40B4-BE49-F238E27FC236}">
                    <a16:creationId xmlns:a16="http://schemas.microsoft.com/office/drawing/2014/main" id="{B5F771A3-8EDA-AE47-9821-B6ADE58AE5A8}"/>
                  </a:ext>
                </a:extLst>
              </p:cNvPr>
              <p:cNvGrpSpPr/>
              <p:nvPr/>
            </p:nvGrpSpPr>
            <p:grpSpPr>
              <a:xfrm>
                <a:off x="918679" y="333046"/>
                <a:ext cx="999141" cy="999140"/>
                <a:chOff x="0" y="0"/>
                <a:chExt cx="999139" cy="999139"/>
              </a:xfrm>
            </p:grpSpPr>
            <p:sp>
              <p:nvSpPr>
                <p:cNvPr id="16" name="Circle">
                  <a:extLst>
                    <a:ext uri="{FF2B5EF4-FFF2-40B4-BE49-F238E27FC236}">
                      <a16:creationId xmlns:a16="http://schemas.microsoft.com/office/drawing/2014/main" id="{7E6288E6-F6AB-F84B-BD89-9BD9D749EA87}"/>
                    </a:ext>
                  </a:extLst>
                </p:cNvPr>
                <p:cNvSpPr/>
                <p:nvPr/>
              </p:nvSpPr>
              <p:spPr>
                <a:xfrm>
                  <a:off x="0" y="0"/>
                  <a:ext cx="999140" cy="999140"/>
                </a:xfrm>
                <a:prstGeom prst="ellipse">
                  <a:avLst/>
                </a:prstGeom>
                <a:solidFill>
                  <a:srgbClr val="FFFFFF"/>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sp>
              <p:nvSpPr>
                <p:cNvPr id="17" name="Shape">
                  <a:extLst>
                    <a:ext uri="{FF2B5EF4-FFF2-40B4-BE49-F238E27FC236}">
                      <a16:creationId xmlns:a16="http://schemas.microsoft.com/office/drawing/2014/main" id="{852B070D-BFCE-2442-B33E-B8CF34EF51F8}"/>
                    </a:ext>
                  </a:extLst>
                </p:cNvPr>
                <p:cNvSpPr/>
                <p:nvPr/>
              </p:nvSpPr>
              <p:spPr>
                <a:xfrm>
                  <a:off x="208036" y="208309"/>
                  <a:ext cx="582833" cy="582832"/>
                </a:xfrm>
                <a:custGeom>
                  <a:avLst/>
                  <a:gdLst/>
                  <a:ahLst/>
                  <a:cxnLst>
                    <a:cxn ang="0">
                      <a:pos x="wd2" y="hd2"/>
                    </a:cxn>
                    <a:cxn ang="5400000">
                      <a:pos x="wd2" y="hd2"/>
                    </a:cxn>
                    <a:cxn ang="10800000">
                      <a:pos x="wd2" y="hd2"/>
                    </a:cxn>
                    <a:cxn ang="16200000">
                      <a:pos x="wd2" y="hd2"/>
                    </a:cxn>
                  </a:cxnLst>
                  <a:rect l="0" t="0" r="r" b="b"/>
                  <a:pathLst>
                    <a:path w="21600" h="21600" extrusionOk="0">
                      <a:moveTo>
                        <a:pt x="13288" y="0"/>
                      </a:moveTo>
                      <a:lnTo>
                        <a:pt x="13288" y="8312"/>
                      </a:lnTo>
                      <a:lnTo>
                        <a:pt x="21600" y="8312"/>
                      </a:lnTo>
                      <a:lnTo>
                        <a:pt x="21600" y="13269"/>
                      </a:lnTo>
                      <a:lnTo>
                        <a:pt x="13288" y="13269"/>
                      </a:lnTo>
                      <a:lnTo>
                        <a:pt x="13288" y="21600"/>
                      </a:lnTo>
                      <a:lnTo>
                        <a:pt x="8331" y="21600"/>
                      </a:lnTo>
                      <a:lnTo>
                        <a:pt x="8331" y="13269"/>
                      </a:lnTo>
                      <a:lnTo>
                        <a:pt x="0" y="13269"/>
                      </a:lnTo>
                      <a:lnTo>
                        <a:pt x="0" y="8312"/>
                      </a:lnTo>
                      <a:lnTo>
                        <a:pt x="8331" y="8312"/>
                      </a:lnTo>
                      <a:lnTo>
                        <a:pt x="8331" y="0"/>
                      </a:lnTo>
                      <a:lnTo>
                        <a:pt x="13288" y="0"/>
                      </a:lnTo>
                      <a:close/>
                    </a:path>
                  </a:pathLst>
                </a:custGeom>
                <a:solidFill>
                  <a:schemeClr val="accent2"/>
                </a:solidFill>
                <a:ln w="12700" cap="flat">
                  <a:noFill/>
                  <a:miter lim="400000"/>
                </a:ln>
                <a:effectLst/>
              </p:spPr>
              <p:txBody>
                <a:bodyPr wrap="square" lIns="0" tIns="0" rIns="0" bIns="0" numCol="1" anchor="t">
                  <a:noAutofit/>
                </a:bodyPr>
                <a:lstStyle/>
                <a:p>
                  <a:endParaRPr sz="2532" dirty="0">
                    <a:latin typeface="Lato Light" panose="020F0502020204030203" pitchFamily="34" charset="0"/>
                  </a:endParaRPr>
                </a:p>
              </p:txBody>
            </p:sp>
          </p:grpSp>
        </p:grpSp>
        <p:sp>
          <p:nvSpPr>
            <p:cNvPr id="13" name="Shape">
              <a:extLst>
                <a:ext uri="{FF2B5EF4-FFF2-40B4-BE49-F238E27FC236}">
                  <a16:creationId xmlns:a16="http://schemas.microsoft.com/office/drawing/2014/main" id="{C09A2B6B-08D7-7D43-B532-2E9DFFA34FA0}"/>
                </a:ext>
              </a:extLst>
            </p:cNvPr>
            <p:cNvSpPr/>
            <p:nvPr/>
          </p:nvSpPr>
          <p:spPr>
            <a:xfrm>
              <a:off x="0" y="2155589"/>
              <a:ext cx="5080001" cy="1025681"/>
            </a:xfrm>
            <a:custGeom>
              <a:avLst/>
              <a:gdLst/>
              <a:ahLst/>
              <a:cxnLst>
                <a:cxn ang="0">
                  <a:pos x="wd2" y="hd2"/>
                </a:cxn>
                <a:cxn ang="5400000">
                  <a:pos x="wd2" y="hd2"/>
                </a:cxn>
                <a:cxn ang="10800000">
                  <a:pos x="wd2" y="hd2"/>
                </a:cxn>
                <a:cxn ang="16200000">
                  <a:pos x="wd2" y="hd2"/>
                </a:cxn>
              </a:cxnLst>
              <a:rect l="0" t="0" r="r" b="b"/>
              <a:pathLst>
                <a:path w="21600" h="21600" extrusionOk="0">
                  <a:moveTo>
                    <a:pt x="16110" y="0"/>
                  </a:moveTo>
                  <a:cubicBezTo>
                    <a:pt x="17312" y="0"/>
                    <a:pt x="18288" y="4841"/>
                    <a:pt x="18288" y="10795"/>
                  </a:cubicBezTo>
                  <a:cubicBezTo>
                    <a:pt x="18288" y="16749"/>
                    <a:pt x="17312" y="21600"/>
                    <a:pt x="16110" y="21600"/>
                  </a:cubicBezTo>
                  <a:cubicBezTo>
                    <a:pt x="14908" y="21600"/>
                    <a:pt x="13929" y="16749"/>
                    <a:pt x="13929" y="10795"/>
                  </a:cubicBezTo>
                  <a:cubicBezTo>
                    <a:pt x="13929" y="4841"/>
                    <a:pt x="14908" y="0"/>
                    <a:pt x="16110" y="0"/>
                  </a:cubicBezTo>
                  <a:close/>
                  <a:moveTo>
                    <a:pt x="4857" y="0"/>
                  </a:moveTo>
                  <a:cubicBezTo>
                    <a:pt x="6059" y="0"/>
                    <a:pt x="7034" y="4841"/>
                    <a:pt x="7034" y="10795"/>
                  </a:cubicBezTo>
                  <a:cubicBezTo>
                    <a:pt x="7034" y="16749"/>
                    <a:pt x="6059" y="21600"/>
                    <a:pt x="4857" y="21600"/>
                  </a:cubicBezTo>
                  <a:cubicBezTo>
                    <a:pt x="3655" y="21600"/>
                    <a:pt x="2675" y="16749"/>
                    <a:pt x="2675" y="10795"/>
                  </a:cubicBezTo>
                  <a:cubicBezTo>
                    <a:pt x="2675" y="4841"/>
                    <a:pt x="3655" y="0"/>
                    <a:pt x="4857" y="0"/>
                  </a:cubicBezTo>
                  <a:close/>
                  <a:moveTo>
                    <a:pt x="21419" y="3189"/>
                  </a:moveTo>
                  <a:cubicBezTo>
                    <a:pt x="21468" y="3189"/>
                    <a:pt x="21514" y="3290"/>
                    <a:pt x="21547" y="3452"/>
                  </a:cubicBezTo>
                  <a:cubicBezTo>
                    <a:pt x="21580" y="3614"/>
                    <a:pt x="21600" y="3832"/>
                    <a:pt x="21600" y="4077"/>
                  </a:cubicBezTo>
                  <a:lnTo>
                    <a:pt x="21600" y="9885"/>
                  </a:lnTo>
                  <a:cubicBezTo>
                    <a:pt x="21600" y="10130"/>
                    <a:pt x="21580" y="10350"/>
                    <a:pt x="21547" y="10510"/>
                  </a:cubicBezTo>
                  <a:cubicBezTo>
                    <a:pt x="21514" y="10669"/>
                    <a:pt x="21468" y="10762"/>
                    <a:pt x="21419" y="10762"/>
                  </a:cubicBezTo>
                  <a:lnTo>
                    <a:pt x="18622" y="10762"/>
                  </a:lnTo>
                  <a:cubicBezTo>
                    <a:pt x="18621" y="9576"/>
                    <a:pt x="18585" y="8399"/>
                    <a:pt x="18516" y="7266"/>
                  </a:cubicBezTo>
                  <a:cubicBezTo>
                    <a:pt x="18424" y="5783"/>
                    <a:pt x="18276" y="4398"/>
                    <a:pt x="18080" y="3189"/>
                  </a:cubicBezTo>
                  <a:cubicBezTo>
                    <a:pt x="19078" y="3189"/>
                    <a:pt x="19911" y="3189"/>
                    <a:pt x="20496" y="3189"/>
                  </a:cubicBezTo>
                  <a:cubicBezTo>
                    <a:pt x="21083" y="3189"/>
                    <a:pt x="21419" y="3189"/>
                    <a:pt x="21419" y="3189"/>
                  </a:cubicBezTo>
                  <a:close/>
                  <a:moveTo>
                    <a:pt x="14154" y="3189"/>
                  </a:moveTo>
                  <a:cubicBezTo>
                    <a:pt x="13984" y="4228"/>
                    <a:pt x="13847" y="5404"/>
                    <a:pt x="13754" y="6685"/>
                  </a:cubicBezTo>
                  <a:cubicBezTo>
                    <a:pt x="13661" y="7964"/>
                    <a:pt x="13610" y="9330"/>
                    <a:pt x="13610" y="10762"/>
                  </a:cubicBezTo>
                  <a:lnTo>
                    <a:pt x="7339" y="10762"/>
                  </a:lnTo>
                  <a:cubicBezTo>
                    <a:pt x="7330" y="9332"/>
                    <a:pt x="7275" y="7969"/>
                    <a:pt x="7185" y="6685"/>
                  </a:cubicBezTo>
                  <a:cubicBezTo>
                    <a:pt x="7096" y="5427"/>
                    <a:pt x="6973" y="4255"/>
                    <a:pt x="6819" y="3189"/>
                  </a:cubicBezTo>
                  <a:cubicBezTo>
                    <a:pt x="7967" y="3189"/>
                    <a:pt x="9194" y="3189"/>
                    <a:pt x="10433" y="3189"/>
                  </a:cubicBezTo>
                  <a:cubicBezTo>
                    <a:pt x="11686" y="3189"/>
                    <a:pt x="12952" y="3189"/>
                    <a:pt x="14154" y="3189"/>
                  </a:cubicBezTo>
                  <a:close/>
                  <a:moveTo>
                    <a:pt x="2881" y="3189"/>
                  </a:moveTo>
                  <a:cubicBezTo>
                    <a:pt x="2717" y="4239"/>
                    <a:pt x="2584" y="5414"/>
                    <a:pt x="2491" y="6685"/>
                  </a:cubicBezTo>
                  <a:cubicBezTo>
                    <a:pt x="2398" y="7965"/>
                    <a:pt x="2347" y="9331"/>
                    <a:pt x="2341" y="10762"/>
                  </a:cubicBezTo>
                  <a:lnTo>
                    <a:pt x="670" y="10762"/>
                  </a:lnTo>
                  <a:lnTo>
                    <a:pt x="367" y="10762"/>
                  </a:lnTo>
                  <a:lnTo>
                    <a:pt x="179" y="10762"/>
                  </a:lnTo>
                  <a:cubicBezTo>
                    <a:pt x="130" y="10762"/>
                    <a:pt x="83" y="10671"/>
                    <a:pt x="51" y="10510"/>
                  </a:cubicBezTo>
                  <a:cubicBezTo>
                    <a:pt x="18" y="10348"/>
                    <a:pt x="0" y="10130"/>
                    <a:pt x="0" y="9885"/>
                  </a:cubicBezTo>
                  <a:lnTo>
                    <a:pt x="0" y="4077"/>
                  </a:lnTo>
                  <a:cubicBezTo>
                    <a:pt x="0" y="3832"/>
                    <a:pt x="18" y="3602"/>
                    <a:pt x="51" y="3441"/>
                  </a:cubicBezTo>
                  <a:cubicBezTo>
                    <a:pt x="83" y="3280"/>
                    <a:pt x="130" y="3189"/>
                    <a:pt x="179" y="3189"/>
                  </a:cubicBezTo>
                  <a:cubicBezTo>
                    <a:pt x="179" y="3189"/>
                    <a:pt x="232" y="3187"/>
                    <a:pt x="301" y="3189"/>
                  </a:cubicBezTo>
                  <a:cubicBezTo>
                    <a:pt x="370" y="3191"/>
                    <a:pt x="458" y="3186"/>
                    <a:pt x="520" y="3189"/>
                  </a:cubicBezTo>
                  <a:cubicBezTo>
                    <a:pt x="533" y="3188"/>
                    <a:pt x="765" y="3190"/>
                    <a:pt x="1173" y="3189"/>
                  </a:cubicBezTo>
                  <a:cubicBezTo>
                    <a:pt x="1582" y="3188"/>
                    <a:pt x="2167" y="3190"/>
                    <a:pt x="2881" y="3189"/>
                  </a:cubicBezTo>
                  <a:close/>
                  <a:moveTo>
                    <a:pt x="16133" y="5118"/>
                  </a:moveTo>
                  <a:cubicBezTo>
                    <a:pt x="15488" y="5118"/>
                    <a:pt x="14966" y="7713"/>
                    <a:pt x="14966" y="10904"/>
                  </a:cubicBezTo>
                  <a:cubicBezTo>
                    <a:pt x="14966" y="14096"/>
                    <a:pt x="15488" y="16679"/>
                    <a:pt x="16133" y="16679"/>
                  </a:cubicBezTo>
                  <a:cubicBezTo>
                    <a:pt x="16777" y="16679"/>
                    <a:pt x="17299" y="14096"/>
                    <a:pt x="17299" y="10904"/>
                  </a:cubicBezTo>
                  <a:cubicBezTo>
                    <a:pt x="17299" y="7713"/>
                    <a:pt x="16777" y="5118"/>
                    <a:pt x="16133" y="5118"/>
                  </a:cubicBezTo>
                  <a:close/>
                  <a:moveTo>
                    <a:pt x="4877" y="5118"/>
                  </a:moveTo>
                  <a:cubicBezTo>
                    <a:pt x="4232" y="5118"/>
                    <a:pt x="3711" y="7713"/>
                    <a:pt x="3711" y="10904"/>
                  </a:cubicBezTo>
                  <a:cubicBezTo>
                    <a:pt x="3711" y="14096"/>
                    <a:pt x="4232" y="16679"/>
                    <a:pt x="4877" y="16679"/>
                  </a:cubicBezTo>
                  <a:cubicBezTo>
                    <a:pt x="5521" y="16679"/>
                    <a:pt x="6045" y="14096"/>
                    <a:pt x="6045" y="10904"/>
                  </a:cubicBezTo>
                  <a:cubicBezTo>
                    <a:pt x="6045" y="7713"/>
                    <a:pt x="5521" y="5118"/>
                    <a:pt x="4877" y="5118"/>
                  </a:cubicBezTo>
                  <a:close/>
                  <a:moveTo>
                    <a:pt x="16135" y="7551"/>
                  </a:moveTo>
                  <a:cubicBezTo>
                    <a:pt x="16311" y="7551"/>
                    <a:pt x="16487" y="7891"/>
                    <a:pt x="16622" y="8559"/>
                  </a:cubicBezTo>
                  <a:cubicBezTo>
                    <a:pt x="16891" y="9895"/>
                    <a:pt x="16891" y="12056"/>
                    <a:pt x="16622" y="13392"/>
                  </a:cubicBezTo>
                  <a:cubicBezTo>
                    <a:pt x="16352" y="14727"/>
                    <a:pt x="15918" y="14727"/>
                    <a:pt x="15648" y="13392"/>
                  </a:cubicBezTo>
                  <a:cubicBezTo>
                    <a:pt x="15378" y="12056"/>
                    <a:pt x="15378" y="9895"/>
                    <a:pt x="15648" y="8559"/>
                  </a:cubicBezTo>
                  <a:cubicBezTo>
                    <a:pt x="15783" y="7891"/>
                    <a:pt x="15958" y="7551"/>
                    <a:pt x="16135" y="7551"/>
                  </a:cubicBezTo>
                  <a:close/>
                  <a:moveTo>
                    <a:pt x="4879" y="7551"/>
                  </a:moveTo>
                  <a:cubicBezTo>
                    <a:pt x="5056" y="7551"/>
                    <a:pt x="5233" y="7891"/>
                    <a:pt x="5368" y="8559"/>
                  </a:cubicBezTo>
                  <a:cubicBezTo>
                    <a:pt x="5638" y="9895"/>
                    <a:pt x="5638" y="12056"/>
                    <a:pt x="5368" y="13392"/>
                  </a:cubicBezTo>
                  <a:cubicBezTo>
                    <a:pt x="5098" y="14727"/>
                    <a:pt x="4662" y="14727"/>
                    <a:pt x="4392" y="13392"/>
                  </a:cubicBezTo>
                  <a:cubicBezTo>
                    <a:pt x="4122" y="12056"/>
                    <a:pt x="4122" y="9895"/>
                    <a:pt x="4392" y="8559"/>
                  </a:cubicBezTo>
                  <a:cubicBezTo>
                    <a:pt x="4527" y="7891"/>
                    <a:pt x="4702" y="7551"/>
                    <a:pt x="4879" y="7551"/>
                  </a:cubicBezTo>
                  <a:close/>
                </a:path>
              </a:pathLst>
            </a:custGeom>
            <a:solidFill>
              <a:schemeClr val="tx1">
                <a:lumMod val="60000"/>
                <a:lumOff val="40000"/>
              </a:schemeClr>
            </a:solidFill>
            <a:ln w="12700" cap="flat">
              <a:noFill/>
              <a:miter lim="400000"/>
            </a:ln>
            <a:effectLst/>
          </p:spPr>
          <p:txBody>
            <a:bodyPr wrap="square" lIns="26789" tIns="26789" rIns="26789" bIns="26789" numCol="1" anchor="ctr">
              <a:noAutofit/>
            </a:bodyPr>
            <a:lstStyle/>
            <a:p>
              <a:endParaRPr sz="2532" dirty="0">
                <a:latin typeface="Lato Light" panose="020F0502020204030203" pitchFamily="34" charset="0"/>
              </a:endParaRPr>
            </a:p>
          </p:txBody>
        </p:sp>
      </p:grpSp>
      <p:sp>
        <p:nvSpPr>
          <p:cNvPr id="20" name="TextBox 19">
            <a:extLst>
              <a:ext uri="{FF2B5EF4-FFF2-40B4-BE49-F238E27FC236}">
                <a16:creationId xmlns:a16="http://schemas.microsoft.com/office/drawing/2014/main" id="{2037F4BD-1C92-1F43-9DDC-EC7E79289E90}"/>
              </a:ext>
            </a:extLst>
          </p:cNvPr>
          <p:cNvSpPr txBox="1"/>
          <p:nvPr/>
        </p:nvSpPr>
        <p:spPr>
          <a:xfrm>
            <a:off x="1419088" y="306186"/>
            <a:ext cx="9353843" cy="1323439"/>
          </a:xfrm>
          <a:prstGeom prst="rect">
            <a:avLst/>
          </a:prstGeom>
          <a:noFill/>
        </p:spPr>
        <p:txBody>
          <a:bodyPr wrap="none" rtlCol="0">
            <a:spAutoFit/>
          </a:bodyPr>
          <a:lstStyle/>
          <a:p>
            <a:pPr algn="ctr"/>
            <a:r>
              <a:rPr lang="en-US" sz="4000" b="1" cap="none" dirty="0">
                <a:latin typeface="Abadi" panose="020B0604020104020204" pitchFamily="34" charset="0"/>
                <a:ea typeface="Trebuchet MS"/>
                <a:cs typeface="Trebuchet MS"/>
                <a:sym typeface="Trebuchet MS"/>
              </a:rPr>
              <a:t>Various Methods For Solving This Problem</a:t>
            </a:r>
            <a:br>
              <a:rPr lang="en-US" sz="4000" b="1" cap="none" dirty="0">
                <a:latin typeface="Abadi" panose="020B0604020104020204" pitchFamily="34" charset="0"/>
                <a:ea typeface="Trebuchet MS"/>
                <a:cs typeface="Trebuchet MS"/>
                <a:sym typeface="Trebuchet MS"/>
              </a:rPr>
            </a:br>
            <a:endParaRPr lang="en-US" sz="4000" b="1" dirty="0">
              <a:solidFill>
                <a:schemeClr val="tx2"/>
              </a:solidFill>
              <a:latin typeface="Poppins" pitchFamily="2" charset="77"/>
              <a:cs typeface="Poppins" pitchFamily="2" charset="77"/>
            </a:endParaRPr>
          </a:p>
        </p:txBody>
      </p:sp>
      <p:sp>
        <p:nvSpPr>
          <p:cNvPr id="5" name="TextBox 4">
            <a:extLst>
              <a:ext uri="{FF2B5EF4-FFF2-40B4-BE49-F238E27FC236}">
                <a16:creationId xmlns:a16="http://schemas.microsoft.com/office/drawing/2014/main" id="{0B607735-96D4-64A0-29AE-6AC82B2ED972}"/>
              </a:ext>
            </a:extLst>
          </p:cNvPr>
          <p:cNvSpPr txBox="1"/>
          <p:nvPr/>
        </p:nvSpPr>
        <p:spPr>
          <a:xfrm>
            <a:off x="5904942" y="2202381"/>
            <a:ext cx="5525058" cy="2862322"/>
          </a:xfrm>
          <a:prstGeom prst="rect">
            <a:avLst/>
          </a:prstGeom>
          <a:noFill/>
        </p:spPr>
        <p:txBody>
          <a:bodyPr wrap="square" rtlCol="0">
            <a:spAutoFit/>
          </a:bodyPr>
          <a:lstStyle/>
          <a:p>
            <a:pPr marL="0" marR="0" lvl="0" indent="0" algn="l" rtl="0">
              <a:lnSpc>
                <a:spcPct val="150000"/>
              </a:lnSpc>
              <a:spcBef>
                <a:spcPts val="0"/>
              </a:spcBef>
              <a:spcAft>
                <a:spcPts val="0"/>
              </a:spcAft>
              <a:buNone/>
            </a:pPr>
            <a:r>
              <a:rPr lang="en-US" dirty="0">
                <a:latin typeface="Times New Roman" panose="02020603050405020304" pitchFamily="18" charset="0"/>
                <a:ea typeface="Verdana"/>
                <a:cs typeface="Times New Roman" panose="02020603050405020304" pitchFamily="18" charset="0"/>
                <a:sym typeface="Verdana"/>
              </a:rPr>
              <a:t>According to (</a:t>
            </a:r>
            <a:r>
              <a:rPr lang="en-US" dirty="0" err="1">
                <a:latin typeface="Times New Roman" panose="02020603050405020304" pitchFamily="18" charset="0"/>
                <a:ea typeface="Verdana"/>
                <a:cs typeface="Times New Roman" panose="02020603050405020304" pitchFamily="18" charset="0"/>
                <a:sym typeface="Verdana"/>
              </a:rPr>
              <a:t>Szkutnik-Rogoż</a:t>
            </a:r>
            <a:r>
              <a:rPr lang="en-US" dirty="0">
                <a:latin typeface="Times New Roman" panose="02020603050405020304" pitchFamily="18" charset="0"/>
                <a:ea typeface="Verdana"/>
                <a:cs typeface="Times New Roman" panose="02020603050405020304" pitchFamily="18" charset="0"/>
                <a:sym typeface="Verdana"/>
              </a:rPr>
              <a:t> et al., 2021), there are several alternative manual approaches to solve the transportation problem. They are,</a:t>
            </a:r>
          </a:p>
          <a:p>
            <a:pPr marL="889000" marR="0" lvl="0" indent="-342900" algn="l" rtl="0">
              <a:lnSpc>
                <a:spcPct val="150000"/>
              </a:lnSpc>
              <a:spcBef>
                <a:spcPts val="0"/>
              </a:spcBef>
              <a:spcAft>
                <a:spcPts val="0"/>
              </a:spcAft>
              <a:buSzPct val="100000"/>
              <a:buFont typeface="+mj-lt"/>
              <a:buAutoNum type="arabicPeriod"/>
            </a:pPr>
            <a:r>
              <a:rPr lang="en-US" dirty="0">
                <a:latin typeface="Times New Roman" panose="02020603050405020304" pitchFamily="18" charset="0"/>
                <a:ea typeface="Verdana"/>
                <a:cs typeface="Times New Roman" panose="02020603050405020304" pitchFamily="18" charset="0"/>
                <a:sym typeface="Verdana"/>
              </a:rPr>
              <a:t>North-West corner method</a:t>
            </a:r>
          </a:p>
          <a:p>
            <a:pPr marL="889000" marR="0" lvl="0" indent="-342900" algn="l" rtl="0">
              <a:lnSpc>
                <a:spcPct val="150000"/>
              </a:lnSpc>
              <a:spcBef>
                <a:spcPts val="0"/>
              </a:spcBef>
              <a:spcAft>
                <a:spcPts val="0"/>
              </a:spcAft>
              <a:buSzPct val="100000"/>
              <a:buFont typeface="+mj-lt"/>
              <a:buAutoNum type="arabicPeriod"/>
            </a:pPr>
            <a:r>
              <a:rPr lang="en-US" dirty="0">
                <a:latin typeface="Times New Roman" panose="02020603050405020304" pitchFamily="18" charset="0"/>
                <a:ea typeface="Verdana"/>
                <a:cs typeface="Times New Roman" panose="02020603050405020304" pitchFamily="18" charset="0"/>
                <a:sym typeface="Verdana"/>
              </a:rPr>
              <a:t>Least Square method</a:t>
            </a:r>
          </a:p>
          <a:p>
            <a:pPr marL="889000" marR="0" lvl="0" indent="-342900" algn="l" rtl="0">
              <a:lnSpc>
                <a:spcPct val="150000"/>
              </a:lnSpc>
              <a:spcBef>
                <a:spcPts val="0"/>
              </a:spcBef>
              <a:spcAft>
                <a:spcPts val="0"/>
              </a:spcAft>
              <a:buSzPct val="100000"/>
              <a:buFont typeface="+mj-lt"/>
              <a:buAutoNum type="arabicPeriod"/>
            </a:pPr>
            <a:r>
              <a:rPr lang="en-US" dirty="0">
                <a:latin typeface="Times New Roman" panose="02020603050405020304" pitchFamily="18" charset="0"/>
                <a:ea typeface="Verdana"/>
                <a:cs typeface="Times New Roman" panose="02020603050405020304" pitchFamily="18" charset="0"/>
                <a:sym typeface="Verdana"/>
              </a:rPr>
              <a:t>VAM (Vogel’s Approximation Method)</a:t>
            </a:r>
          </a:p>
          <a:p>
            <a:endParaRPr lang="en-GB" dirty="0"/>
          </a:p>
        </p:txBody>
      </p:sp>
    </p:spTree>
    <p:extLst>
      <p:ext uri="{BB962C8B-B14F-4D97-AF65-F5344CB8AC3E}">
        <p14:creationId xmlns:p14="http://schemas.microsoft.com/office/powerpoint/2010/main" val="3100682993"/>
      </p:ext>
    </p:extLst>
  </p:cSld>
  <p:clrMapOvr>
    <a:masterClrMapping/>
  </p:clrMapOvr>
</p:sld>
</file>

<file path=ppt/theme/theme1.xml><?xml version="1.0" encoding="utf-8"?>
<a:theme xmlns:a="http://schemas.openxmlformats.org/drawingml/2006/main" name="Office Theme">
  <a:themeElements>
    <a:clrScheme name="F5F2EB">
      <a:dk1>
        <a:srgbClr val="000000"/>
      </a:dk1>
      <a:lt1>
        <a:srgbClr val="FFFFFF"/>
      </a:lt1>
      <a:dk2>
        <a:srgbClr val="44546A"/>
      </a:dk2>
      <a:lt2>
        <a:srgbClr val="E7E4E6"/>
      </a:lt2>
      <a:accent1>
        <a:srgbClr val="D96564"/>
      </a:accent1>
      <a:accent2>
        <a:srgbClr val="108669"/>
      </a:accent2>
      <a:accent3>
        <a:srgbClr val="84B278"/>
      </a:accent3>
      <a:accent4>
        <a:srgbClr val="F5F2EB"/>
      </a:accent4>
      <a:accent5>
        <a:srgbClr val="E89284"/>
      </a:accent5>
      <a:accent6>
        <a:srgbClr val="004D1C"/>
      </a:accent6>
      <a:hlink>
        <a:srgbClr val="108669"/>
      </a:hlink>
      <a:folHlink>
        <a:srgbClr val="D96564"/>
      </a:folHlink>
    </a:clrScheme>
    <a:fontScheme name="Custom 38">
      <a:majorFont>
        <a:latin typeface="Posterama"/>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_Design_Win32_SW_v12" id="{1AD134C9-4A31-4CB6-9F7D-29B35BD6EC68}" vid="{E7B7B4BC-1E73-4387-8610-DDF68B5613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79A01C8-E43C-4B02-93C6-A94C3FE5F3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53791F-F5A3-4DD5-A653-7AA42E82FCC4}">
  <ds:schemaRefs>
    <ds:schemaRef ds:uri="http://schemas.microsoft.com/sharepoint/v3/contenttype/forms"/>
  </ds:schemaRefs>
</ds:datastoreItem>
</file>

<file path=customXml/itemProps3.xml><?xml version="1.0" encoding="utf-8"?>
<ds:datastoreItem xmlns:ds="http://schemas.openxmlformats.org/officeDocument/2006/customXml" ds:itemID="{BFFE8F7C-40E7-4230-B95E-A7E4898949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Feathered design</Template>
  <TotalTime>651</TotalTime>
  <Words>1444</Words>
  <Application>Microsoft Office PowerPoint</Application>
  <PresentationFormat>Widescreen</PresentationFormat>
  <Paragraphs>318</Paragraphs>
  <Slides>24</Slides>
  <Notes>18</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24</vt:i4>
      </vt:variant>
    </vt:vector>
  </HeadingPairs>
  <TitlesOfParts>
    <vt:vector size="43" baseType="lpstr">
      <vt:lpstr>Abadi</vt:lpstr>
      <vt:lpstr>Arial</vt:lpstr>
      <vt:lpstr>Avenir</vt:lpstr>
      <vt:lpstr>Calibri</vt:lpstr>
      <vt:lpstr>Courier New</vt:lpstr>
      <vt:lpstr>Georgia Pro</vt:lpstr>
      <vt:lpstr>Georgia Pro Light</vt:lpstr>
      <vt:lpstr>Gill Sans</vt:lpstr>
      <vt:lpstr>Lato Light</vt:lpstr>
      <vt:lpstr>Poppins</vt:lpstr>
      <vt:lpstr>Posterama</vt:lpstr>
      <vt:lpstr>Spectral</vt:lpstr>
      <vt:lpstr>Spectral Medium</vt:lpstr>
      <vt:lpstr>Spectral SemiBold</vt:lpstr>
      <vt:lpstr>Times New Roman</vt:lpstr>
      <vt:lpstr>Trebuchet MS</vt:lpstr>
      <vt:lpstr>Verdana</vt:lpstr>
      <vt:lpstr>Wingdings</vt:lpstr>
      <vt:lpstr>Office Theme</vt:lpstr>
      <vt:lpstr>Network FLOW optimization for a pharmaceutical company</vt:lpstr>
      <vt:lpstr>PowerPoint Presentation</vt:lpstr>
      <vt:lpstr>Introduction</vt:lpstr>
      <vt:lpstr>Problem Domain</vt:lpstr>
      <vt:lpstr>Problem Domain cont…</vt:lpstr>
      <vt:lpstr>PowerPoint Presentation</vt:lpstr>
      <vt:lpstr>PowerPoint Presentation</vt:lpstr>
      <vt:lpstr>PowerPoint Presentation</vt:lpstr>
      <vt:lpstr>PowerPoint Presentation</vt:lpstr>
      <vt:lpstr>PowerPoint Presentation</vt:lpstr>
      <vt:lpstr>PowerPoint Presentation</vt:lpstr>
      <vt:lpstr>Problem Data</vt:lpstr>
      <vt:lpstr>PowerPoint Presentation</vt:lpstr>
      <vt:lpstr>PowerPoint Presentation</vt:lpstr>
      <vt:lpstr>PowerPoint Presentation</vt:lpstr>
      <vt:lpstr>1) Decision Variables cont.…</vt:lpstr>
      <vt:lpstr>PowerPoint Presentation</vt:lpstr>
      <vt:lpstr>PowerPoint Presentation</vt:lpstr>
      <vt:lpstr>PowerPoint Presentation</vt:lpstr>
      <vt:lpstr>PowerPoint Presentation</vt:lpstr>
      <vt:lpstr>PowerPoint Presentation</vt:lpstr>
      <vt:lpstr>PowerPoint Presentation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optimization for a pharmaceutical company</dc:title>
  <dc:creator>Ellekuttige Fernando</dc:creator>
  <cp:lastModifiedBy>HP</cp:lastModifiedBy>
  <cp:revision>55</cp:revision>
  <dcterms:created xsi:type="dcterms:W3CDTF">2022-12-11T12:14:51Z</dcterms:created>
  <dcterms:modified xsi:type="dcterms:W3CDTF">2022-12-12T11:01:24Z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