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jja mahendra" userId="af692d402c3d6a11" providerId="LiveId" clId="{8873DD1A-B3AD-48A4-98CA-CBE3A5D36D02}"/>
    <pc:docChg chg="modSld">
      <pc:chgData name="vajja mahendra" userId="af692d402c3d6a11" providerId="LiveId" clId="{8873DD1A-B3AD-48A4-98CA-CBE3A5D36D02}" dt="2023-08-07T10:24:15.113" v="8" actId="20577"/>
      <pc:docMkLst>
        <pc:docMk/>
      </pc:docMkLst>
      <pc:sldChg chg="modSp mod">
        <pc:chgData name="vajja mahendra" userId="af692d402c3d6a11" providerId="LiveId" clId="{8873DD1A-B3AD-48A4-98CA-CBE3A5D36D02}" dt="2023-08-07T10:24:15.113" v="8" actId="20577"/>
        <pc:sldMkLst>
          <pc:docMk/>
          <pc:sldMk cId="2804031159" sldId="262"/>
        </pc:sldMkLst>
        <pc:spChg chg="mod">
          <ac:chgData name="vajja mahendra" userId="af692d402c3d6a11" providerId="LiveId" clId="{8873DD1A-B3AD-48A4-98CA-CBE3A5D36D02}" dt="2023-08-07T10:24:15.113" v="8" actId="20577"/>
          <ac:spMkLst>
            <pc:docMk/>
            <pc:sldMk cId="2804031159" sldId="262"/>
            <ac:spMk id="3" creationId="{CCDAA4FF-F859-7F3F-253E-D887591A413A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4080D-7D10-44C9-BED2-ECC9C6EC49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040D80-1696-454D-8AD4-4077A329495D}">
      <dgm:prSet/>
      <dgm:spPr/>
      <dgm:t>
        <a:bodyPr/>
        <a:lstStyle/>
        <a:p>
          <a:r>
            <a:rPr lang="en-IN" b="1" dirty="0"/>
            <a:t>What is Flask: </a:t>
          </a:r>
          <a:r>
            <a:rPr lang="en-IN" dirty="0"/>
            <a:t>Flask is a web micro-framework written in python, designed to be simple, lightweight and easily extensible.</a:t>
          </a:r>
          <a:endParaRPr lang="en-US" dirty="0"/>
        </a:p>
      </dgm:t>
    </dgm:pt>
    <dgm:pt modelId="{10C3F454-12CE-4331-AC63-F6A966D757C1}" type="parTrans" cxnId="{250312A1-0362-4DCE-BDBA-565C8B0843AE}">
      <dgm:prSet/>
      <dgm:spPr/>
      <dgm:t>
        <a:bodyPr/>
        <a:lstStyle/>
        <a:p>
          <a:endParaRPr lang="en-US"/>
        </a:p>
      </dgm:t>
    </dgm:pt>
    <dgm:pt modelId="{C3AB2D56-8E49-4077-8008-2D356D13B419}" type="sibTrans" cxnId="{250312A1-0362-4DCE-BDBA-565C8B0843A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496F63A-5187-408C-A067-73441C830547}">
      <dgm:prSet/>
      <dgm:spPr/>
      <dgm:t>
        <a:bodyPr/>
        <a:lstStyle/>
        <a:p>
          <a:r>
            <a:rPr lang="en-IN" b="1" dirty="0"/>
            <a:t>Why Flask: </a:t>
          </a:r>
          <a:r>
            <a:rPr lang="en-IN" dirty="0"/>
            <a:t>Flask allows you to quickly build web application with minimal boilerplate code, making it perfect for small projects and rapid prototyping.</a:t>
          </a:r>
          <a:endParaRPr lang="en-US" dirty="0"/>
        </a:p>
      </dgm:t>
    </dgm:pt>
    <dgm:pt modelId="{E7DFC2BF-3243-425E-9516-54AEE4BD8A3D}" type="parTrans" cxnId="{D385DCBC-2876-4595-BBA8-54C4FACC0028}">
      <dgm:prSet/>
      <dgm:spPr/>
      <dgm:t>
        <a:bodyPr/>
        <a:lstStyle/>
        <a:p>
          <a:endParaRPr lang="en-US"/>
        </a:p>
      </dgm:t>
    </dgm:pt>
    <dgm:pt modelId="{7F6D93A1-7CDD-48E3-8984-047186B94EAA}" type="sibTrans" cxnId="{D385DCBC-2876-4595-BBA8-54C4FACC002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4570F1F-A16C-494A-ADD3-C1F73700267A}">
      <dgm:prSet/>
      <dgm:spPr/>
      <dgm:t>
        <a:bodyPr/>
        <a:lstStyle/>
        <a:p>
          <a:r>
            <a:rPr lang="en-IN" b="1" dirty="0"/>
            <a:t>Features and Benefits: </a:t>
          </a:r>
          <a:r>
            <a:rPr lang="en-IN" dirty="0"/>
            <a:t>Flask is highly customisable and has a wide range of extensions available. It also has an active community with plenty of resources and tutorials.</a:t>
          </a:r>
          <a:endParaRPr lang="en-US" dirty="0"/>
        </a:p>
      </dgm:t>
    </dgm:pt>
    <dgm:pt modelId="{0B865D7F-DBBE-44DF-9815-75911F4F4FF8}" type="parTrans" cxnId="{17A1015E-9EB5-462E-994C-405BA989082F}">
      <dgm:prSet/>
      <dgm:spPr/>
      <dgm:t>
        <a:bodyPr/>
        <a:lstStyle/>
        <a:p>
          <a:endParaRPr lang="en-US"/>
        </a:p>
      </dgm:t>
    </dgm:pt>
    <dgm:pt modelId="{A133F372-F74A-468B-AE49-02785E736D55}" type="sibTrans" cxnId="{17A1015E-9EB5-462E-994C-405BA989082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1AC3119-3EB7-45B5-B2EC-39F9E6A93BE9}">
      <dgm:prSet/>
      <dgm:spPr/>
      <dgm:t>
        <a:bodyPr/>
        <a:lstStyle/>
        <a:p>
          <a:r>
            <a:rPr lang="en-IN" b="1" dirty="0"/>
            <a:t>Getting Started: </a:t>
          </a:r>
          <a:r>
            <a:rPr lang="en-IN" dirty="0"/>
            <a:t>Let’s dive in and learn how to use Flask to build a powerful web application.</a:t>
          </a:r>
          <a:endParaRPr lang="en-US" dirty="0"/>
        </a:p>
      </dgm:t>
    </dgm:pt>
    <dgm:pt modelId="{DACB8402-BE62-495F-962D-B5CB1601AD67}" type="parTrans" cxnId="{EFCA3719-2ECC-4160-952C-824AB11BD418}">
      <dgm:prSet/>
      <dgm:spPr/>
      <dgm:t>
        <a:bodyPr/>
        <a:lstStyle/>
        <a:p>
          <a:endParaRPr lang="en-US"/>
        </a:p>
      </dgm:t>
    </dgm:pt>
    <dgm:pt modelId="{5D92E3D7-86DE-4BB1-A689-FB2AD96A27BF}" type="sibTrans" cxnId="{EFCA3719-2ECC-4160-952C-824AB11BD418}">
      <dgm:prSet phldrT="04" phldr="0"/>
      <dgm:spPr/>
      <dgm:t>
        <a:bodyPr/>
        <a:lstStyle/>
        <a:p>
          <a:endParaRPr lang="en-US"/>
        </a:p>
      </dgm:t>
    </dgm:pt>
    <dgm:pt modelId="{B4DB1377-94EF-41BA-9D9E-755696F1EC3E}" type="pres">
      <dgm:prSet presAssocID="{3294080D-7D10-44C9-BED2-ECC9C6EC49E8}" presName="outerComposite" presStyleCnt="0">
        <dgm:presLayoutVars>
          <dgm:chMax val="5"/>
          <dgm:dir/>
          <dgm:resizeHandles val="exact"/>
        </dgm:presLayoutVars>
      </dgm:prSet>
      <dgm:spPr/>
    </dgm:pt>
    <dgm:pt modelId="{FA0D55CF-71CB-4A8D-A4D5-2ED3616074E6}" type="pres">
      <dgm:prSet presAssocID="{3294080D-7D10-44C9-BED2-ECC9C6EC49E8}" presName="dummyMaxCanvas" presStyleCnt="0">
        <dgm:presLayoutVars/>
      </dgm:prSet>
      <dgm:spPr/>
    </dgm:pt>
    <dgm:pt modelId="{E1A9B7B8-BB02-4B4B-A765-110F3CB553E8}" type="pres">
      <dgm:prSet presAssocID="{3294080D-7D10-44C9-BED2-ECC9C6EC49E8}" presName="FourNodes_1" presStyleLbl="node1" presStyleIdx="0" presStyleCnt="4">
        <dgm:presLayoutVars>
          <dgm:bulletEnabled val="1"/>
        </dgm:presLayoutVars>
      </dgm:prSet>
      <dgm:spPr/>
    </dgm:pt>
    <dgm:pt modelId="{DE7227F4-F8E6-49A5-B88A-A4419B0BFFDE}" type="pres">
      <dgm:prSet presAssocID="{3294080D-7D10-44C9-BED2-ECC9C6EC49E8}" presName="FourNodes_2" presStyleLbl="node1" presStyleIdx="1" presStyleCnt="4">
        <dgm:presLayoutVars>
          <dgm:bulletEnabled val="1"/>
        </dgm:presLayoutVars>
      </dgm:prSet>
      <dgm:spPr/>
    </dgm:pt>
    <dgm:pt modelId="{AB22C3F6-5F82-474A-8212-8BD81E861072}" type="pres">
      <dgm:prSet presAssocID="{3294080D-7D10-44C9-BED2-ECC9C6EC49E8}" presName="FourNodes_3" presStyleLbl="node1" presStyleIdx="2" presStyleCnt="4">
        <dgm:presLayoutVars>
          <dgm:bulletEnabled val="1"/>
        </dgm:presLayoutVars>
      </dgm:prSet>
      <dgm:spPr/>
    </dgm:pt>
    <dgm:pt modelId="{5229D76B-E5F7-4C0F-A31C-BCE2961F405A}" type="pres">
      <dgm:prSet presAssocID="{3294080D-7D10-44C9-BED2-ECC9C6EC49E8}" presName="FourNodes_4" presStyleLbl="node1" presStyleIdx="3" presStyleCnt="4">
        <dgm:presLayoutVars>
          <dgm:bulletEnabled val="1"/>
        </dgm:presLayoutVars>
      </dgm:prSet>
      <dgm:spPr/>
    </dgm:pt>
    <dgm:pt modelId="{E77BA0F0-C05E-41A0-8F53-EAB479E52A5D}" type="pres">
      <dgm:prSet presAssocID="{3294080D-7D10-44C9-BED2-ECC9C6EC49E8}" presName="FourConn_1-2" presStyleLbl="fgAccFollowNode1" presStyleIdx="0" presStyleCnt="3">
        <dgm:presLayoutVars>
          <dgm:bulletEnabled val="1"/>
        </dgm:presLayoutVars>
      </dgm:prSet>
      <dgm:spPr/>
    </dgm:pt>
    <dgm:pt modelId="{7671714E-2F1B-40C2-87C1-495862D263FE}" type="pres">
      <dgm:prSet presAssocID="{3294080D-7D10-44C9-BED2-ECC9C6EC49E8}" presName="FourConn_2-3" presStyleLbl="fgAccFollowNode1" presStyleIdx="1" presStyleCnt="3">
        <dgm:presLayoutVars>
          <dgm:bulletEnabled val="1"/>
        </dgm:presLayoutVars>
      </dgm:prSet>
      <dgm:spPr/>
    </dgm:pt>
    <dgm:pt modelId="{96FDB9C3-D0F1-4917-A974-86F87AF7AEAA}" type="pres">
      <dgm:prSet presAssocID="{3294080D-7D10-44C9-BED2-ECC9C6EC49E8}" presName="FourConn_3-4" presStyleLbl="fgAccFollowNode1" presStyleIdx="2" presStyleCnt="3">
        <dgm:presLayoutVars>
          <dgm:bulletEnabled val="1"/>
        </dgm:presLayoutVars>
      </dgm:prSet>
      <dgm:spPr/>
    </dgm:pt>
    <dgm:pt modelId="{80BB52A5-7E9E-4BF4-A6F9-0BFDA8B89E6A}" type="pres">
      <dgm:prSet presAssocID="{3294080D-7D10-44C9-BED2-ECC9C6EC49E8}" presName="FourNodes_1_text" presStyleLbl="node1" presStyleIdx="3" presStyleCnt="4">
        <dgm:presLayoutVars>
          <dgm:bulletEnabled val="1"/>
        </dgm:presLayoutVars>
      </dgm:prSet>
      <dgm:spPr/>
    </dgm:pt>
    <dgm:pt modelId="{77C8EC1B-A7C3-44CF-AB14-6F524D6E88BD}" type="pres">
      <dgm:prSet presAssocID="{3294080D-7D10-44C9-BED2-ECC9C6EC49E8}" presName="FourNodes_2_text" presStyleLbl="node1" presStyleIdx="3" presStyleCnt="4">
        <dgm:presLayoutVars>
          <dgm:bulletEnabled val="1"/>
        </dgm:presLayoutVars>
      </dgm:prSet>
      <dgm:spPr/>
    </dgm:pt>
    <dgm:pt modelId="{0D41A613-A816-4DE9-8EA7-DEFB0CDAD95C}" type="pres">
      <dgm:prSet presAssocID="{3294080D-7D10-44C9-BED2-ECC9C6EC49E8}" presName="FourNodes_3_text" presStyleLbl="node1" presStyleIdx="3" presStyleCnt="4">
        <dgm:presLayoutVars>
          <dgm:bulletEnabled val="1"/>
        </dgm:presLayoutVars>
      </dgm:prSet>
      <dgm:spPr/>
    </dgm:pt>
    <dgm:pt modelId="{58D0A2A2-0234-40BE-AB53-A4D4F63C5855}" type="pres">
      <dgm:prSet presAssocID="{3294080D-7D10-44C9-BED2-ECC9C6EC49E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505450B-49F3-44DA-8F06-5E2968E7A4AF}" type="presOf" srcId="{61AC3119-3EB7-45B5-B2EC-39F9E6A93BE9}" destId="{5229D76B-E5F7-4C0F-A31C-BCE2961F405A}" srcOrd="0" destOrd="0" presId="urn:microsoft.com/office/officeart/2005/8/layout/vProcess5"/>
    <dgm:cxn modelId="{C3088314-7D1A-4A68-9C5B-5C2530587F74}" type="presOf" srcId="{61AC3119-3EB7-45B5-B2EC-39F9E6A93BE9}" destId="{58D0A2A2-0234-40BE-AB53-A4D4F63C5855}" srcOrd="1" destOrd="0" presId="urn:microsoft.com/office/officeart/2005/8/layout/vProcess5"/>
    <dgm:cxn modelId="{EFCA3719-2ECC-4160-952C-824AB11BD418}" srcId="{3294080D-7D10-44C9-BED2-ECC9C6EC49E8}" destId="{61AC3119-3EB7-45B5-B2EC-39F9E6A93BE9}" srcOrd="3" destOrd="0" parTransId="{DACB8402-BE62-495F-962D-B5CB1601AD67}" sibTransId="{5D92E3D7-86DE-4BB1-A689-FB2AD96A27BF}"/>
    <dgm:cxn modelId="{C846CE24-7C12-43E4-810D-87A5A88B023B}" type="presOf" srcId="{5496F63A-5187-408C-A067-73441C830547}" destId="{77C8EC1B-A7C3-44CF-AB14-6F524D6E88BD}" srcOrd="1" destOrd="0" presId="urn:microsoft.com/office/officeart/2005/8/layout/vProcess5"/>
    <dgm:cxn modelId="{143AB037-41CA-4C17-BC15-850E49803BE4}" type="presOf" srcId="{64570F1F-A16C-494A-ADD3-C1F73700267A}" destId="{0D41A613-A816-4DE9-8EA7-DEFB0CDAD95C}" srcOrd="1" destOrd="0" presId="urn:microsoft.com/office/officeart/2005/8/layout/vProcess5"/>
    <dgm:cxn modelId="{82D5293E-9CD7-46FF-B0A2-E49AA809EBD5}" type="presOf" srcId="{C3AB2D56-8E49-4077-8008-2D356D13B419}" destId="{E77BA0F0-C05E-41A0-8F53-EAB479E52A5D}" srcOrd="0" destOrd="0" presId="urn:microsoft.com/office/officeart/2005/8/layout/vProcess5"/>
    <dgm:cxn modelId="{17A1015E-9EB5-462E-994C-405BA989082F}" srcId="{3294080D-7D10-44C9-BED2-ECC9C6EC49E8}" destId="{64570F1F-A16C-494A-ADD3-C1F73700267A}" srcOrd="2" destOrd="0" parTransId="{0B865D7F-DBBE-44DF-9815-75911F4F4FF8}" sibTransId="{A133F372-F74A-468B-AE49-02785E736D55}"/>
    <dgm:cxn modelId="{8EDEBA74-2A3E-4DB6-95D6-A734E9DBF92A}" type="presOf" srcId="{A133F372-F74A-468B-AE49-02785E736D55}" destId="{96FDB9C3-D0F1-4917-A974-86F87AF7AEAA}" srcOrd="0" destOrd="0" presId="urn:microsoft.com/office/officeart/2005/8/layout/vProcess5"/>
    <dgm:cxn modelId="{DEC8428B-83E2-451E-93A1-4D7952600DFF}" type="presOf" srcId="{B4040D80-1696-454D-8AD4-4077A329495D}" destId="{E1A9B7B8-BB02-4B4B-A765-110F3CB553E8}" srcOrd="0" destOrd="0" presId="urn:microsoft.com/office/officeart/2005/8/layout/vProcess5"/>
    <dgm:cxn modelId="{49690493-7450-4A68-BF4C-03C04E21646D}" type="presOf" srcId="{5496F63A-5187-408C-A067-73441C830547}" destId="{DE7227F4-F8E6-49A5-B88A-A4419B0BFFDE}" srcOrd="0" destOrd="0" presId="urn:microsoft.com/office/officeart/2005/8/layout/vProcess5"/>
    <dgm:cxn modelId="{C4A6FF93-3D06-45C5-AC9B-32A1140F187D}" type="presOf" srcId="{B4040D80-1696-454D-8AD4-4077A329495D}" destId="{80BB52A5-7E9E-4BF4-A6F9-0BFDA8B89E6A}" srcOrd="1" destOrd="0" presId="urn:microsoft.com/office/officeart/2005/8/layout/vProcess5"/>
    <dgm:cxn modelId="{250312A1-0362-4DCE-BDBA-565C8B0843AE}" srcId="{3294080D-7D10-44C9-BED2-ECC9C6EC49E8}" destId="{B4040D80-1696-454D-8AD4-4077A329495D}" srcOrd="0" destOrd="0" parTransId="{10C3F454-12CE-4331-AC63-F6A966D757C1}" sibTransId="{C3AB2D56-8E49-4077-8008-2D356D13B419}"/>
    <dgm:cxn modelId="{D385DCBC-2876-4595-BBA8-54C4FACC0028}" srcId="{3294080D-7D10-44C9-BED2-ECC9C6EC49E8}" destId="{5496F63A-5187-408C-A067-73441C830547}" srcOrd="1" destOrd="0" parTransId="{E7DFC2BF-3243-425E-9516-54AEE4BD8A3D}" sibTransId="{7F6D93A1-7CDD-48E3-8984-047186B94EAA}"/>
    <dgm:cxn modelId="{3D6327C6-97E7-4991-B2B9-0E62AB1DD2E6}" type="presOf" srcId="{7F6D93A1-7CDD-48E3-8984-047186B94EAA}" destId="{7671714E-2F1B-40C2-87C1-495862D263FE}" srcOrd="0" destOrd="0" presId="urn:microsoft.com/office/officeart/2005/8/layout/vProcess5"/>
    <dgm:cxn modelId="{1C1C83D3-3426-48BA-92AD-5ED6165E970C}" type="presOf" srcId="{64570F1F-A16C-494A-ADD3-C1F73700267A}" destId="{AB22C3F6-5F82-474A-8212-8BD81E861072}" srcOrd="0" destOrd="0" presId="urn:microsoft.com/office/officeart/2005/8/layout/vProcess5"/>
    <dgm:cxn modelId="{9871EFE2-A700-4491-B52D-9E6202326883}" type="presOf" srcId="{3294080D-7D10-44C9-BED2-ECC9C6EC49E8}" destId="{B4DB1377-94EF-41BA-9D9E-755696F1EC3E}" srcOrd="0" destOrd="0" presId="urn:microsoft.com/office/officeart/2005/8/layout/vProcess5"/>
    <dgm:cxn modelId="{5338AC71-E81C-4261-8DF6-EE3E89ED71BF}" type="presParOf" srcId="{B4DB1377-94EF-41BA-9D9E-755696F1EC3E}" destId="{FA0D55CF-71CB-4A8D-A4D5-2ED3616074E6}" srcOrd="0" destOrd="0" presId="urn:microsoft.com/office/officeart/2005/8/layout/vProcess5"/>
    <dgm:cxn modelId="{3BCD94DA-8C8D-40D5-AB70-1C7D54E5A8F4}" type="presParOf" srcId="{B4DB1377-94EF-41BA-9D9E-755696F1EC3E}" destId="{E1A9B7B8-BB02-4B4B-A765-110F3CB553E8}" srcOrd="1" destOrd="0" presId="urn:microsoft.com/office/officeart/2005/8/layout/vProcess5"/>
    <dgm:cxn modelId="{55C58C58-DB63-4EED-BC59-2B086AE8BCC4}" type="presParOf" srcId="{B4DB1377-94EF-41BA-9D9E-755696F1EC3E}" destId="{DE7227F4-F8E6-49A5-B88A-A4419B0BFFDE}" srcOrd="2" destOrd="0" presId="urn:microsoft.com/office/officeart/2005/8/layout/vProcess5"/>
    <dgm:cxn modelId="{ADBD19DE-32A9-4B84-826D-150A08EF46C8}" type="presParOf" srcId="{B4DB1377-94EF-41BA-9D9E-755696F1EC3E}" destId="{AB22C3F6-5F82-474A-8212-8BD81E861072}" srcOrd="3" destOrd="0" presId="urn:microsoft.com/office/officeart/2005/8/layout/vProcess5"/>
    <dgm:cxn modelId="{E99E4FA7-96F8-43A8-985E-07A876E9AE9A}" type="presParOf" srcId="{B4DB1377-94EF-41BA-9D9E-755696F1EC3E}" destId="{5229D76B-E5F7-4C0F-A31C-BCE2961F405A}" srcOrd="4" destOrd="0" presId="urn:microsoft.com/office/officeart/2005/8/layout/vProcess5"/>
    <dgm:cxn modelId="{4CAAF076-EF72-4219-B1C4-196AB6351C40}" type="presParOf" srcId="{B4DB1377-94EF-41BA-9D9E-755696F1EC3E}" destId="{E77BA0F0-C05E-41A0-8F53-EAB479E52A5D}" srcOrd="5" destOrd="0" presId="urn:microsoft.com/office/officeart/2005/8/layout/vProcess5"/>
    <dgm:cxn modelId="{E63F5DA6-880B-47FB-9719-1874E31E0BFE}" type="presParOf" srcId="{B4DB1377-94EF-41BA-9D9E-755696F1EC3E}" destId="{7671714E-2F1B-40C2-87C1-495862D263FE}" srcOrd="6" destOrd="0" presId="urn:microsoft.com/office/officeart/2005/8/layout/vProcess5"/>
    <dgm:cxn modelId="{1B7D6FD5-18D7-478A-8219-2B1067C0E62A}" type="presParOf" srcId="{B4DB1377-94EF-41BA-9D9E-755696F1EC3E}" destId="{96FDB9C3-D0F1-4917-A974-86F87AF7AEAA}" srcOrd="7" destOrd="0" presId="urn:microsoft.com/office/officeart/2005/8/layout/vProcess5"/>
    <dgm:cxn modelId="{8DC6DC9A-4CC6-4180-AAA6-29739A184C83}" type="presParOf" srcId="{B4DB1377-94EF-41BA-9D9E-755696F1EC3E}" destId="{80BB52A5-7E9E-4BF4-A6F9-0BFDA8B89E6A}" srcOrd="8" destOrd="0" presId="urn:microsoft.com/office/officeart/2005/8/layout/vProcess5"/>
    <dgm:cxn modelId="{65678C74-BCC5-4B57-A576-07579BC775B2}" type="presParOf" srcId="{B4DB1377-94EF-41BA-9D9E-755696F1EC3E}" destId="{77C8EC1B-A7C3-44CF-AB14-6F524D6E88BD}" srcOrd="9" destOrd="0" presId="urn:microsoft.com/office/officeart/2005/8/layout/vProcess5"/>
    <dgm:cxn modelId="{84824B3E-B57B-4F03-8FAF-4DAAA99D31B4}" type="presParOf" srcId="{B4DB1377-94EF-41BA-9D9E-755696F1EC3E}" destId="{0D41A613-A816-4DE9-8EA7-DEFB0CDAD95C}" srcOrd="10" destOrd="0" presId="urn:microsoft.com/office/officeart/2005/8/layout/vProcess5"/>
    <dgm:cxn modelId="{1EEAF3CE-02CA-4AB2-8314-E94504BF3065}" type="presParOf" srcId="{B4DB1377-94EF-41BA-9D9E-755696F1EC3E}" destId="{58D0A2A2-0234-40BE-AB53-A4D4F63C585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97CE1-B436-4AB2-AED7-0AB721891E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754B071-24FF-42CB-8E7F-1D4C74B4DC4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baseline="0" dirty="0"/>
            <a:t>1.Project Setup: </a:t>
          </a:r>
          <a:r>
            <a:rPr lang="en-IN" baseline="0" dirty="0"/>
            <a:t>Before starting our application, we need to set up our project environment and install the necessary dependencies.</a:t>
          </a:r>
          <a:endParaRPr lang="en-US" dirty="0"/>
        </a:p>
      </dgm:t>
    </dgm:pt>
    <dgm:pt modelId="{F8F88EFE-B196-4C0E-9354-7BB3F3D8413B}" type="parTrans" cxnId="{965484CF-7DB1-4D11-B79B-F0CDD6F299FF}">
      <dgm:prSet/>
      <dgm:spPr/>
      <dgm:t>
        <a:bodyPr/>
        <a:lstStyle/>
        <a:p>
          <a:endParaRPr lang="en-US"/>
        </a:p>
      </dgm:t>
    </dgm:pt>
    <dgm:pt modelId="{F169AC88-DC1D-48C3-95B5-F95341A6810E}" type="sibTrans" cxnId="{965484CF-7DB1-4D11-B79B-F0CDD6F299FF}">
      <dgm:prSet/>
      <dgm:spPr/>
      <dgm:t>
        <a:bodyPr/>
        <a:lstStyle/>
        <a:p>
          <a:endParaRPr lang="en-US"/>
        </a:p>
      </dgm:t>
    </dgm:pt>
    <dgm:pt modelId="{FA37B3BD-3B52-4BA0-9182-B146B0B5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baseline="0" dirty="0"/>
            <a:t>2.Creating Data base: </a:t>
          </a:r>
          <a:r>
            <a:rPr lang="en-IN" baseline="0" dirty="0"/>
            <a:t>We’ll use SQL as our database and create a schema and set up the necessary models.</a:t>
          </a:r>
          <a:endParaRPr lang="en-US" dirty="0"/>
        </a:p>
      </dgm:t>
    </dgm:pt>
    <dgm:pt modelId="{612A9A2A-7084-4CC7-8D78-28FB761139A8}" type="parTrans" cxnId="{3AEC4E8D-1524-4782-B5D2-D5F6BBA3900C}">
      <dgm:prSet/>
      <dgm:spPr/>
      <dgm:t>
        <a:bodyPr/>
        <a:lstStyle/>
        <a:p>
          <a:endParaRPr lang="en-US"/>
        </a:p>
      </dgm:t>
    </dgm:pt>
    <dgm:pt modelId="{E8D408B7-1573-4027-BD30-E89C323D4778}" type="sibTrans" cxnId="{3AEC4E8D-1524-4782-B5D2-D5F6BBA3900C}">
      <dgm:prSet/>
      <dgm:spPr/>
      <dgm:t>
        <a:bodyPr/>
        <a:lstStyle/>
        <a:p>
          <a:endParaRPr lang="en-US"/>
        </a:p>
      </dgm:t>
    </dgm:pt>
    <dgm:pt modelId="{42111ACA-E54B-4DAB-8649-6707C2333E0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baseline="0" dirty="0"/>
            <a:t>3.Building the user Interface: </a:t>
          </a:r>
          <a:r>
            <a:rPr lang="en-IN" baseline="0" dirty="0"/>
            <a:t>Let’s use HTML and CSS to create a simple, yet elegant user interface for our Todo application. </a:t>
          </a:r>
          <a:endParaRPr lang="en-US" dirty="0"/>
        </a:p>
      </dgm:t>
    </dgm:pt>
    <dgm:pt modelId="{5DD7BF84-24F5-4692-A937-A1E5D6839DB5}" type="parTrans" cxnId="{DB3EFBD9-DF59-4D28-9DAD-364915D257BB}">
      <dgm:prSet/>
      <dgm:spPr/>
      <dgm:t>
        <a:bodyPr/>
        <a:lstStyle/>
        <a:p>
          <a:endParaRPr lang="en-US"/>
        </a:p>
      </dgm:t>
    </dgm:pt>
    <dgm:pt modelId="{6BEA1BB8-A48D-48A0-AA29-CA3EF38C2256}" type="sibTrans" cxnId="{DB3EFBD9-DF59-4D28-9DAD-364915D257BB}">
      <dgm:prSet/>
      <dgm:spPr/>
      <dgm:t>
        <a:bodyPr/>
        <a:lstStyle/>
        <a:p>
          <a:endParaRPr lang="en-US"/>
        </a:p>
      </dgm:t>
    </dgm:pt>
    <dgm:pt modelId="{35338F14-94DA-4CE5-B798-372329537C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baseline="0" dirty="0"/>
            <a:t>4.Adding functionality: </a:t>
          </a:r>
          <a:r>
            <a:rPr lang="en-IN" baseline="0" dirty="0"/>
            <a:t>We’ll add CRUD (Create, Read, Update, Delete) functionality to our application. Users will be able to add, edit and remove items from their Todo list.</a:t>
          </a:r>
          <a:endParaRPr lang="en-US" dirty="0"/>
        </a:p>
      </dgm:t>
    </dgm:pt>
    <dgm:pt modelId="{13DC7CF0-0E82-4263-8DA3-61B94A4BB2D2}" type="parTrans" cxnId="{684DF0C8-92E3-4D25-AF14-61AB50876BB4}">
      <dgm:prSet/>
      <dgm:spPr/>
      <dgm:t>
        <a:bodyPr/>
        <a:lstStyle/>
        <a:p>
          <a:endParaRPr lang="en-US"/>
        </a:p>
      </dgm:t>
    </dgm:pt>
    <dgm:pt modelId="{FAAFBF89-DE0D-4335-B62E-AC6173899F25}" type="sibTrans" cxnId="{684DF0C8-92E3-4D25-AF14-61AB50876BB4}">
      <dgm:prSet/>
      <dgm:spPr/>
      <dgm:t>
        <a:bodyPr/>
        <a:lstStyle/>
        <a:p>
          <a:endParaRPr lang="en-US"/>
        </a:p>
      </dgm:t>
    </dgm:pt>
    <dgm:pt modelId="{A67FE8D4-6021-4412-AAB1-B0EB9767C3AB}" type="pres">
      <dgm:prSet presAssocID="{59E97CE1-B436-4AB2-AED7-0AB721891E3D}" presName="root" presStyleCnt="0">
        <dgm:presLayoutVars>
          <dgm:dir/>
          <dgm:resizeHandles val="exact"/>
        </dgm:presLayoutVars>
      </dgm:prSet>
      <dgm:spPr/>
    </dgm:pt>
    <dgm:pt modelId="{D409108D-3E87-4A73-AEAB-014281BC7DBF}" type="pres">
      <dgm:prSet presAssocID="{7754B071-24FF-42CB-8E7F-1D4C74B4DC41}" presName="compNode" presStyleCnt="0"/>
      <dgm:spPr/>
    </dgm:pt>
    <dgm:pt modelId="{5346EA1A-5B4E-4A00-BA17-EE0E9201A609}" type="pres">
      <dgm:prSet presAssocID="{7754B071-24FF-42CB-8E7F-1D4C74B4DC41}" presName="bgRect" presStyleLbl="bgShp" presStyleIdx="0" presStyleCnt="4"/>
      <dgm:spPr/>
    </dgm:pt>
    <dgm:pt modelId="{1873EB3B-AE68-4B42-A94C-E8F946369E62}" type="pres">
      <dgm:prSet presAssocID="{7754B071-24FF-42CB-8E7F-1D4C74B4DC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C01CA6E-6226-4A69-A099-E676C138438E}" type="pres">
      <dgm:prSet presAssocID="{7754B071-24FF-42CB-8E7F-1D4C74B4DC41}" presName="spaceRect" presStyleCnt="0"/>
      <dgm:spPr/>
    </dgm:pt>
    <dgm:pt modelId="{8A4F9279-6FCE-4E1E-A78E-E37ADD3169D3}" type="pres">
      <dgm:prSet presAssocID="{7754B071-24FF-42CB-8E7F-1D4C74B4DC41}" presName="parTx" presStyleLbl="revTx" presStyleIdx="0" presStyleCnt="4">
        <dgm:presLayoutVars>
          <dgm:chMax val="0"/>
          <dgm:chPref val="0"/>
        </dgm:presLayoutVars>
      </dgm:prSet>
      <dgm:spPr/>
    </dgm:pt>
    <dgm:pt modelId="{F7672402-3B0E-494C-9BEA-4DB66A70D80D}" type="pres">
      <dgm:prSet presAssocID="{F169AC88-DC1D-48C3-95B5-F95341A6810E}" presName="sibTrans" presStyleCnt="0"/>
      <dgm:spPr/>
    </dgm:pt>
    <dgm:pt modelId="{9BC6167D-E29C-4BE1-B9C8-E0BF7295CE24}" type="pres">
      <dgm:prSet presAssocID="{FA37B3BD-3B52-4BA0-9182-B146B0B544E0}" presName="compNode" presStyleCnt="0"/>
      <dgm:spPr/>
    </dgm:pt>
    <dgm:pt modelId="{B5AE7E74-BF12-4462-9538-363C1BC7D368}" type="pres">
      <dgm:prSet presAssocID="{FA37B3BD-3B52-4BA0-9182-B146B0B544E0}" presName="bgRect" presStyleLbl="bgShp" presStyleIdx="1" presStyleCnt="4"/>
      <dgm:spPr/>
    </dgm:pt>
    <dgm:pt modelId="{FA5AD276-3CBC-404C-9F0C-81D01B79B726}" type="pres">
      <dgm:prSet presAssocID="{FA37B3BD-3B52-4BA0-9182-B146B0B544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8CE35D-6940-4A16-BDAE-2D74422FEF53}" type="pres">
      <dgm:prSet presAssocID="{FA37B3BD-3B52-4BA0-9182-B146B0B544E0}" presName="spaceRect" presStyleCnt="0"/>
      <dgm:spPr/>
    </dgm:pt>
    <dgm:pt modelId="{693B69CE-CA59-45F2-A5D7-30A2B20818C9}" type="pres">
      <dgm:prSet presAssocID="{FA37B3BD-3B52-4BA0-9182-B146B0B544E0}" presName="parTx" presStyleLbl="revTx" presStyleIdx="1" presStyleCnt="4">
        <dgm:presLayoutVars>
          <dgm:chMax val="0"/>
          <dgm:chPref val="0"/>
        </dgm:presLayoutVars>
      </dgm:prSet>
      <dgm:spPr/>
    </dgm:pt>
    <dgm:pt modelId="{46451FC0-4A88-46A7-86ED-ABB30E2C3D28}" type="pres">
      <dgm:prSet presAssocID="{E8D408B7-1573-4027-BD30-E89C323D4778}" presName="sibTrans" presStyleCnt="0"/>
      <dgm:spPr/>
    </dgm:pt>
    <dgm:pt modelId="{F32A0E7A-9BDE-4A97-9DFA-AE1861CD484F}" type="pres">
      <dgm:prSet presAssocID="{42111ACA-E54B-4DAB-8649-6707C2333E0D}" presName="compNode" presStyleCnt="0"/>
      <dgm:spPr/>
    </dgm:pt>
    <dgm:pt modelId="{8364A623-C418-4C03-A324-FDE631DA1773}" type="pres">
      <dgm:prSet presAssocID="{42111ACA-E54B-4DAB-8649-6707C2333E0D}" presName="bgRect" presStyleLbl="bgShp" presStyleIdx="2" presStyleCnt="4"/>
      <dgm:spPr/>
    </dgm:pt>
    <dgm:pt modelId="{32686FBF-3E18-44E0-8A0A-50BAA2DFF6C9}" type="pres">
      <dgm:prSet presAssocID="{42111ACA-E54B-4DAB-8649-6707C2333E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FBB4238-2077-4EA6-A51A-3ED0705D4BD3}" type="pres">
      <dgm:prSet presAssocID="{42111ACA-E54B-4DAB-8649-6707C2333E0D}" presName="spaceRect" presStyleCnt="0"/>
      <dgm:spPr/>
    </dgm:pt>
    <dgm:pt modelId="{4EF00330-4B54-454D-8BF7-050F5745C5C7}" type="pres">
      <dgm:prSet presAssocID="{42111ACA-E54B-4DAB-8649-6707C2333E0D}" presName="parTx" presStyleLbl="revTx" presStyleIdx="2" presStyleCnt="4">
        <dgm:presLayoutVars>
          <dgm:chMax val="0"/>
          <dgm:chPref val="0"/>
        </dgm:presLayoutVars>
      </dgm:prSet>
      <dgm:spPr/>
    </dgm:pt>
    <dgm:pt modelId="{243CE8A1-F6D5-4EB2-923B-F6006AF5C6BC}" type="pres">
      <dgm:prSet presAssocID="{6BEA1BB8-A48D-48A0-AA29-CA3EF38C2256}" presName="sibTrans" presStyleCnt="0"/>
      <dgm:spPr/>
    </dgm:pt>
    <dgm:pt modelId="{182B06D3-1244-424D-866D-4A6C35A49676}" type="pres">
      <dgm:prSet presAssocID="{35338F14-94DA-4CE5-B798-372329537C21}" presName="compNode" presStyleCnt="0"/>
      <dgm:spPr/>
    </dgm:pt>
    <dgm:pt modelId="{E57D8AF5-66DF-4EE9-98C3-2ACA833D2E48}" type="pres">
      <dgm:prSet presAssocID="{35338F14-94DA-4CE5-B798-372329537C21}" presName="bgRect" presStyleLbl="bgShp" presStyleIdx="3" presStyleCnt="4"/>
      <dgm:spPr/>
    </dgm:pt>
    <dgm:pt modelId="{810FD71F-EA0F-41C0-AC28-140AF089E163}" type="pres">
      <dgm:prSet presAssocID="{35338F14-94DA-4CE5-B798-372329537C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1D3E90-8F83-43DF-9364-F85CD5C3D0C6}" type="pres">
      <dgm:prSet presAssocID="{35338F14-94DA-4CE5-B798-372329537C21}" presName="spaceRect" presStyleCnt="0"/>
      <dgm:spPr/>
    </dgm:pt>
    <dgm:pt modelId="{8F04F173-7522-42B6-933D-5E3BAE397807}" type="pres">
      <dgm:prSet presAssocID="{35338F14-94DA-4CE5-B798-372329537C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AE1C05-4573-437C-8F8C-CF1581912424}" type="presOf" srcId="{7754B071-24FF-42CB-8E7F-1D4C74B4DC41}" destId="{8A4F9279-6FCE-4E1E-A78E-E37ADD3169D3}" srcOrd="0" destOrd="0" presId="urn:microsoft.com/office/officeart/2018/2/layout/IconVerticalSolidList"/>
    <dgm:cxn modelId="{F8F3950A-24C9-451B-93BA-66C040C68F38}" type="presOf" srcId="{FA37B3BD-3B52-4BA0-9182-B146B0B544E0}" destId="{693B69CE-CA59-45F2-A5D7-30A2B20818C9}" srcOrd="0" destOrd="0" presId="urn:microsoft.com/office/officeart/2018/2/layout/IconVerticalSolidList"/>
    <dgm:cxn modelId="{56A8377F-74A9-4403-B06F-A31CCB221877}" type="presOf" srcId="{35338F14-94DA-4CE5-B798-372329537C21}" destId="{8F04F173-7522-42B6-933D-5E3BAE397807}" srcOrd="0" destOrd="0" presId="urn:microsoft.com/office/officeart/2018/2/layout/IconVerticalSolidList"/>
    <dgm:cxn modelId="{3AEC4E8D-1524-4782-B5D2-D5F6BBA3900C}" srcId="{59E97CE1-B436-4AB2-AED7-0AB721891E3D}" destId="{FA37B3BD-3B52-4BA0-9182-B146B0B544E0}" srcOrd="1" destOrd="0" parTransId="{612A9A2A-7084-4CC7-8D78-28FB761139A8}" sibTransId="{E8D408B7-1573-4027-BD30-E89C323D4778}"/>
    <dgm:cxn modelId="{23E776AF-EF12-4238-AAA6-CF49BF93CB24}" type="presOf" srcId="{42111ACA-E54B-4DAB-8649-6707C2333E0D}" destId="{4EF00330-4B54-454D-8BF7-050F5745C5C7}" srcOrd="0" destOrd="0" presId="urn:microsoft.com/office/officeart/2018/2/layout/IconVerticalSolidList"/>
    <dgm:cxn modelId="{684DF0C8-92E3-4D25-AF14-61AB50876BB4}" srcId="{59E97CE1-B436-4AB2-AED7-0AB721891E3D}" destId="{35338F14-94DA-4CE5-B798-372329537C21}" srcOrd="3" destOrd="0" parTransId="{13DC7CF0-0E82-4263-8DA3-61B94A4BB2D2}" sibTransId="{FAAFBF89-DE0D-4335-B62E-AC6173899F25}"/>
    <dgm:cxn modelId="{965484CF-7DB1-4D11-B79B-F0CDD6F299FF}" srcId="{59E97CE1-B436-4AB2-AED7-0AB721891E3D}" destId="{7754B071-24FF-42CB-8E7F-1D4C74B4DC41}" srcOrd="0" destOrd="0" parTransId="{F8F88EFE-B196-4C0E-9354-7BB3F3D8413B}" sibTransId="{F169AC88-DC1D-48C3-95B5-F95341A6810E}"/>
    <dgm:cxn modelId="{DB3EFBD9-DF59-4D28-9DAD-364915D257BB}" srcId="{59E97CE1-B436-4AB2-AED7-0AB721891E3D}" destId="{42111ACA-E54B-4DAB-8649-6707C2333E0D}" srcOrd="2" destOrd="0" parTransId="{5DD7BF84-24F5-4692-A937-A1E5D6839DB5}" sibTransId="{6BEA1BB8-A48D-48A0-AA29-CA3EF38C2256}"/>
    <dgm:cxn modelId="{C77C12EE-88E0-42AD-A852-A26A6EBE04B9}" type="presOf" srcId="{59E97CE1-B436-4AB2-AED7-0AB721891E3D}" destId="{A67FE8D4-6021-4412-AAB1-B0EB9767C3AB}" srcOrd="0" destOrd="0" presId="urn:microsoft.com/office/officeart/2018/2/layout/IconVerticalSolidList"/>
    <dgm:cxn modelId="{A4FFCF72-6B0B-4C71-A6A7-16C7DC0560B1}" type="presParOf" srcId="{A67FE8D4-6021-4412-AAB1-B0EB9767C3AB}" destId="{D409108D-3E87-4A73-AEAB-014281BC7DBF}" srcOrd="0" destOrd="0" presId="urn:microsoft.com/office/officeart/2018/2/layout/IconVerticalSolidList"/>
    <dgm:cxn modelId="{76C53BD2-C5A5-47E5-8C1F-3582F7E8AA65}" type="presParOf" srcId="{D409108D-3E87-4A73-AEAB-014281BC7DBF}" destId="{5346EA1A-5B4E-4A00-BA17-EE0E9201A609}" srcOrd="0" destOrd="0" presId="urn:microsoft.com/office/officeart/2018/2/layout/IconVerticalSolidList"/>
    <dgm:cxn modelId="{61A89565-EA1C-4D9C-AF22-258869BE7140}" type="presParOf" srcId="{D409108D-3E87-4A73-AEAB-014281BC7DBF}" destId="{1873EB3B-AE68-4B42-A94C-E8F946369E62}" srcOrd="1" destOrd="0" presId="urn:microsoft.com/office/officeart/2018/2/layout/IconVerticalSolidList"/>
    <dgm:cxn modelId="{ECD93D73-020A-442C-B405-15D0C03ECB6E}" type="presParOf" srcId="{D409108D-3E87-4A73-AEAB-014281BC7DBF}" destId="{5C01CA6E-6226-4A69-A099-E676C138438E}" srcOrd="2" destOrd="0" presId="urn:microsoft.com/office/officeart/2018/2/layout/IconVerticalSolidList"/>
    <dgm:cxn modelId="{F51C960D-8095-487B-B6A5-384D1F35273A}" type="presParOf" srcId="{D409108D-3E87-4A73-AEAB-014281BC7DBF}" destId="{8A4F9279-6FCE-4E1E-A78E-E37ADD3169D3}" srcOrd="3" destOrd="0" presId="urn:microsoft.com/office/officeart/2018/2/layout/IconVerticalSolidList"/>
    <dgm:cxn modelId="{A936A69A-BDEE-4423-A209-F13EC1FE76E8}" type="presParOf" srcId="{A67FE8D4-6021-4412-AAB1-B0EB9767C3AB}" destId="{F7672402-3B0E-494C-9BEA-4DB66A70D80D}" srcOrd="1" destOrd="0" presId="urn:microsoft.com/office/officeart/2018/2/layout/IconVerticalSolidList"/>
    <dgm:cxn modelId="{627F4FC6-DE1C-4CE9-A741-23B6945F7094}" type="presParOf" srcId="{A67FE8D4-6021-4412-AAB1-B0EB9767C3AB}" destId="{9BC6167D-E29C-4BE1-B9C8-E0BF7295CE24}" srcOrd="2" destOrd="0" presId="urn:microsoft.com/office/officeart/2018/2/layout/IconVerticalSolidList"/>
    <dgm:cxn modelId="{ACE012EC-5A8D-46E9-A941-CF55AA3F2C17}" type="presParOf" srcId="{9BC6167D-E29C-4BE1-B9C8-E0BF7295CE24}" destId="{B5AE7E74-BF12-4462-9538-363C1BC7D368}" srcOrd="0" destOrd="0" presId="urn:microsoft.com/office/officeart/2018/2/layout/IconVerticalSolidList"/>
    <dgm:cxn modelId="{6A95A206-3C2E-4D2E-AF55-97C3030ADF6E}" type="presParOf" srcId="{9BC6167D-E29C-4BE1-B9C8-E0BF7295CE24}" destId="{FA5AD276-3CBC-404C-9F0C-81D01B79B726}" srcOrd="1" destOrd="0" presId="urn:microsoft.com/office/officeart/2018/2/layout/IconVerticalSolidList"/>
    <dgm:cxn modelId="{04C57ED4-96FB-4EC3-9187-6CDE97513A7F}" type="presParOf" srcId="{9BC6167D-E29C-4BE1-B9C8-E0BF7295CE24}" destId="{7B8CE35D-6940-4A16-BDAE-2D74422FEF53}" srcOrd="2" destOrd="0" presId="urn:microsoft.com/office/officeart/2018/2/layout/IconVerticalSolidList"/>
    <dgm:cxn modelId="{D0CEE932-4C1A-41CB-AD63-FC539B5ADE46}" type="presParOf" srcId="{9BC6167D-E29C-4BE1-B9C8-E0BF7295CE24}" destId="{693B69CE-CA59-45F2-A5D7-30A2B20818C9}" srcOrd="3" destOrd="0" presId="urn:microsoft.com/office/officeart/2018/2/layout/IconVerticalSolidList"/>
    <dgm:cxn modelId="{41C1D36D-6C24-408C-980C-83BA6E73B998}" type="presParOf" srcId="{A67FE8D4-6021-4412-AAB1-B0EB9767C3AB}" destId="{46451FC0-4A88-46A7-86ED-ABB30E2C3D28}" srcOrd="3" destOrd="0" presId="urn:microsoft.com/office/officeart/2018/2/layout/IconVerticalSolidList"/>
    <dgm:cxn modelId="{360A7A00-3DB4-40FD-9670-B7EE23ECA73C}" type="presParOf" srcId="{A67FE8D4-6021-4412-AAB1-B0EB9767C3AB}" destId="{F32A0E7A-9BDE-4A97-9DFA-AE1861CD484F}" srcOrd="4" destOrd="0" presId="urn:microsoft.com/office/officeart/2018/2/layout/IconVerticalSolidList"/>
    <dgm:cxn modelId="{DDFA9300-B130-4A4D-80EA-009452272C4D}" type="presParOf" srcId="{F32A0E7A-9BDE-4A97-9DFA-AE1861CD484F}" destId="{8364A623-C418-4C03-A324-FDE631DA1773}" srcOrd="0" destOrd="0" presId="urn:microsoft.com/office/officeart/2018/2/layout/IconVerticalSolidList"/>
    <dgm:cxn modelId="{7B9F63AB-DE33-4536-8D56-4326FED951EF}" type="presParOf" srcId="{F32A0E7A-9BDE-4A97-9DFA-AE1861CD484F}" destId="{32686FBF-3E18-44E0-8A0A-50BAA2DFF6C9}" srcOrd="1" destOrd="0" presId="urn:microsoft.com/office/officeart/2018/2/layout/IconVerticalSolidList"/>
    <dgm:cxn modelId="{3E3D2D03-7DBD-4432-82D5-C47D0810E01B}" type="presParOf" srcId="{F32A0E7A-9BDE-4A97-9DFA-AE1861CD484F}" destId="{4FBB4238-2077-4EA6-A51A-3ED0705D4BD3}" srcOrd="2" destOrd="0" presId="urn:microsoft.com/office/officeart/2018/2/layout/IconVerticalSolidList"/>
    <dgm:cxn modelId="{1CE1040C-1BDA-4F39-91A1-EEAD569ED51D}" type="presParOf" srcId="{F32A0E7A-9BDE-4A97-9DFA-AE1861CD484F}" destId="{4EF00330-4B54-454D-8BF7-050F5745C5C7}" srcOrd="3" destOrd="0" presId="urn:microsoft.com/office/officeart/2018/2/layout/IconVerticalSolidList"/>
    <dgm:cxn modelId="{FB064B98-9857-46C8-94D3-796C17DD5CEF}" type="presParOf" srcId="{A67FE8D4-6021-4412-AAB1-B0EB9767C3AB}" destId="{243CE8A1-F6D5-4EB2-923B-F6006AF5C6BC}" srcOrd="5" destOrd="0" presId="urn:microsoft.com/office/officeart/2018/2/layout/IconVerticalSolidList"/>
    <dgm:cxn modelId="{6083994C-9100-499A-9DC6-AF87C040D10B}" type="presParOf" srcId="{A67FE8D4-6021-4412-AAB1-B0EB9767C3AB}" destId="{182B06D3-1244-424D-866D-4A6C35A49676}" srcOrd="6" destOrd="0" presId="urn:microsoft.com/office/officeart/2018/2/layout/IconVerticalSolidList"/>
    <dgm:cxn modelId="{3B4087B5-A3F7-4159-8212-D22637CB8CAF}" type="presParOf" srcId="{182B06D3-1244-424D-866D-4A6C35A49676}" destId="{E57D8AF5-66DF-4EE9-98C3-2ACA833D2E48}" srcOrd="0" destOrd="0" presId="urn:microsoft.com/office/officeart/2018/2/layout/IconVerticalSolidList"/>
    <dgm:cxn modelId="{DF448A3C-A959-4807-A4FB-C715AD531537}" type="presParOf" srcId="{182B06D3-1244-424D-866D-4A6C35A49676}" destId="{810FD71F-EA0F-41C0-AC28-140AF089E163}" srcOrd="1" destOrd="0" presId="urn:microsoft.com/office/officeart/2018/2/layout/IconVerticalSolidList"/>
    <dgm:cxn modelId="{D7D145AA-F04A-4974-855F-D5E8DF15B0CF}" type="presParOf" srcId="{182B06D3-1244-424D-866D-4A6C35A49676}" destId="{621D3E90-8F83-43DF-9364-F85CD5C3D0C6}" srcOrd="2" destOrd="0" presId="urn:microsoft.com/office/officeart/2018/2/layout/IconVerticalSolidList"/>
    <dgm:cxn modelId="{CD2E73EB-18F8-48C6-A5BA-301F0E1C0AAC}" type="presParOf" srcId="{182B06D3-1244-424D-866D-4A6C35A49676}" destId="{8F04F173-7522-42B6-933D-5E3BAE3978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55887-62BB-44AE-8FD5-6895CD325D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0B5343-A1C0-4F11-B7DB-A172CFCF1342}">
      <dgm:prSet/>
      <dgm:spPr/>
      <dgm:t>
        <a:bodyPr/>
        <a:lstStyle/>
        <a:p>
          <a:r>
            <a:rPr lang="en-IN" b="1"/>
            <a:t>1.Creating Tasks: </a:t>
          </a:r>
          <a:r>
            <a:rPr lang="en-IN"/>
            <a:t>User can create new tasks by filling out a form on the home page. Each task includes a title, description and status.</a:t>
          </a:r>
          <a:endParaRPr lang="en-US"/>
        </a:p>
      </dgm:t>
    </dgm:pt>
    <dgm:pt modelId="{66845765-24BA-4FC3-84BC-3CA8E05DCDC7}" type="parTrans" cxnId="{75C0395E-BBA5-4F6E-A2E9-281512B5DE41}">
      <dgm:prSet/>
      <dgm:spPr/>
      <dgm:t>
        <a:bodyPr/>
        <a:lstStyle/>
        <a:p>
          <a:endParaRPr lang="en-US"/>
        </a:p>
      </dgm:t>
    </dgm:pt>
    <dgm:pt modelId="{FE7034F3-C07E-415D-A8D7-E0BF23AA92C4}" type="sibTrans" cxnId="{75C0395E-BBA5-4F6E-A2E9-281512B5DE41}">
      <dgm:prSet/>
      <dgm:spPr/>
      <dgm:t>
        <a:bodyPr/>
        <a:lstStyle/>
        <a:p>
          <a:endParaRPr lang="en-US"/>
        </a:p>
      </dgm:t>
    </dgm:pt>
    <dgm:pt modelId="{DBE12ABC-A158-4A1A-96EE-0107D89C4562}">
      <dgm:prSet/>
      <dgm:spPr/>
      <dgm:t>
        <a:bodyPr/>
        <a:lstStyle/>
        <a:p>
          <a:r>
            <a:rPr lang="en-IN" b="1"/>
            <a:t>2.Updating and Deleting Tasks: </a:t>
          </a:r>
          <a:r>
            <a:rPr lang="en-IN"/>
            <a:t>User can update and delete their tasks by clicking on button next to each task. Task updates include changing the title, description or status.</a:t>
          </a:r>
          <a:endParaRPr lang="en-US"/>
        </a:p>
      </dgm:t>
    </dgm:pt>
    <dgm:pt modelId="{ADB2DB22-EFF4-4851-AAEE-5B8CF962A698}" type="parTrans" cxnId="{234EB388-5477-4E19-8E2A-3E1470581FC4}">
      <dgm:prSet/>
      <dgm:spPr/>
      <dgm:t>
        <a:bodyPr/>
        <a:lstStyle/>
        <a:p>
          <a:endParaRPr lang="en-US"/>
        </a:p>
      </dgm:t>
    </dgm:pt>
    <dgm:pt modelId="{7C03F8C3-866F-4B1D-9955-F73E01F3A301}" type="sibTrans" cxnId="{234EB388-5477-4E19-8E2A-3E1470581FC4}">
      <dgm:prSet/>
      <dgm:spPr/>
      <dgm:t>
        <a:bodyPr/>
        <a:lstStyle/>
        <a:p>
          <a:endParaRPr lang="en-US"/>
        </a:p>
      </dgm:t>
    </dgm:pt>
    <dgm:pt modelId="{B9AC9FB4-4F04-4B23-B039-B1C8B56D727C}">
      <dgm:prSet/>
      <dgm:spPr/>
      <dgm:t>
        <a:bodyPr/>
        <a:lstStyle/>
        <a:p>
          <a:r>
            <a:rPr lang="en-IN" b="1"/>
            <a:t>3.User Authentication:</a:t>
          </a:r>
          <a:r>
            <a:rPr lang="en-IN"/>
            <a:t> We’ll use Flask –login to implement user authentication and authorization. User will need to create an account and login before they can use the application.</a:t>
          </a:r>
          <a:endParaRPr lang="en-US"/>
        </a:p>
      </dgm:t>
    </dgm:pt>
    <dgm:pt modelId="{E6A1AB27-6DDF-4446-A2DA-0F3BB942DED5}" type="parTrans" cxnId="{C04001C6-F225-466E-9F00-C50851EC9BC5}">
      <dgm:prSet/>
      <dgm:spPr/>
      <dgm:t>
        <a:bodyPr/>
        <a:lstStyle/>
        <a:p>
          <a:endParaRPr lang="en-US"/>
        </a:p>
      </dgm:t>
    </dgm:pt>
    <dgm:pt modelId="{0DB34C7E-FA1D-430E-A41C-53A79F11B8D8}" type="sibTrans" cxnId="{C04001C6-F225-466E-9F00-C50851EC9BC5}">
      <dgm:prSet/>
      <dgm:spPr/>
      <dgm:t>
        <a:bodyPr/>
        <a:lstStyle/>
        <a:p>
          <a:endParaRPr lang="en-US"/>
        </a:p>
      </dgm:t>
    </dgm:pt>
    <dgm:pt modelId="{EC9EB4CA-0904-4106-A2AF-6E226E2914A7}" type="pres">
      <dgm:prSet presAssocID="{1F455887-62BB-44AE-8FD5-6895CD325D9B}" presName="root" presStyleCnt="0">
        <dgm:presLayoutVars>
          <dgm:dir/>
          <dgm:resizeHandles val="exact"/>
        </dgm:presLayoutVars>
      </dgm:prSet>
      <dgm:spPr/>
    </dgm:pt>
    <dgm:pt modelId="{9BC6D41B-9CA3-4829-B599-690D1EB99976}" type="pres">
      <dgm:prSet presAssocID="{BB0B5343-A1C0-4F11-B7DB-A172CFCF1342}" presName="compNode" presStyleCnt="0"/>
      <dgm:spPr/>
    </dgm:pt>
    <dgm:pt modelId="{5C4010E8-CF16-439F-BF7C-0D26C6E188AB}" type="pres">
      <dgm:prSet presAssocID="{BB0B5343-A1C0-4F11-B7DB-A172CFCF1342}" presName="bgRect" presStyleLbl="bgShp" presStyleIdx="0" presStyleCnt="3"/>
      <dgm:spPr/>
    </dgm:pt>
    <dgm:pt modelId="{7F79EFF3-2D66-4AF6-858D-5A67CF930222}" type="pres">
      <dgm:prSet presAssocID="{BB0B5343-A1C0-4F11-B7DB-A172CFCF1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B8A28D-ADE2-47E4-8E4C-DA74D5CDE013}" type="pres">
      <dgm:prSet presAssocID="{BB0B5343-A1C0-4F11-B7DB-A172CFCF1342}" presName="spaceRect" presStyleCnt="0"/>
      <dgm:spPr/>
    </dgm:pt>
    <dgm:pt modelId="{3C78B291-7974-4E87-A118-7DD5E68844F2}" type="pres">
      <dgm:prSet presAssocID="{BB0B5343-A1C0-4F11-B7DB-A172CFCF1342}" presName="parTx" presStyleLbl="revTx" presStyleIdx="0" presStyleCnt="3">
        <dgm:presLayoutVars>
          <dgm:chMax val="0"/>
          <dgm:chPref val="0"/>
        </dgm:presLayoutVars>
      </dgm:prSet>
      <dgm:spPr/>
    </dgm:pt>
    <dgm:pt modelId="{9693D328-F287-4C6F-AE66-204C0DF32C5A}" type="pres">
      <dgm:prSet presAssocID="{FE7034F3-C07E-415D-A8D7-E0BF23AA92C4}" presName="sibTrans" presStyleCnt="0"/>
      <dgm:spPr/>
    </dgm:pt>
    <dgm:pt modelId="{273620A8-E4B2-4268-9B11-B2D7BA181D07}" type="pres">
      <dgm:prSet presAssocID="{DBE12ABC-A158-4A1A-96EE-0107D89C4562}" presName="compNode" presStyleCnt="0"/>
      <dgm:spPr/>
    </dgm:pt>
    <dgm:pt modelId="{8027D669-3D89-4C53-92DF-BEB3071F1EDB}" type="pres">
      <dgm:prSet presAssocID="{DBE12ABC-A158-4A1A-96EE-0107D89C4562}" presName="bgRect" presStyleLbl="bgShp" presStyleIdx="1" presStyleCnt="3"/>
      <dgm:spPr/>
    </dgm:pt>
    <dgm:pt modelId="{5B33DD01-78B1-407B-8DD3-EF394458BDB2}" type="pres">
      <dgm:prSet presAssocID="{DBE12ABC-A158-4A1A-96EE-0107D89C45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5B836F9-E3EF-4214-BF77-41D4FC8CBE68}" type="pres">
      <dgm:prSet presAssocID="{DBE12ABC-A158-4A1A-96EE-0107D89C4562}" presName="spaceRect" presStyleCnt="0"/>
      <dgm:spPr/>
    </dgm:pt>
    <dgm:pt modelId="{7A010F3D-5A60-42DE-8708-0D65B5F9F26C}" type="pres">
      <dgm:prSet presAssocID="{DBE12ABC-A158-4A1A-96EE-0107D89C4562}" presName="parTx" presStyleLbl="revTx" presStyleIdx="1" presStyleCnt="3">
        <dgm:presLayoutVars>
          <dgm:chMax val="0"/>
          <dgm:chPref val="0"/>
        </dgm:presLayoutVars>
      </dgm:prSet>
      <dgm:spPr/>
    </dgm:pt>
    <dgm:pt modelId="{34A3F065-7E0A-4C0C-A14E-8FBA7406DCC7}" type="pres">
      <dgm:prSet presAssocID="{7C03F8C3-866F-4B1D-9955-F73E01F3A301}" presName="sibTrans" presStyleCnt="0"/>
      <dgm:spPr/>
    </dgm:pt>
    <dgm:pt modelId="{99D2D4D1-DAB8-40EF-B248-F9B1F474E6D1}" type="pres">
      <dgm:prSet presAssocID="{B9AC9FB4-4F04-4B23-B039-B1C8B56D727C}" presName="compNode" presStyleCnt="0"/>
      <dgm:spPr/>
    </dgm:pt>
    <dgm:pt modelId="{17B550B9-87BC-4D97-99D5-753F74B267A1}" type="pres">
      <dgm:prSet presAssocID="{B9AC9FB4-4F04-4B23-B039-B1C8B56D727C}" presName="bgRect" presStyleLbl="bgShp" presStyleIdx="2" presStyleCnt="3"/>
      <dgm:spPr/>
    </dgm:pt>
    <dgm:pt modelId="{4AB646D6-FA44-47D2-BBF3-C5D10738F67E}" type="pres">
      <dgm:prSet presAssocID="{B9AC9FB4-4F04-4B23-B039-B1C8B56D72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86A1760-8D26-4E47-9997-D74D2B20E90A}" type="pres">
      <dgm:prSet presAssocID="{B9AC9FB4-4F04-4B23-B039-B1C8B56D727C}" presName="spaceRect" presStyleCnt="0"/>
      <dgm:spPr/>
    </dgm:pt>
    <dgm:pt modelId="{754B874F-D0E2-4681-842F-1EBCBA210669}" type="pres">
      <dgm:prSet presAssocID="{B9AC9FB4-4F04-4B23-B039-B1C8B56D72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AACE02-C74D-4E8F-800C-CD95981F8FE7}" type="presOf" srcId="{1F455887-62BB-44AE-8FD5-6895CD325D9B}" destId="{EC9EB4CA-0904-4106-A2AF-6E226E2914A7}" srcOrd="0" destOrd="0" presId="urn:microsoft.com/office/officeart/2018/2/layout/IconVerticalSolidList"/>
    <dgm:cxn modelId="{75C0395E-BBA5-4F6E-A2E9-281512B5DE41}" srcId="{1F455887-62BB-44AE-8FD5-6895CD325D9B}" destId="{BB0B5343-A1C0-4F11-B7DB-A172CFCF1342}" srcOrd="0" destOrd="0" parTransId="{66845765-24BA-4FC3-84BC-3CA8E05DCDC7}" sibTransId="{FE7034F3-C07E-415D-A8D7-E0BF23AA92C4}"/>
    <dgm:cxn modelId="{234EB388-5477-4E19-8E2A-3E1470581FC4}" srcId="{1F455887-62BB-44AE-8FD5-6895CD325D9B}" destId="{DBE12ABC-A158-4A1A-96EE-0107D89C4562}" srcOrd="1" destOrd="0" parTransId="{ADB2DB22-EFF4-4851-AAEE-5B8CF962A698}" sibTransId="{7C03F8C3-866F-4B1D-9955-F73E01F3A301}"/>
    <dgm:cxn modelId="{56FCD58C-0DE5-407B-8045-1F6FECE1050A}" type="presOf" srcId="{BB0B5343-A1C0-4F11-B7DB-A172CFCF1342}" destId="{3C78B291-7974-4E87-A118-7DD5E68844F2}" srcOrd="0" destOrd="0" presId="urn:microsoft.com/office/officeart/2018/2/layout/IconVerticalSolidList"/>
    <dgm:cxn modelId="{C04001C6-F225-466E-9F00-C50851EC9BC5}" srcId="{1F455887-62BB-44AE-8FD5-6895CD325D9B}" destId="{B9AC9FB4-4F04-4B23-B039-B1C8B56D727C}" srcOrd="2" destOrd="0" parTransId="{E6A1AB27-6DDF-4446-A2DA-0F3BB942DED5}" sibTransId="{0DB34C7E-FA1D-430E-A41C-53A79F11B8D8}"/>
    <dgm:cxn modelId="{0E7BFCC9-2C48-47B7-BB2D-1AB15EA3FB89}" type="presOf" srcId="{B9AC9FB4-4F04-4B23-B039-B1C8B56D727C}" destId="{754B874F-D0E2-4681-842F-1EBCBA210669}" srcOrd="0" destOrd="0" presId="urn:microsoft.com/office/officeart/2018/2/layout/IconVerticalSolidList"/>
    <dgm:cxn modelId="{D9B0A2D2-D0B1-4330-B1C8-CC8CE3BB9BD4}" type="presOf" srcId="{DBE12ABC-A158-4A1A-96EE-0107D89C4562}" destId="{7A010F3D-5A60-42DE-8708-0D65B5F9F26C}" srcOrd="0" destOrd="0" presId="urn:microsoft.com/office/officeart/2018/2/layout/IconVerticalSolidList"/>
    <dgm:cxn modelId="{6CA0C8C3-89F6-4261-9C33-DF993CD53DC2}" type="presParOf" srcId="{EC9EB4CA-0904-4106-A2AF-6E226E2914A7}" destId="{9BC6D41B-9CA3-4829-B599-690D1EB99976}" srcOrd="0" destOrd="0" presId="urn:microsoft.com/office/officeart/2018/2/layout/IconVerticalSolidList"/>
    <dgm:cxn modelId="{1187EA0A-F7D2-4729-B69D-2BA8147F2AC6}" type="presParOf" srcId="{9BC6D41B-9CA3-4829-B599-690D1EB99976}" destId="{5C4010E8-CF16-439F-BF7C-0D26C6E188AB}" srcOrd="0" destOrd="0" presId="urn:microsoft.com/office/officeart/2018/2/layout/IconVerticalSolidList"/>
    <dgm:cxn modelId="{725CCE8D-D0BE-43F4-BFEC-2F2F1DD39281}" type="presParOf" srcId="{9BC6D41B-9CA3-4829-B599-690D1EB99976}" destId="{7F79EFF3-2D66-4AF6-858D-5A67CF930222}" srcOrd="1" destOrd="0" presId="urn:microsoft.com/office/officeart/2018/2/layout/IconVerticalSolidList"/>
    <dgm:cxn modelId="{0EDEF657-3BF2-4AF4-8BD2-65FAF64DC75A}" type="presParOf" srcId="{9BC6D41B-9CA3-4829-B599-690D1EB99976}" destId="{C4B8A28D-ADE2-47E4-8E4C-DA74D5CDE013}" srcOrd="2" destOrd="0" presId="urn:microsoft.com/office/officeart/2018/2/layout/IconVerticalSolidList"/>
    <dgm:cxn modelId="{BF9D0FF4-3DA3-4DB8-9843-37F13D47764A}" type="presParOf" srcId="{9BC6D41B-9CA3-4829-B599-690D1EB99976}" destId="{3C78B291-7974-4E87-A118-7DD5E68844F2}" srcOrd="3" destOrd="0" presId="urn:microsoft.com/office/officeart/2018/2/layout/IconVerticalSolidList"/>
    <dgm:cxn modelId="{A9CB2DFF-F0CB-4422-81CD-189FAAB01DCC}" type="presParOf" srcId="{EC9EB4CA-0904-4106-A2AF-6E226E2914A7}" destId="{9693D328-F287-4C6F-AE66-204C0DF32C5A}" srcOrd="1" destOrd="0" presId="urn:microsoft.com/office/officeart/2018/2/layout/IconVerticalSolidList"/>
    <dgm:cxn modelId="{E2263570-5535-46EB-B6F7-A4496E864817}" type="presParOf" srcId="{EC9EB4CA-0904-4106-A2AF-6E226E2914A7}" destId="{273620A8-E4B2-4268-9B11-B2D7BA181D07}" srcOrd="2" destOrd="0" presId="urn:microsoft.com/office/officeart/2018/2/layout/IconVerticalSolidList"/>
    <dgm:cxn modelId="{87C75A30-5AEF-4446-8767-BBD513F67CBD}" type="presParOf" srcId="{273620A8-E4B2-4268-9B11-B2D7BA181D07}" destId="{8027D669-3D89-4C53-92DF-BEB3071F1EDB}" srcOrd="0" destOrd="0" presId="urn:microsoft.com/office/officeart/2018/2/layout/IconVerticalSolidList"/>
    <dgm:cxn modelId="{B79DACE7-1E99-4D80-B8D5-76C8EFE27759}" type="presParOf" srcId="{273620A8-E4B2-4268-9B11-B2D7BA181D07}" destId="{5B33DD01-78B1-407B-8DD3-EF394458BDB2}" srcOrd="1" destOrd="0" presId="urn:microsoft.com/office/officeart/2018/2/layout/IconVerticalSolidList"/>
    <dgm:cxn modelId="{3220A646-675C-4CA9-9B39-DE55C89FEB5F}" type="presParOf" srcId="{273620A8-E4B2-4268-9B11-B2D7BA181D07}" destId="{F5B836F9-E3EF-4214-BF77-41D4FC8CBE68}" srcOrd="2" destOrd="0" presId="urn:microsoft.com/office/officeart/2018/2/layout/IconVerticalSolidList"/>
    <dgm:cxn modelId="{533946E0-DA18-4A3E-91F2-6EBB64ED5239}" type="presParOf" srcId="{273620A8-E4B2-4268-9B11-B2D7BA181D07}" destId="{7A010F3D-5A60-42DE-8708-0D65B5F9F26C}" srcOrd="3" destOrd="0" presId="urn:microsoft.com/office/officeart/2018/2/layout/IconVerticalSolidList"/>
    <dgm:cxn modelId="{1811F50F-EF03-4B70-9838-784E8DCA9B83}" type="presParOf" srcId="{EC9EB4CA-0904-4106-A2AF-6E226E2914A7}" destId="{34A3F065-7E0A-4C0C-A14E-8FBA7406DCC7}" srcOrd="3" destOrd="0" presId="urn:microsoft.com/office/officeart/2018/2/layout/IconVerticalSolidList"/>
    <dgm:cxn modelId="{8476B63A-452B-4738-AC41-EB5E5FF2BDF5}" type="presParOf" srcId="{EC9EB4CA-0904-4106-A2AF-6E226E2914A7}" destId="{99D2D4D1-DAB8-40EF-B248-F9B1F474E6D1}" srcOrd="4" destOrd="0" presId="urn:microsoft.com/office/officeart/2018/2/layout/IconVerticalSolidList"/>
    <dgm:cxn modelId="{52832F3B-0002-40D9-BBFF-F384155CB67D}" type="presParOf" srcId="{99D2D4D1-DAB8-40EF-B248-F9B1F474E6D1}" destId="{17B550B9-87BC-4D97-99D5-753F74B267A1}" srcOrd="0" destOrd="0" presId="urn:microsoft.com/office/officeart/2018/2/layout/IconVerticalSolidList"/>
    <dgm:cxn modelId="{0D8FF495-BDF7-4361-99CD-714272E08D92}" type="presParOf" srcId="{99D2D4D1-DAB8-40EF-B248-F9B1F474E6D1}" destId="{4AB646D6-FA44-47D2-BBF3-C5D10738F67E}" srcOrd="1" destOrd="0" presId="urn:microsoft.com/office/officeart/2018/2/layout/IconVerticalSolidList"/>
    <dgm:cxn modelId="{78870D61-85F1-43A8-ADDD-9A41CB866155}" type="presParOf" srcId="{99D2D4D1-DAB8-40EF-B248-F9B1F474E6D1}" destId="{386A1760-8D26-4E47-9997-D74D2B20E90A}" srcOrd="2" destOrd="0" presId="urn:microsoft.com/office/officeart/2018/2/layout/IconVerticalSolidList"/>
    <dgm:cxn modelId="{42996AA6-5AF9-47FC-BAD5-F66F73D49B2B}" type="presParOf" srcId="{99D2D4D1-DAB8-40EF-B248-F9B1F474E6D1}" destId="{754B874F-D0E2-4681-842F-1EBCBA2106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9B7B8-BB02-4B4B-A765-110F3CB553E8}">
      <dsp:nvSpPr>
        <dsp:cNvPr id="0" name=""/>
        <dsp:cNvSpPr/>
      </dsp:nvSpPr>
      <dsp:spPr>
        <a:xfrm>
          <a:off x="0" y="0"/>
          <a:ext cx="8881110" cy="831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What is Flask: </a:t>
          </a:r>
          <a:r>
            <a:rPr lang="en-IN" sz="1500" kern="1200" dirty="0"/>
            <a:t>Flask is a web micro-framework written in python, designed to be simple, lightweight and easily extensible.</a:t>
          </a:r>
          <a:endParaRPr lang="en-US" sz="1500" kern="1200" dirty="0"/>
        </a:p>
      </dsp:txBody>
      <dsp:txXfrm>
        <a:off x="24356" y="24356"/>
        <a:ext cx="7913520" cy="782852"/>
      </dsp:txXfrm>
    </dsp:sp>
    <dsp:sp modelId="{DE7227F4-F8E6-49A5-B88A-A4419B0BFFDE}">
      <dsp:nvSpPr>
        <dsp:cNvPr id="0" name=""/>
        <dsp:cNvSpPr/>
      </dsp:nvSpPr>
      <dsp:spPr>
        <a:xfrm>
          <a:off x="743792" y="982757"/>
          <a:ext cx="8881110" cy="831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Why Flask: </a:t>
          </a:r>
          <a:r>
            <a:rPr lang="en-IN" sz="1500" kern="1200" dirty="0"/>
            <a:t>Flask allows you to quickly build web application with minimal boilerplate code, making it perfect for small projects and rapid prototyping.</a:t>
          </a:r>
          <a:endParaRPr lang="en-US" sz="1500" kern="1200" dirty="0"/>
        </a:p>
      </dsp:txBody>
      <dsp:txXfrm>
        <a:off x="768148" y="1007113"/>
        <a:ext cx="7548088" cy="782852"/>
      </dsp:txXfrm>
    </dsp:sp>
    <dsp:sp modelId="{AB22C3F6-5F82-474A-8212-8BD81E861072}">
      <dsp:nvSpPr>
        <dsp:cNvPr id="0" name=""/>
        <dsp:cNvSpPr/>
      </dsp:nvSpPr>
      <dsp:spPr>
        <a:xfrm>
          <a:off x="1476484" y="1965515"/>
          <a:ext cx="8881110" cy="831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Features and Benefits: </a:t>
          </a:r>
          <a:r>
            <a:rPr lang="en-IN" sz="1500" kern="1200" dirty="0"/>
            <a:t>Flask is highly customisable and has a wide range of extensions available. It also has an active community with plenty of resources and tutorials.</a:t>
          </a:r>
          <a:endParaRPr lang="en-US" sz="1500" kern="1200" dirty="0"/>
        </a:p>
      </dsp:txBody>
      <dsp:txXfrm>
        <a:off x="1500840" y="1989871"/>
        <a:ext cx="7559190" cy="782852"/>
      </dsp:txXfrm>
    </dsp:sp>
    <dsp:sp modelId="{5229D76B-E5F7-4C0F-A31C-BCE2961F405A}">
      <dsp:nvSpPr>
        <dsp:cNvPr id="0" name=""/>
        <dsp:cNvSpPr/>
      </dsp:nvSpPr>
      <dsp:spPr>
        <a:xfrm>
          <a:off x="2220277" y="2948272"/>
          <a:ext cx="8881110" cy="831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Getting Started: </a:t>
          </a:r>
          <a:r>
            <a:rPr lang="en-IN" sz="1500" kern="1200" dirty="0"/>
            <a:t>Let’s dive in and learn how to use Flask to build a powerful web application.</a:t>
          </a:r>
          <a:endParaRPr lang="en-US" sz="1500" kern="1200" dirty="0"/>
        </a:p>
      </dsp:txBody>
      <dsp:txXfrm>
        <a:off x="2244633" y="2972628"/>
        <a:ext cx="7548088" cy="782852"/>
      </dsp:txXfrm>
    </dsp:sp>
    <dsp:sp modelId="{E77BA0F0-C05E-41A0-8F53-EAB479E52A5D}">
      <dsp:nvSpPr>
        <dsp:cNvPr id="0" name=""/>
        <dsp:cNvSpPr/>
      </dsp:nvSpPr>
      <dsp:spPr>
        <a:xfrm>
          <a:off x="8340593" y="636902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01</a:t>
          </a:r>
        </a:p>
      </dsp:txBody>
      <dsp:txXfrm>
        <a:off x="8462209" y="636902"/>
        <a:ext cx="297284" cy="406738"/>
      </dsp:txXfrm>
    </dsp:sp>
    <dsp:sp modelId="{7671714E-2F1B-40C2-87C1-495862D263FE}">
      <dsp:nvSpPr>
        <dsp:cNvPr id="0" name=""/>
        <dsp:cNvSpPr/>
      </dsp:nvSpPr>
      <dsp:spPr>
        <a:xfrm>
          <a:off x="9084386" y="1619660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02</a:t>
          </a:r>
        </a:p>
      </dsp:txBody>
      <dsp:txXfrm>
        <a:off x="9206002" y="1619660"/>
        <a:ext cx="297284" cy="406738"/>
      </dsp:txXfrm>
    </dsp:sp>
    <dsp:sp modelId="{96FDB9C3-D0F1-4917-A974-86F87AF7AEAA}">
      <dsp:nvSpPr>
        <dsp:cNvPr id="0" name=""/>
        <dsp:cNvSpPr/>
      </dsp:nvSpPr>
      <dsp:spPr>
        <a:xfrm>
          <a:off x="9817078" y="2602417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03</a:t>
          </a:r>
        </a:p>
      </dsp:txBody>
      <dsp:txXfrm>
        <a:off x="9938694" y="2602417"/>
        <a:ext cx="297284" cy="406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6EA1A-5B4E-4A00-BA17-EE0E9201A609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EB3B-AE68-4B42-A94C-E8F946369E62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F9279-6FCE-4E1E-A78E-E37ADD3169D3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baseline="0" dirty="0"/>
            <a:t>1.Project Setup: </a:t>
          </a:r>
          <a:r>
            <a:rPr lang="en-IN" sz="1500" kern="1200" baseline="0" dirty="0"/>
            <a:t>Before starting our application, we need to set up our project environment and install the necessary dependencies.</a:t>
          </a:r>
          <a:endParaRPr lang="en-US" sz="1500" kern="1200" dirty="0"/>
        </a:p>
      </dsp:txBody>
      <dsp:txXfrm>
        <a:off x="1399293" y="2390"/>
        <a:ext cx="5009444" cy="1211509"/>
      </dsp:txXfrm>
    </dsp:sp>
    <dsp:sp modelId="{B5AE7E74-BF12-4462-9538-363C1BC7D368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AD276-3CBC-404C-9F0C-81D01B79B726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69CE-CA59-45F2-A5D7-30A2B20818C9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baseline="0" dirty="0"/>
            <a:t>2.Creating Data base: </a:t>
          </a:r>
          <a:r>
            <a:rPr lang="en-IN" sz="1500" kern="1200" baseline="0" dirty="0"/>
            <a:t>We’ll use SQL as our database and create a schema and set up the necessary models.</a:t>
          </a:r>
          <a:endParaRPr lang="en-US" sz="1500" kern="1200" dirty="0"/>
        </a:p>
      </dsp:txBody>
      <dsp:txXfrm>
        <a:off x="1399293" y="1516777"/>
        <a:ext cx="5009444" cy="1211509"/>
      </dsp:txXfrm>
    </dsp:sp>
    <dsp:sp modelId="{8364A623-C418-4C03-A324-FDE631DA1773}">
      <dsp:nvSpPr>
        <dsp:cNvPr id="0" name=""/>
        <dsp:cNvSpPr/>
      </dsp:nvSpPr>
      <dsp:spPr>
        <a:xfrm>
          <a:off x="0" y="3031163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86FBF-3E18-44E0-8A0A-50BAA2DFF6C9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00330-4B54-454D-8BF7-050F5745C5C7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baseline="0" dirty="0"/>
            <a:t>3.Building the user Interface: </a:t>
          </a:r>
          <a:r>
            <a:rPr lang="en-IN" sz="1500" kern="1200" baseline="0" dirty="0"/>
            <a:t>Let’s use HTML and CSS to create a simple, yet elegant user interface for our Todo application. </a:t>
          </a:r>
          <a:endParaRPr lang="en-US" sz="1500" kern="1200" dirty="0"/>
        </a:p>
      </dsp:txBody>
      <dsp:txXfrm>
        <a:off x="1399293" y="3031163"/>
        <a:ext cx="5009444" cy="1211509"/>
      </dsp:txXfrm>
    </dsp:sp>
    <dsp:sp modelId="{E57D8AF5-66DF-4EE9-98C3-2ACA833D2E48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FD71F-EA0F-41C0-AC28-140AF089E163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4F173-7522-42B6-933D-5E3BAE397807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baseline="0" dirty="0"/>
            <a:t>4.Adding functionality: </a:t>
          </a:r>
          <a:r>
            <a:rPr lang="en-IN" sz="1500" kern="1200" baseline="0" dirty="0"/>
            <a:t>We’ll add CRUD (Create, Read, Update, Delete) functionality to our application. Users will be able to add, edit and remove items from their Todo list.</a:t>
          </a:r>
          <a:endParaRPr lang="en-US" sz="1500" kern="1200" dirty="0"/>
        </a:p>
      </dsp:txBody>
      <dsp:txXfrm>
        <a:off x="1399293" y="4545550"/>
        <a:ext cx="5009444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010E8-CF16-439F-BF7C-0D26C6E188A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9EFF3-2D66-4AF6-858D-5A67CF930222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8B291-7974-4E87-A118-7DD5E68844F2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1.Creating Tasks: </a:t>
          </a:r>
          <a:r>
            <a:rPr lang="en-IN" sz="1700" kern="1200"/>
            <a:t>User can create new tasks by filling out a form on the home page. Each task includes a title, description and status.</a:t>
          </a:r>
          <a:endParaRPr lang="en-US" sz="1700" kern="1200"/>
        </a:p>
      </dsp:txBody>
      <dsp:txXfrm>
        <a:off x="1900154" y="703"/>
        <a:ext cx="4508583" cy="1645155"/>
      </dsp:txXfrm>
    </dsp:sp>
    <dsp:sp modelId="{8027D669-3D89-4C53-92DF-BEB3071F1EDB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3DD01-78B1-407B-8DD3-EF394458BDB2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0F3D-5A60-42DE-8708-0D65B5F9F26C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2.Updating and Deleting Tasks: </a:t>
          </a:r>
          <a:r>
            <a:rPr lang="en-IN" sz="1700" kern="1200"/>
            <a:t>User can update and delete their tasks by clicking on button next to each task. Task updates include changing the title, description or status.</a:t>
          </a:r>
          <a:endParaRPr lang="en-US" sz="1700" kern="1200"/>
        </a:p>
      </dsp:txBody>
      <dsp:txXfrm>
        <a:off x="1900154" y="2057147"/>
        <a:ext cx="4508583" cy="1645155"/>
      </dsp:txXfrm>
    </dsp:sp>
    <dsp:sp modelId="{17B550B9-87BC-4D97-99D5-753F74B267A1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46D6-FA44-47D2-BBF3-C5D10738F67E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B874F-D0E2-4681-842F-1EBCBA210669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3.User Authentication:</a:t>
          </a:r>
          <a:r>
            <a:rPr lang="en-IN" sz="1700" kern="1200"/>
            <a:t> We’ll use Flask –login to implement user authentication and authorization. User will need to create an account and login before they can use the application.</a:t>
          </a:r>
          <a:endParaRPr lang="en-US" sz="1700" kern="1200"/>
        </a:p>
      </dsp:txBody>
      <dsp:txXfrm>
        <a:off x="1900154" y="4113591"/>
        <a:ext cx="4508583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0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D8E44-FDAA-73C6-36FE-D65BB2DE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IN" sz="6800"/>
              <a:t>Python Flask Todo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77F2-D79D-A680-B607-739211D0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IN" dirty="0"/>
              <a:t>In this presentation, we’ll explore Python Flask and build a Todo Application for scratch.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Flower in a glass container">
            <a:extLst>
              <a:ext uri="{FF2B5EF4-FFF2-40B4-BE49-F238E27FC236}">
                <a16:creationId xmlns:a16="http://schemas.microsoft.com/office/drawing/2014/main" id="{049E94D8-D24B-EFFA-F9A6-3CCC3AF69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7" r="17152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603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7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350E0-C84B-9BF3-D895-B55DF535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IN"/>
              <a:t>Introduction to Python Flask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63AE2-88E8-6C9A-84C6-D128E4AAE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037633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7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7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B5F4E-16E0-F137-78E2-C10F5025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0" y="540000"/>
            <a:ext cx="4500561" cy="5759450"/>
          </a:xfrm>
        </p:spPr>
        <p:txBody>
          <a:bodyPr anchor="ctr">
            <a:normAutofit/>
          </a:bodyPr>
          <a:lstStyle/>
          <a:p>
            <a:r>
              <a:rPr lang="en-IN" sz="6800"/>
              <a:t>Building a Todo Application in Flask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8AD152-1D5C-9C32-4E09-6F1A5943B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80209"/>
              </p:ext>
            </p:extLst>
          </p:nvPr>
        </p:nvGraphicFramePr>
        <p:xfrm>
          <a:off x="5400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87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21EE1-6204-DF07-C3B6-57090E98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IN" dirty="0"/>
              <a:t>Setting up a Database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3741861-9878-1E28-4794-657BDF86D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73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0216-3A1D-9DB1-6D96-6F5B9043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IN" b="1" dirty="0"/>
              <a:t>SQL: </a:t>
            </a:r>
            <a:r>
              <a:rPr lang="en-IN" dirty="0"/>
              <a:t>Using an SQL database in a Todo application involves creating a structured way to store, retrieved and manage tasks using the SQL.</a:t>
            </a:r>
          </a:p>
          <a:p>
            <a:pPr>
              <a:lnSpc>
                <a:spcPct val="115000"/>
              </a:lnSpc>
            </a:pPr>
            <a:r>
              <a:rPr lang="en-IN" b="1" dirty="0"/>
              <a:t>Database Schema: </a:t>
            </a:r>
            <a:r>
              <a:rPr lang="en-IN" dirty="0"/>
              <a:t>We'll create a simple database schema consisting of two tables, users and tasks. Users can have multiple tasks. Each task includes a title, description and status.</a:t>
            </a:r>
          </a:p>
        </p:txBody>
      </p:sp>
    </p:spTree>
    <p:extLst>
      <p:ext uri="{BB962C8B-B14F-4D97-AF65-F5344CB8AC3E}">
        <p14:creationId xmlns:p14="http://schemas.microsoft.com/office/powerpoint/2010/main" val="21102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3D92D-7146-4CF0-01DD-4D123A4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IN" sz="5600"/>
              <a:t>Creating a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BB29-A448-1E71-4E07-5F06BCF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en-IN" b="1" dirty="0"/>
              <a:t>HTML Templates: </a:t>
            </a:r>
            <a:r>
              <a:rPr lang="en-IN" dirty="0"/>
              <a:t>We’ll use Flask built-in templating language to create our HTML templates and render them dynamically with data from our database.</a:t>
            </a:r>
          </a:p>
          <a:p>
            <a:r>
              <a:rPr lang="en-IN" b="1" dirty="0"/>
              <a:t>CSS Styling: </a:t>
            </a:r>
            <a:r>
              <a:rPr lang="en-IN" dirty="0"/>
              <a:t>We’ll use CSS to style our user interface and make it visually appealing and easy to use.</a:t>
            </a: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4" descr="Computer script on a screen">
            <a:extLst>
              <a:ext uri="{FF2B5EF4-FFF2-40B4-BE49-F238E27FC236}">
                <a16:creationId xmlns:a16="http://schemas.microsoft.com/office/drawing/2014/main" id="{7236B7E9-CAC0-1D26-3613-6A61CB63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9523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0A75B-E056-BFC8-0032-8CBA4A2F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IN" sz="5500"/>
              <a:t>Adding Functionality to the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52D91-1186-1F01-5A35-4E9C3CA78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8515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5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7303-0881-261B-6F33-9F10F417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IN" sz="5600"/>
              <a:t>Deploying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A4FF-F859-7F3F-253E-D887591A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en-IN" b="1"/>
              <a:t>Azure: </a:t>
            </a:r>
            <a:endParaRPr lang="en-IN" dirty="0"/>
          </a:p>
          <a:p>
            <a:r>
              <a:rPr lang="en-IN" b="1" dirty="0"/>
              <a:t>GitHub: </a:t>
            </a:r>
            <a:r>
              <a:rPr lang="en-IN" dirty="0"/>
              <a:t>We’ll use GitHub to manage our codebase and deploy our application to Heroku automatically using GitHub actions.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4" descr="Sphere of mesh and nodes">
            <a:extLst>
              <a:ext uri="{FF2B5EF4-FFF2-40B4-BE49-F238E27FC236}">
                <a16:creationId xmlns:a16="http://schemas.microsoft.com/office/drawing/2014/main" id="{B8CDAAE8-C270-0305-6B67-827234D98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8040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EA6C-D602-44B7-5D81-F40D2934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pic>
        <p:nvPicPr>
          <p:cNvPr id="39" name="Picture 4" descr="Top view of cubes connected with black lines">
            <a:extLst>
              <a:ext uri="{FF2B5EF4-FFF2-40B4-BE49-F238E27FC236}">
                <a16:creationId xmlns:a16="http://schemas.microsoft.com/office/drawing/2014/main" id="{C37A09B4-63FA-623A-3CE7-110FDDF94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2" r="9800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49EC-861B-DDA4-22E5-5F8503B7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dirty="0"/>
              <a:t>In this presentation, we explored Python Flask and built a Todo application step-by –step. We covered a wide range of topics, including database setup, user interface design and application deployment.</a:t>
            </a:r>
          </a:p>
        </p:txBody>
      </p:sp>
    </p:spTree>
    <p:extLst>
      <p:ext uri="{BB962C8B-B14F-4D97-AF65-F5344CB8AC3E}">
        <p14:creationId xmlns:p14="http://schemas.microsoft.com/office/powerpoint/2010/main" val="267977381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23B30"/>
      </a:dk2>
      <a:lt2>
        <a:srgbClr val="E8E2E3"/>
      </a:lt2>
      <a:accent1>
        <a:srgbClr val="3DB498"/>
      </a:accent1>
      <a:accent2>
        <a:srgbClr val="32B560"/>
      </a:accent2>
      <a:accent3>
        <a:srgbClr val="47B63E"/>
      </a:accent3>
      <a:accent4>
        <a:srgbClr val="70B232"/>
      </a:accent4>
      <a:accent5>
        <a:srgbClr val="9DA839"/>
      </a:accent5>
      <a:accent6>
        <a:srgbClr val="B98E33"/>
      </a:accent6>
      <a:hlink>
        <a:srgbClr val="728B2E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Bell MT</vt:lpstr>
      <vt:lpstr>GlowVTI</vt:lpstr>
      <vt:lpstr>Python Flask Todo Application</vt:lpstr>
      <vt:lpstr>Introduction to Python Flask</vt:lpstr>
      <vt:lpstr>Building a Todo Application in Flask</vt:lpstr>
      <vt:lpstr>Setting up a Database</vt:lpstr>
      <vt:lpstr>Creating a User Interface</vt:lpstr>
      <vt:lpstr>Adding Functionality to the Application</vt:lpstr>
      <vt:lpstr>Deploying the 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Flask Todo Application</dc:title>
  <dc:creator>vajja mahendra</dc:creator>
  <cp:lastModifiedBy>vajja mahendra</cp:lastModifiedBy>
  <cp:revision>1</cp:revision>
  <dcterms:created xsi:type="dcterms:W3CDTF">2023-08-07T09:15:13Z</dcterms:created>
  <dcterms:modified xsi:type="dcterms:W3CDTF">2023-08-07T10:24:20Z</dcterms:modified>
</cp:coreProperties>
</file>