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407c1a5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407c1a5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407c1a5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407c1a5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407c1a5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407c1a5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407c1a5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407c1a5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07c1a5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07c1a5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07c1a5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07c1a5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07c1a5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407c1a5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407c1a5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407c1a5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07c1a5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07c1a5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0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8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00" y="0"/>
            <a:ext cx="54903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53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