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B4A-E2C3-412B-8AFE-727AD95C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6BFD7-4E94-4341-8FDD-9C4CB150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23E-51C3-4E8F-A446-3991D0BF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050D-1C12-44EC-A12A-BCD11780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57BC-AD20-4893-A1C3-3E32E061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3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33E4-D417-4F2D-81DA-37423FF1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91E3-865F-4555-8F69-00970557B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5A6B-953F-4DB2-9690-AD7D66F3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F142-6FFB-46AC-AE7B-1AEB178F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B394-0442-436C-B80D-10822F5C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7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11F60-D2DF-4EF1-9171-803A0E924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9988-606F-4FCE-95E6-0C35C5E2C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C076-F162-4728-BA65-ED10F561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16DA-ABB2-4402-8F2A-3ADF93D2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880A-F0B6-4E8D-AE26-CA13D39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67CE-BA5C-440B-B0E8-12194228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85C4-A645-4D1C-8213-6C398E28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1576-F4D3-4BD4-8463-F333CC5C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045F-42A8-4B11-8859-FDBDD82B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C506-31FF-44A2-8DD0-FB0A352D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7C5B-9BDB-41DE-BBF1-52184C32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4FE1-B211-49F9-AA0D-1E83EE4D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6CA7-E1DF-4812-B657-8AE8DF5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51BE-36E7-41C2-BD48-DF81B7DC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3BE6-AB5C-4199-88FD-27C1F98E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6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4A31-358E-4B1F-BE1E-AD68BF6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6629-8769-4C1F-9622-E91BE93D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34685-F81B-450A-899D-03267876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E993-D34C-4805-B849-B82B6E1B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FB6C-0C07-4EE9-A838-4100E41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DBC7-3E39-4E89-9359-88D5F68A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A9C1-FA65-47B7-BA6F-395B4563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0BF8-7350-45EF-BA6E-A3475BAD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2E270-4869-40CC-AA0D-3EB438E1E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A4A90-19E3-408C-9704-8EFC6B447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11A1D-C365-4FBC-B262-17D4BE271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C3D7A-2DCB-4F8B-A1ED-790A50C7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C5844-1F3B-4533-9031-A0BA1F50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9FEBD-B7A7-43FA-BE7E-99F0E69B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9A61-57AB-47D1-8257-13B06851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8BAA4-DA57-466F-A304-E428AFAA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E9F0A-D95E-4084-BA66-BF9A8ABC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5AC9D-8E00-47AD-998A-A6F0BC61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CF44F-2018-4B7C-88F3-96EC4CB5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C07BF-AD13-4127-8239-F988F840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17CF-175E-439E-959C-5B085C74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4C14-1FD3-4E6A-89B5-71D97FBB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7F63-6734-4B8D-86CD-4CCB878C1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988DA-6C1A-45BE-8422-FED20B95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462FE-0D05-486A-A847-0DE8DBAE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AC75-464F-4EC5-A1D3-15DD9118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F3D80-CE50-40CF-9D5B-627D3996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9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D5B4-DCF0-45CB-B7C7-08176F8F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99B21-5ADF-4656-A7CA-23386F80D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FFC69-25FD-4FCE-85F1-AECFAC779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8FFBB-6DAF-46EA-9381-EAAAD427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F8E3C-0065-4767-ABB6-209D3E55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B5F93-98A3-401D-98B7-2D3647C8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8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3DF07-AEE6-439C-9173-9E9BF9D0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90D3-F92F-4773-ABDB-CAA8E759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7AC3-1DEE-45A4-A468-7C8757038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9148-4CE5-436F-BFC5-E6DDC9BCA0BB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BBA0-0292-48C3-B259-FFE077336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3939-506A-4907-A020-D68859E6B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5BD9-1AC2-461F-8065-580466D7B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brummet.blogspot.com/2010/09/what-would-jesus-eat-as-it-turns-out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3995&amp;picture=christmas-vintage-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60974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he-birth-of-christ-digital-painting-jesus-christ-christmas-wallpaper-mehou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pondgeo.blogspot.com/2013/12/jesus-son-of-abraham-lord-and-king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ing-nicole.blogspot.com/2007/03/jesus-loves-m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vistachurchofchrist.org/cms/gallery/the-childrens-friend-pictures-and-stories-of-the-life-of-jesus/the-childrens-friend-part-4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moregoodfoundation/513608451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15261&amp;picture=jesu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ACB6-F48F-4129-AE03-F35D22AAD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Chirstmas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DDBA2-E7B2-49EA-9E75-FBCABDE97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Naqiyah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12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663C-B559-47E7-8E6E-6202CE75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9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2F08DC-2499-48BC-81A5-8538DCA29A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96679" y="1825625"/>
            <a:ext cx="3664642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BF72C-43DB-4747-8E1F-8F3FB90F8A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Therefore,Chiestmas</a:t>
            </a:r>
            <a:r>
              <a:rPr lang="en-US" sz="3200" dirty="0"/>
              <a:t> is celebrate with a spirit of togetherness for the poor and needy.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53E11-1B2B-48D0-B77C-69268A12F155}"/>
              </a:ext>
            </a:extLst>
          </p:cNvPr>
          <p:cNvSpPr txBox="1"/>
          <p:nvPr/>
        </p:nvSpPr>
        <p:spPr>
          <a:xfrm>
            <a:off x="1596679" y="6176963"/>
            <a:ext cx="3664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jackbrummet.blogspot.com/2010/09/what-would-jesus-eat-as-it-turns-out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36759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025-B2DC-4B86-8AB8-5148E8AE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  </a:t>
            </a:r>
            <a:r>
              <a:rPr lang="en-US" sz="9600" dirty="0"/>
              <a:t>1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330CA0-C04D-446F-B372-F7BB5AC87B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54470" y="1825625"/>
            <a:ext cx="3549060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11AF3-20F0-45F4-B041-CE03931B1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Chirstmas</a:t>
            </a:r>
            <a:r>
              <a:rPr lang="en-US" sz="3200" dirty="0"/>
              <a:t> is celebrate on the 25</a:t>
            </a:r>
            <a:r>
              <a:rPr lang="en-US" sz="3200" baseline="30000" dirty="0"/>
              <a:t>th</a:t>
            </a:r>
            <a:r>
              <a:rPr lang="en-US" sz="3200" dirty="0"/>
              <a:t> of December every by the Christian.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648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1174-DA1F-4A51-8239-5001D8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2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243B5B-8F4A-423C-BB4F-5AA0D3D227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74514" y="1825625"/>
            <a:ext cx="2908972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8E9D-E7BB-43BE-BAC5-073E502B5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day holds much significance for the </a:t>
            </a:r>
            <a:r>
              <a:rPr lang="en-US" sz="3200" dirty="0" err="1"/>
              <a:t>Chirstmas</a:t>
            </a:r>
            <a:r>
              <a:rPr lang="en-US" sz="3200" dirty="0"/>
              <a:t> as they </a:t>
            </a:r>
            <a:r>
              <a:rPr lang="en-US" sz="3200" dirty="0" err="1"/>
              <a:t>beiieve</a:t>
            </a:r>
            <a:r>
              <a:rPr lang="en-US" sz="3200" dirty="0"/>
              <a:t> that Jesus </a:t>
            </a:r>
            <a:r>
              <a:rPr lang="en-US" sz="3200" dirty="0" err="1"/>
              <a:t>Chirst</a:t>
            </a:r>
            <a:r>
              <a:rPr lang="en-US" sz="3200" dirty="0"/>
              <a:t> was born on the same day at Bethlehem.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2949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2B09-7D14-40F8-B10A-83E63C9D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3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7464FD-DAAF-4B01-9F07-F4B187FBD7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542190"/>
            <a:ext cx="5181600" cy="29182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53AEA-B4CF-4E3D-B27D-77EDF7297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Chirstmas</a:t>
            </a:r>
            <a:r>
              <a:rPr lang="en-US" sz="3200" dirty="0"/>
              <a:t> is celebrated to remember the birth of Jesus </a:t>
            </a:r>
            <a:r>
              <a:rPr lang="en-US" sz="3200" dirty="0" err="1"/>
              <a:t>Chirst,who</a:t>
            </a:r>
            <a:r>
              <a:rPr lang="en-US" sz="3200" dirty="0"/>
              <a:t> </a:t>
            </a:r>
            <a:r>
              <a:rPr lang="en-US" sz="3200" dirty="0" err="1"/>
              <a:t>Chirstians</a:t>
            </a:r>
            <a:r>
              <a:rPr lang="en-US" sz="3200" dirty="0"/>
              <a:t> believe is the Son of God.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462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7D1-9996-4018-B389-FCBC43C3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4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08E77-C728-44A8-92EE-EB66D2099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171542"/>
            <a:ext cx="5181600" cy="28298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9CC61-A2E3-45BB-92D9-70A0537981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Chirstmas</a:t>
            </a:r>
            <a:r>
              <a:rPr lang="en-US" sz="3200" dirty="0"/>
              <a:t> is being celebrate for thousands of year and has mostly evolved from an old pagan festival celebrate the winter solstice.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D2AC5-2D12-4F22-A23E-C395A5BC096B}"/>
              </a:ext>
            </a:extLst>
          </p:cNvPr>
          <p:cNvSpPr txBox="1"/>
          <p:nvPr/>
        </p:nvSpPr>
        <p:spPr>
          <a:xfrm>
            <a:off x="838200" y="5831046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despondgeo.blogspot.com/2013/12/jesus-son-of-abraham-lord-and-king.html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29970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48C1-A2D7-4876-B530-13D33564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5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38F747-4B55-4CE8-812E-6EA5D68709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5962" y="2096294"/>
            <a:ext cx="2886075" cy="3810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5090F-E620-4B28-93B5-F55AA112D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considered that Jesus was sent on earth to save the lives and protect mankind from their sins and sorrows.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98185-0C4B-459A-899B-35BA09597A4C}"/>
              </a:ext>
            </a:extLst>
          </p:cNvPr>
          <p:cNvSpPr txBox="1"/>
          <p:nvPr/>
        </p:nvSpPr>
        <p:spPr>
          <a:xfrm>
            <a:off x="1985962" y="5906294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coloring-nicole.blogspot.com/2007/03/jesus-loves-m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85746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EAC9-CDFF-485D-98AF-4155B0E3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6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4A4480-7681-4C7A-8C41-A428633775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5436" y="1825625"/>
            <a:ext cx="3107127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D994C-C833-483E-B1D0-A2C059E918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Chirstmas</a:t>
            </a:r>
            <a:r>
              <a:rPr lang="en-US" sz="3200" dirty="0"/>
              <a:t> is a time to remember Jesus and take out some time for his worship.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6D92D-3040-409A-83ED-C650797134B1}"/>
              </a:ext>
            </a:extLst>
          </p:cNvPr>
          <p:cNvSpPr txBox="1"/>
          <p:nvPr/>
        </p:nvSpPr>
        <p:spPr>
          <a:xfrm>
            <a:off x="1875436" y="6176963"/>
            <a:ext cx="3107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lavistachurchofchrist.org/cms/gallery/the-childrens-friend-pictures-and-stories-of-the-life-of-jesus/the-childrens-friend-part-4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92077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320E-3067-4D30-8208-64B920DA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7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C21136-DF9F-432D-933B-08FF7E3F9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324100"/>
            <a:ext cx="5181600" cy="39364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F1A33-4162-4407-8928-740D54295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a time to introspect on his teachings and what he tried to teach humanity.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818C7-1D53-490F-BF33-0B3BA60F9E89}"/>
              </a:ext>
            </a:extLst>
          </p:cNvPr>
          <p:cNvSpPr txBox="1"/>
          <p:nvPr/>
        </p:nvSpPr>
        <p:spPr>
          <a:xfrm>
            <a:off x="838200" y="4357485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flickr.com/photos/moregoodfoundation/513608451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60694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8094-6DBE-4D32-843F-8C073CC5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                    8</a:t>
            </a:r>
            <a:endParaRPr lang="en-IN" sz="6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56A41D-F48F-45BC-A1AA-EF9F86676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2520" y="1825625"/>
            <a:ext cx="2892959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AF47-AFF3-4E55-8E6B-A97B16CAA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Therefore,Chirstamas</a:t>
            </a:r>
            <a:r>
              <a:rPr lang="en-US" sz="3200" dirty="0"/>
              <a:t> is celebrate with a spirit of togetherness and compassion for the poor and needy.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316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Chirstmas</vt:lpstr>
      <vt:lpstr>                                       1</vt:lpstr>
      <vt:lpstr>                           2</vt:lpstr>
      <vt:lpstr>                           3</vt:lpstr>
      <vt:lpstr>                           4</vt:lpstr>
      <vt:lpstr>                           5</vt:lpstr>
      <vt:lpstr>                           6</vt:lpstr>
      <vt:lpstr>                           7</vt:lpstr>
      <vt:lpstr>                           8</vt:lpstr>
      <vt:lpstr>                          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Chirstmas</dc:title>
  <dc:creator>vakhariyamasuma.vm@gmail.com</dc:creator>
  <cp:lastModifiedBy>vakhariyamasuma.vm@gmail.com</cp:lastModifiedBy>
  <cp:revision>3</cp:revision>
  <dcterms:created xsi:type="dcterms:W3CDTF">2021-12-15T10:12:14Z</dcterms:created>
  <dcterms:modified xsi:type="dcterms:W3CDTF">2021-12-15T11:14:46Z</dcterms:modified>
</cp:coreProperties>
</file>