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304" r:id="rId6"/>
    <p:sldId id="261" r:id="rId7"/>
    <p:sldId id="305" r:id="rId8"/>
    <p:sldId id="262" r:id="rId9"/>
    <p:sldId id="263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264" r:id="rId21"/>
    <p:sldId id="272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E58A68-F080-4E6F-8458-817346C54DE0}">
  <a:tblStyle styleId="{71E58A68-F080-4E6F-8458-817346C54D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713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997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738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803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9f7573e938_1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9f7573e938_1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657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570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618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645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941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68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552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089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71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2278630" y="1883606"/>
            <a:ext cx="5817566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Obrada transakcija, izolacija </a:t>
            </a:r>
            <a:r>
              <a:rPr lang="en-US" sz="5000" dirty="0" err="1"/>
              <a:t>i</a:t>
            </a:r>
            <a:r>
              <a:rPr lang="en-US" sz="5000" dirty="0"/>
              <a:t> </a:t>
            </a:r>
            <a:r>
              <a:rPr lang="sr-Latn-RS" sz="5000" dirty="0"/>
              <a:t>zaključavanje u Oracle-u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348810" y="3591974"/>
            <a:ext cx="3713649" cy="1288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2300" dirty="0"/>
              <a:t>Mentor: doc. dr Aleksandar Stanimirović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2300" dirty="0"/>
              <a:t>Student: Vladana Stojiljković br. ind 1135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4023982" y="0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Nivoi izolacije</a:t>
            </a:r>
            <a:endParaRPr dirty="0"/>
          </a:p>
        </p:txBody>
      </p:sp>
      <p:sp>
        <p:nvSpPr>
          <p:cNvPr id="64" name="Google Shape;749;p28">
            <a:extLst>
              <a:ext uri="{FF2B5EF4-FFF2-40B4-BE49-F238E27FC236}">
                <a16:creationId xmlns:a16="http://schemas.microsoft.com/office/drawing/2014/main" id="{8ACE1514-C731-4C45-AFF2-4558759F20C1}"/>
              </a:ext>
            </a:extLst>
          </p:cNvPr>
          <p:cNvSpPr txBox="1">
            <a:spLocks/>
          </p:cNvSpPr>
          <p:nvPr/>
        </p:nvSpPr>
        <p:spPr>
          <a:xfrm>
            <a:off x="1003293" y="859501"/>
            <a:ext cx="812700" cy="384900"/>
          </a:xfrm>
          <a:prstGeom prst="rect">
            <a:avLst/>
          </a:prstGeom>
          <a:solidFill>
            <a:srgbClr val="A4C1FF">
              <a:alpha val="86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n" sz="3000" dirty="0"/>
              <a:t>0</a:t>
            </a:r>
            <a:r>
              <a:rPr lang="sr-Latn-RS" sz="3000" dirty="0"/>
              <a:t>2</a:t>
            </a:r>
            <a:endParaRPr lang="en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13A2F1-8814-4434-84E3-F1A070366919}"/>
              </a:ext>
            </a:extLst>
          </p:cNvPr>
          <p:cNvSpPr txBox="1"/>
          <p:nvPr/>
        </p:nvSpPr>
        <p:spPr>
          <a:xfrm>
            <a:off x="1955180" y="847493"/>
            <a:ext cx="2386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i="1" dirty="0"/>
              <a:t>SERIALIZABLE nivo</a:t>
            </a:r>
            <a:endParaRPr lang="en-US" i="1" dirty="0"/>
          </a:p>
        </p:txBody>
      </p:sp>
      <p:sp>
        <p:nvSpPr>
          <p:cNvPr id="66" name="Google Shape;5197;p69">
            <a:extLst>
              <a:ext uri="{FF2B5EF4-FFF2-40B4-BE49-F238E27FC236}">
                <a16:creationId xmlns:a16="http://schemas.microsoft.com/office/drawing/2014/main" id="{CFC503FF-3B63-4397-9D7F-7E4AB3FFBCF8}"/>
              </a:ext>
            </a:extLst>
          </p:cNvPr>
          <p:cNvSpPr/>
          <p:nvPr/>
        </p:nvSpPr>
        <p:spPr>
          <a:xfrm>
            <a:off x="1888274" y="1276174"/>
            <a:ext cx="334536" cy="278522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C43E62B-A292-4293-908F-FDAF22145770}"/>
              </a:ext>
            </a:extLst>
          </p:cNvPr>
          <p:cNvSpPr txBox="1"/>
          <p:nvPr/>
        </p:nvSpPr>
        <p:spPr>
          <a:xfrm>
            <a:off x="2341756" y="1276174"/>
            <a:ext cx="2230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Serijsko izvršenje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BE8A6B-F9B9-4575-A4F0-27B3D4C777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527" y="1704855"/>
            <a:ext cx="5122125" cy="2956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183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4023982" y="0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i="1" dirty="0"/>
              <a:t>SERIALIZABLE nivo izolacije</a:t>
            </a:r>
            <a:endParaRPr sz="20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2D37F3-FF02-434E-BD17-BDB76C7397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6" y="1115123"/>
            <a:ext cx="4304370" cy="2618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210868-1E5B-46C7-8594-6FF41F8C013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487" y="1717017"/>
            <a:ext cx="4582407" cy="3360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76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4023982" y="0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Nivoi izolacije</a:t>
            </a:r>
            <a:endParaRPr dirty="0"/>
          </a:p>
        </p:txBody>
      </p:sp>
      <p:sp>
        <p:nvSpPr>
          <p:cNvPr id="64" name="Google Shape;749;p28">
            <a:extLst>
              <a:ext uri="{FF2B5EF4-FFF2-40B4-BE49-F238E27FC236}">
                <a16:creationId xmlns:a16="http://schemas.microsoft.com/office/drawing/2014/main" id="{8ACE1514-C731-4C45-AFF2-4558759F20C1}"/>
              </a:ext>
            </a:extLst>
          </p:cNvPr>
          <p:cNvSpPr txBox="1">
            <a:spLocks/>
          </p:cNvSpPr>
          <p:nvPr/>
        </p:nvSpPr>
        <p:spPr>
          <a:xfrm>
            <a:off x="1003293" y="859501"/>
            <a:ext cx="812700" cy="384900"/>
          </a:xfrm>
          <a:prstGeom prst="rect">
            <a:avLst/>
          </a:prstGeom>
          <a:solidFill>
            <a:srgbClr val="A4C1FF">
              <a:alpha val="86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n" sz="3000" dirty="0"/>
              <a:t>0</a:t>
            </a:r>
            <a:r>
              <a:rPr lang="sr-Latn-RS" sz="3000" dirty="0"/>
              <a:t>3</a:t>
            </a:r>
            <a:endParaRPr lang="en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13A2F1-8814-4434-84E3-F1A070366919}"/>
              </a:ext>
            </a:extLst>
          </p:cNvPr>
          <p:cNvSpPr txBox="1"/>
          <p:nvPr/>
        </p:nvSpPr>
        <p:spPr>
          <a:xfrm>
            <a:off x="1955180" y="847493"/>
            <a:ext cx="2386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i="1" dirty="0"/>
              <a:t>READ ONLY nivo</a:t>
            </a:r>
            <a:endParaRPr lang="en-US" i="1" dirty="0"/>
          </a:p>
        </p:txBody>
      </p:sp>
      <p:sp>
        <p:nvSpPr>
          <p:cNvPr id="66" name="Google Shape;5197;p69">
            <a:extLst>
              <a:ext uri="{FF2B5EF4-FFF2-40B4-BE49-F238E27FC236}">
                <a16:creationId xmlns:a16="http://schemas.microsoft.com/office/drawing/2014/main" id="{CFC503FF-3B63-4397-9D7F-7E4AB3FFBCF8}"/>
              </a:ext>
            </a:extLst>
          </p:cNvPr>
          <p:cNvSpPr/>
          <p:nvPr/>
        </p:nvSpPr>
        <p:spPr>
          <a:xfrm>
            <a:off x="1955180" y="1430063"/>
            <a:ext cx="334536" cy="278522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C43E62B-A292-4293-908F-FDAF22145770}"/>
              </a:ext>
            </a:extLst>
          </p:cNvPr>
          <p:cNvSpPr txBox="1"/>
          <p:nvPr/>
        </p:nvSpPr>
        <p:spPr>
          <a:xfrm>
            <a:off x="2408662" y="1430063"/>
            <a:ext cx="2230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Konzistentna čitanja</a:t>
            </a:r>
            <a:endParaRPr lang="en-US" dirty="0"/>
          </a:p>
        </p:txBody>
      </p:sp>
      <p:sp>
        <p:nvSpPr>
          <p:cNvPr id="68" name="Google Shape;5197;p69">
            <a:extLst>
              <a:ext uri="{FF2B5EF4-FFF2-40B4-BE49-F238E27FC236}">
                <a16:creationId xmlns:a16="http://schemas.microsoft.com/office/drawing/2014/main" id="{250A4048-F322-4D23-8933-8CBE846BCA10}"/>
              </a:ext>
            </a:extLst>
          </p:cNvPr>
          <p:cNvSpPr/>
          <p:nvPr/>
        </p:nvSpPr>
        <p:spPr>
          <a:xfrm>
            <a:off x="1955180" y="1858744"/>
            <a:ext cx="334536" cy="278522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7E5EA8B-420A-40CC-8D21-311B7BF0F789}"/>
              </a:ext>
            </a:extLst>
          </p:cNvPr>
          <p:cNvSpPr txBox="1"/>
          <p:nvPr/>
        </p:nvSpPr>
        <p:spPr>
          <a:xfrm>
            <a:off x="2408662" y="1858744"/>
            <a:ext cx="2230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SYS vrši ažuriranje</a:t>
            </a:r>
            <a:endParaRPr lang="en-US" dirty="0"/>
          </a:p>
        </p:txBody>
      </p:sp>
      <p:sp>
        <p:nvSpPr>
          <p:cNvPr id="11" name="Google Shape;5197;p69">
            <a:extLst>
              <a:ext uri="{FF2B5EF4-FFF2-40B4-BE49-F238E27FC236}">
                <a16:creationId xmlns:a16="http://schemas.microsoft.com/office/drawing/2014/main" id="{8DB6EF2D-DC06-4F18-A503-0F8464535CE6}"/>
              </a:ext>
            </a:extLst>
          </p:cNvPr>
          <p:cNvSpPr/>
          <p:nvPr/>
        </p:nvSpPr>
        <p:spPr>
          <a:xfrm>
            <a:off x="1955180" y="2288324"/>
            <a:ext cx="334536" cy="278522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1C36B4-B2EF-4840-A9B2-531AE8F4754C}"/>
              </a:ext>
            </a:extLst>
          </p:cNvPr>
          <p:cNvSpPr txBox="1"/>
          <p:nvPr/>
        </p:nvSpPr>
        <p:spPr>
          <a:xfrm>
            <a:off x="2408662" y="2288324"/>
            <a:ext cx="2230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Generisanje izveštaja</a:t>
            </a:r>
            <a:endParaRPr lang="en-US" dirty="0"/>
          </a:p>
        </p:txBody>
      </p:sp>
      <p:grpSp>
        <p:nvGrpSpPr>
          <p:cNvPr id="13" name="Google Shape;2326;p44">
            <a:extLst>
              <a:ext uri="{FF2B5EF4-FFF2-40B4-BE49-F238E27FC236}">
                <a16:creationId xmlns:a16="http://schemas.microsoft.com/office/drawing/2014/main" id="{34D656D1-58BA-46BF-BFB2-C148090BACA1}"/>
              </a:ext>
            </a:extLst>
          </p:cNvPr>
          <p:cNvGrpSpPr/>
          <p:nvPr/>
        </p:nvGrpSpPr>
        <p:grpSpPr>
          <a:xfrm>
            <a:off x="4638906" y="1550593"/>
            <a:ext cx="3206721" cy="3018074"/>
            <a:chOff x="4522050" y="622650"/>
            <a:chExt cx="3898200" cy="3898200"/>
          </a:xfrm>
        </p:grpSpPr>
        <p:sp>
          <p:nvSpPr>
            <p:cNvPr id="14" name="Google Shape;2327;p44">
              <a:extLst>
                <a:ext uri="{FF2B5EF4-FFF2-40B4-BE49-F238E27FC236}">
                  <a16:creationId xmlns:a16="http://schemas.microsoft.com/office/drawing/2014/main" id="{7AB5F73A-6666-465A-BC69-082A42965879}"/>
                </a:ext>
              </a:extLst>
            </p:cNvPr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28;p44">
              <a:extLst>
                <a:ext uri="{FF2B5EF4-FFF2-40B4-BE49-F238E27FC236}">
                  <a16:creationId xmlns:a16="http://schemas.microsoft.com/office/drawing/2014/main" id="{5DC5BDCC-1356-4E02-8E2F-F297A6409DEE}"/>
                </a:ext>
              </a:extLst>
            </p:cNvPr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4506;p64">
            <a:extLst>
              <a:ext uri="{FF2B5EF4-FFF2-40B4-BE49-F238E27FC236}">
                <a16:creationId xmlns:a16="http://schemas.microsoft.com/office/drawing/2014/main" id="{7AE8933B-B1B8-4AC8-B3B2-529AFD882111}"/>
              </a:ext>
            </a:extLst>
          </p:cNvPr>
          <p:cNvGrpSpPr/>
          <p:nvPr/>
        </p:nvGrpSpPr>
        <p:grpSpPr>
          <a:xfrm>
            <a:off x="5266520" y="2136497"/>
            <a:ext cx="1951492" cy="1581008"/>
            <a:chOff x="556125" y="238075"/>
            <a:chExt cx="6466175" cy="5235125"/>
          </a:xfrm>
        </p:grpSpPr>
        <p:sp>
          <p:nvSpPr>
            <p:cNvPr id="18" name="Google Shape;4507;p64">
              <a:extLst>
                <a:ext uri="{FF2B5EF4-FFF2-40B4-BE49-F238E27FC236}">
                  <a16:creationId xmlns:a16="http://schemas.microsoft.com/office/drawing/2014/main" id="{81EDD341-CA1E-4B3B-A387-936F3A314CCA}"/>
                </a:ext>
              </a:extLst>
            </p:cNvPr>
            <p:cNvSpPr/>
            <p:nvPr/>
          </p:nvSpPr>
          <p:spPr>
            <a:xfrm>
              <a:off x="966475" y="238075"/>
              <a:ext cx="5595525" cy="3934875"/>
            </a:xfrm>
            <a:custGeom>
              <a:avLst/>
              <a:gdLst/>
              <a:ahLst/>
              <a:cxnLst/>
              <a:rect l="l" t="t" r="r" b="b"/>
              <a:pathLst>
                <a:path w="223821" h="157395" extrusionOk="0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08;p64">
              <a:extLst>
                <a:ext uri="{FF2B5EF4-FFF2-40B4-BE49-F238E27FC236}">
                  <a16:creationId xmlns:a16="http://schemas.microsoft.com/office/drawing/2014/main" id="{FBA9F13C-BB4F-499B-BB15-05B1713B582C}"/>
                </a:ext>
              </a:extLst>
            </p:cNvPr>
            <p:cNvSpPr/>
            <p:nvPr/>
          </p:nvSpPr>
          <p:spPr>
            <a:xfrm>
              <a:off x="1144875" y="238125"/>
              <a:ext cx="5235975" cy="3934625"/>
            </a:xfrm>
            <a:custGeom>
              <a:avLst/>
              <a:gdLst/>
              <a:ahLst/>
              <a:cxnLst/>
              <a:rect l="l" t="t" r="r" b="b"/>
              <a:pathLst>
                <a:path w="209439" h="157385" extrusionOk="0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09;p64">
              <a:extLst>
                <a:ext uri="{FF2B5EF4-FFF2-40B4-BE49-F238E27FC236}">
                  <a16:creationId xmlns:a16="http://schemas.microsoft.com/office/drawing/2014/main" id="{2A5791BC-5AE9-4F41-B7B9-6E70CBA30ADE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10;p64">
              <a:extLst>
                <a:ext uri="{FF2B5EF4-FFF2-40B4-BE49-F238E27FC236}">
                  <a16:creationId xmlns:a16="http://schemas.microsoft.com/office/drawing/2014/main" id="{9671C171-0827-4A30-94F8-BB0D506C275C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11;p64">
              <a:extLst>
                <a:ext uri="{FF2B5EF4-FFF2-40B4-BE49-F238E27FC236}">
                  <a16:creationId xmlns:a16="http://schemas.microsoft.com/office/drawing/2014/main" id="{B22555C6-EFAA-4A4F-AC42-650347F3FD7D}"/>
                </a:ext>
              </a:extLst>
            </p:cNvPr>
            <p:cNvSpPr/>
            <p:nvPr/>
          </p:nvSpPr>
          <p:spPr>
            <a:xfrm>
              <a:off x="2061750" y="1360175"/>
              <a:ext cx="3403150" cy="1928050"/>
            </a:xfrm>
            <a:custGeom>
              <a:avLst/>
              <a:gdLst/>
              <a:ahLst/>
              <a:cxnLst/>
              <a:rect l="l" t="t" r="r" b="b"/>
              <a:pathLst>
                <a:path w="136126" h="77122" extrusionOk="0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12;p64">
              <a:extLst>
                <a:ext uri="{FF2B5EF4-FFF2-40B4-BE49-F238E27FC236}">
                  <a16:creationId xmlns:a16="http://schemas.microsoft.com/office/drawing/2014/main" id="{3C22FE84-15DA-450E-85AD-A99B248544C2}"/>
                </a:ext>
              </a:extLst>
            </p:cNvPr>
            <p:cNvSpPr/>
            <p:nvPr/>
          </p:nvSpPr>
          <p:spPr>
            <a:xfrm>
              <a:off x="2053425" y="1352775"/>
              <a:ext cx="3418875" cy="1942850"/>
            </a:xfrm>
            <a:custGeom>
              <a:avLst/>
              <a:gdLst/>
              <a:ahLst/>
              <a:cxnLst/>
              <a:rect l="l" t="t" r="r" b="b"/>
              <a:pathLst>
                <a:path w="136755" h="77714" extrusionOk="0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13;p64">
              <a:extLst>
                <a:ext uri="{FF2B5EF4-FFF2-40B4-BE49-F238E27FC236}">
                  <a16:creationId xmlns:a16="http://schemas.microsoft.com/office/drawing/2014/main" id="{059D7326-8367-46F4-8FFD-AB224EBD191C}"/>
                </a:ext>
              </a:extLst>
            </p:cNvPr>
            <p:cNvSpPr/>
            <p:nvPr/>
          </p:nvSpPr>
          <p:spPr>
            <a:xfrm>
              <a:off x="2028475" y="3650500"/>
              <a:ext cx="3505750" cy="644250"/>
            </a:xfrm>
            <a:custGeom>
              <a:avLst/>
              <a:gdLst/>
              <a:ahLst/>
              <a:cxnLst/>
              <a:rect l="l" t="t" r="r" b="b"/>
              <a:pathLst>
                <a:path w="140230" h="25770" extrusionOk="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14;p64">
              <a:extLst>
                <a:ext uri="{FF2B5EF4-FFF2-40B4-BE49-F238E27FC236}">
                  <a16:creationId xmlns:a16="http://schemas.microsoft.com/office/drawing/2014/main" id="{40F91AE7-CAEB-4C13-B6DF-067FDF80FDC9}"/>
                </a:ext>
              </a:extLst>
            </p:cNvPr>
            <p:cNvSpPr/>
            <p:nvPr/>
          </p:nvSpPr>
          <p:spPr>
            <a:xfrm>
              <a:off x="2021075" y="3643125"/>
              <a:ext cx="3521475" cy="659025"/>
            </a:xfrm>
            <a:custGeom>
              <a:avLst/>
              <a:gdLst/>
              <a:ahLst/>
              <a:cxnLst/>
              <a:rect l="l" t="t" r="r" b="b"/>
              <a:pathLst>
                <a:path w="140859" h="26361" extrusionOk="0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15;p64">
              <a:extLst>
                <a:ext uri="{FF2B5EF4-FFF2-40B4-BE49-F238E27FC236}">
                  <a16:creationId xmlns:a16="http://schemas.microsoft.com/office/drawing/2014/main" id="{D4242031-940A-43C3-80FA-00B8B944C1FB}"/>
                </a:ext>
              </a:extLst>
            </p:cNvPr>
            <p:cNvSpPr/>
            <p:nvPr/>
          </p:nvSpPr>
          <p:spPr>
            <a:xfrm>
              <a:off x="3464775" y="920225"/>
              <a:ext cx="596175" cy="1592525"/>
            </a:xfrm>
            <a:custGeom>
              <a:avLst/>
              <a:gdLst/>
              <a:ahLst/>
              <a:cxnLst/>
              <a:rect l="l" t="t" r="r" b="b"/>
              <a:pathLst>
                <a:path w="23847" h="63701" extrusionOk="0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16;p64">
              <a:extLst>
                <a:ext uri="{FF2B5EF4-FFF2-40B4-BE49-F238E27FC236}">
                  <a16:creationId xmlns:a16="http://schemas.microsoft.com/office/drawing/2014/main" id="{403AF24E-0381-414F-8E0D-73484162013F}"/>
                </a:ext>
              </a:extLst>
            </p:cNvPr>
            <p:cNvSpPr/>
            <p:nvPr/>
          </p:nvSpPr>
          <p:spPr>
            <a:xfrm>
              <a:off x="3457375" y="912825"/>
              <a:ext cx="611900" cy="1607325"/>
            </a:xfrm>
            <a:custGeom>
              <a:avLst/>
              <a:gdLst/>
              <a:ahLst/>
              <a:cxnLst/>
              <a:rect l="l" t="t" r="r" b="b"/>
              <a:pathLst>
                <a:path w="24476" h="64293" extrusionOk="0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17;p64">
              <a:extLst>
                <a:ext uri="{FF2B5EF4-FFF2-40B4-BE49-F238E27FC236}">
                  <a16:creationId xmlns:a16="http://schemas.microsoft.com/office/drawing/2014/main" id="{61276083-E0B3-48E8-A5E7-B2EF09FB481B}"/>
                </a:ext>
              </a:extLst>
            </p:cNvPr>
            <p:cNvSpPr/>
            <p:nvPr/>
          </p:nvSpPr>
          <p:spPr>
            <a:xfrm>
              <a:off x="3464775" y="920225"/>
              <a:ext cx="596175" cy="1349450"/>
            </a:xfrm>
            <a:custGeom>
              <a:avLst/>
              <a:gdLst/>
              <a:ahLst/>
              <a:cxnLst/>
              <a:rect l="l" t="t" r="r" b="b"/>
              <a:pathLst>
                <a:path w="23847" h="53978" extrusionOk="0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18;p64">
              <a:extLst>
                <a:ext uri="{FF2B5EF4-FFF2-40B4-BE49-F238E27FC236}">
                  <a16:creationId xmlns:a16="http://schemas.microsoft.com/office/drawing/2014/main" id="{54E9D88E-B5FF-486B-9136-A4E31B436B2C}"/>
                </a:ext>
              </a:extLst>
            </p:cNvPr>
            <p:cNvSpPr/>
            <p:nvPr/>
          </p:nvSpPr>
          <p:spPr>
            <a:xfrm>
              <a:off x="3457375" y="912825"/>
              <a:ext cx="611900" cy="1365175"/>
            </a:xfrm>
            <a:custGeom>
              <a:avLst/>
              <a:gdLst/>
              <a:ahLst/>
              <a:cxnLst/>
              <a:rect l="l" t="t" r="r" b="b"/>
              <a:pathLst>
                <a:path w="24476" h="54607" extrusionOk="0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19;p64">
              <a:extLst>
                <a:ext uri="{FF2B5EF4-FFF2-40B4-BE49-F238E27FC236}">
                  <a16:creationId xmlns:a16="http://schemas.microsoft.com/office/drawing/2014/main" id="{E4CA007C-287E-4905-8679-13DCE7D57351}"/>
                </a:ext>
              </a:extLst>
            </p:cNvPr>
            <p:cNvSpPr/>
            <p:nvPr/>
          </p:nvSpPr>
          <p:spPr>
            <a:xfrm>
              <a:off x="2712425" y="920225"/>
              <a:ext cx="2101800" cy="1269975"/>
            </a:xfrm>
            <a:custGeom>
              <a:avLst/>
              <a:gdLst/>
              <a:ahLst/>
              <a:cxnLst/>
              <a:rect l="l" t="t" r="r" b="b"/>
              <a:pathLst>
                <a:path w="84072" h="50799" extrusionOk="0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20;p64">
              <a:extLst>
                <a:ext uri="{FF2B5EF4-FFF2-40B4-BE49-F238E27FC236}">
                  <a16:creationId xmlns:a16="http://schemas.microsoft.com/office/drawing/2014/main" id="{8AC2B74A-0C0A-420E-9E12-1BAF246897CF}"/>
                </a:ext>
              </a:extLst>
            </p:cNvPr>
            <p:cNvSpPr/>
            <p:nvPr/>
          </p:nvSpPr>
          <p:spPr>
            <a:xfrm>
              <a:off x="2705025" y="912825"/>
              <a:ext cx="2116600" cy="1284750"/>
            </a:xfrm>
            <a:custGeom>
              <a:avLst/>
              <a:gdLst/>
              <a:ahLst/>
              <a:cxnLst/>
              <a:rect l="l" t="t" r="r" b="b"/>
              <a:pathLst>
                <a:path w="84664" h="51390" extrusionOk="0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21;p64">
              <a:extLst>
                <a:ext uri="{FF2B5EF4-FFF2-40B4-BE49-F238E27FC236}">
                  <a16:creationId xmlns:a16="http://schemas.microsoft.com/office/drawing/2014/main" id="{0D05EAE5-DB64-4FC6-9529-0FBEEFECBA7A}"/>
                </a:ext>
              </a:extLst>
            </p:cNvPr>
            <p:cNvSpPr/>
            <p:nvPr/>
          </p:nvSpPr>
          <p:spPr>
            <a:xfrm>
              <a:off x="2535900" y="774200"/>
              <a:ext cx="2453925" cy="1269025"/>
            </a:xfrm>
            <a:custGeom>
              <a:avLst/>
              <a:gdLst/>
              <a:ahLst/>
              <a:cxnLst/>
              <a:rect l="l" t="t" r="r" b="b"/>
              <a:pathLst>
                <a:path w="98157" h="50761" extrusionOk="0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22;p64">
              <a:extLst>
                <a:ext uri="{FF2B5EF4-FFF2-40B4-BE49-F238E27FC236}">
                  <a16:creationId xmlns:a16="http://schemas.microsoft.com/office/drawing/2014/main" id="{8050420B-76C3-4088-97C9-11846DB59FF1}"/>
                </a:ext>
              </a:extLst>
            </p:cNvPr>
            <p:cNvSpPr/>
            <p:nvPr/>
          </p:nvSpPr>
          <p:spPr>
            <a:xfrm>
              <a:off x="2528500" y="765875"/>
              <a:ext cx="2469650" cy="1284750"/>
            </a:xfrm>
            <a:custGeom>
              <a:avLst/>
              <a:gdLst/>
              <a:ahLst/>
              <a:cxnLst/>
              <a:rect l="l" t="t" r="r" b="b"/>
              <a:pathLst>
                <a:path w="98786" h="51390" extrusionOk="0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23;p64">
              <a:extLst>
                <a:ext uri="{FF2B5EF4-FFF2-40B4-BE49-F238E27FC236}">
                  <a16:creationId xmlns:a16="http://schemas.microsoft.com/office/drawing/2014/main" id="{0C2B11AA-7F1B-4704-9803-059381805739}"/>
                </a:ext>
              </a:extLst>
            </p:cNvPr>
            <p:cNvSpPr/>
            <p:nvPr/>
          </p:nvSpPr>
          <p:spPr>
            <a:xfrm>
              <a:off x="2673600" y="862000"/>
              <a:ext cx="2179450" cy="1093425"/>
            </a:xfrm>
            <a:custGeom>
              <a:avLst/>
              <a:gdLst/>
              <a:ahLst/>
              <a:cxnLst/>
              <a:rect l="l" t="t" r="r" b="b"/>
              <a:pathLst>
                <a:path w="87178" h="43737" extrusionOk="0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24;p64">
              <a:extLst>
                <a:ext uri="{FF2B5EF4-FFF2-40B4-BE49-F238E27FC236}">
                  <a16:creationId xmlns:a16="http://schemas.microsoft.com/office/drawing/2014/main" id="{F6C004B5-DB56-4AE9-B8E2-79A78FA93B48}"/>
                </a:ext>
              </a:extLst>
            </p:cNvPr>
            <p:cNvSpPr/>
            <p:nvPr/>
          </p:nvSpPr>
          <p:spPr>
            <a:xfrm>
              <a:off x="2665275" y="853675"/>
              <a:ext cx="2196100" cy="1109150"/>
            </a:xfrm>
            <a:custGeom>
              <a:avLst/>
              <a:gdLst/>
              <a:ahLst/>
              <a:cxnLst/>
              <a:rect l="l" t="t" r="r" b="b"/>
              <a:pathLst>
                <a:path w="87844" h="44366" extrusionOk="0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25;p64">
              <a:extLst>
                <a:ext uri="{FF2B5EF4-FFF2-40B4-BE49-F238E27FC236}">
                  <a16:creationId xmlns:a16="http://schemas.microsoft.com/office/drawing/2014/main" id="{2524B4E7-3F50-4EF8-926F-15BBE22E5358}"/>
                </a:ext>
              </a:extLst>
            </p:cNvPr>
            <p:cNvSpPr/>
            <p:nvPr/>
          </p:nvSpPr>
          <p:spPr>
            <a:xfrm>
              <a:off x="4701450" y="975675"/>
              <a:ext cx="62875" cy="15750"/>
            </a:xfrm>
            <a:custGeom>
              <a:avLst/>
              <a:gdLst/>
              <a:ahLst/>
              <a:cxnLst/>
              <a:rect l="l" t="t" r="r" b="b"/>
              <a:pathLst>
                <a:path w="2515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26;p64">
              <a:extLst>
                <a:ext uri="{FF2B5EF4-FFF2-40B4-BE49-F238E27FC236}">
                  <a16:creationId xmlns:a16="http://schemas.microsoft.com/office/drawing/2014/main" id="{6DD0F7E7-64E6-46E8-914C-9FA4ECD34AC7}"/>
                </a:ext>
              </a:extLst>
            </p:cNvPr>
            <p:cNvSpPr/>
            <p:nvPr/>
          </p:nvSpPr>
          <p:spPr>
            <a:xfrm>
              <a:off x="4382575" y="975675"/>
              <a:ext cx="274525" cy="15750"/>
            </a:xfrm>
            <a:custGeom>
              <a:avLst/>
              <a:gdLst/>
              <a:ahLst/>
              <a:cxnLst/>
              <a:rect l="l" t="t" r="r" b="b"/>
              <a:pathLst>
                <a:path w="1098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27;p64">
              <a:extLst>
                <a:ext uri="{FF2B5EF4-FFF2-40B4-BE49-F238E27FC236}">
                  <a16:creationId xmlns:a16="http://schemas.microsoft.com/office/drawing/2014/main" id="{51F7CF50-4B25-435D-912D-2721F3D0165F}"/>
                </a:ext>
              </a:extLst>
            </p:cNvPr>
            <p:cNvSpPr/>
            <p:nvPr/>
          </p:nvSpPr>
          <p:spPr>
            <a:xfrm>
              <a:off x="3640375" y="975675"/>
              <a:ext cx="672900" cy="15750"/>
            </a:xfrm>
            <a:custGeom>
              <a:avLst/>
              <a:gdLst/>
              <a:ahLst/>
              <a:cxnLst/>
              <a:rect l="l" t="t" r="r" b="b"/>
              <a:pathLst>
                <a:path w="26916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28;p64">
              <a:extLst>
                <a:ext uri="{FF2B5EF4-FFF2-40B4-BE49-F238E27FC236}">
                  <a16:creationId xmlns:a16="http://schemas.microsoft.com/office/drawing/2014/main" id="{2F11D91C-8833-4FD4-83DA-69E8704BEAC9}"/>
                </a:ext>
              </a:extLst>
            </p:cNvPr>
            <p:cNvSpPr/>
            <p:nvPr/>
          </p:nvSpPr>
          <p:spPr>
            <a:xfrm>
              <a:off x="2927775" y="975675"/>
              <a:ext cx="664575" cy="15750"/>
            </a:xfrm>
            <a:custGeom>
              <a:avLst/>
              <a:gdLst/>
              <a:ahLst/>
              <a:cxnLst/>
              <a:rect l="l" t="t" r="r" b="b"/>
              <a:pathLst>
                <a:path w="26583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29;p64">
              <a:extLst>
                <a:ext uri="{FF2B5EF4-FFF2-40B4-BE49-F238E27FC236}">
                  <a16:creationId xmlns:a16="http://schemas.microsoft.com/office/drawing/2014/main" id="{BA5F2771-83F1-40CF-8C5F-BFEA62946024}"/>
                </a:ext>
              </a:extLst>
            </p:cNvPr>
            <p:cNvSpPr/>
            <p:nvPr/>
          </p:nvSpPr>
          <p:spPr>
            <a:xfrm>
              <a:off x="2762325" y="975675"/>
              <a:ext cx="87850" cy="15750"/>
            </a:xfrm>
            <a:custGeom>
              <a:avLst/>
              <a:gdLst/>
              <a:ahLst/>
              <a:cxnLst/>
              <a:rect l="l" t="t" r="r" b="b"/>
              <a:pathLst>
                <a:path w="3514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30;p64">
              <a:extLst>
                <a:ext uri="{FF2B5EF4-FFF2-40B4-BE49-F238E27FC236}">
                  <a16:creationId xmlns:a16="http://schemas.microsoft.com/office/drawing/2014/main" id="{257E5024-9230-498E-8C9F-472315AC47A0}"/>
                </a:ext>
              </a:extLst>
            </p:cNvPr>
            <p:cNvSpPr/>
            <p:nvPr/>
          </p:nvSpPr>
          <p:spPr>
            <a:xfrm>
              <a:off x="4518425" y="1107850"/>
              <a:ext cx="245900" cy="14800"/>
            </a:xfrm>
            <a:custGeom>
              <a:avLst/>
              <a:gdLst/>
              <a:ahLst/>
              <a:cxnLst/>
              <a:rect l="l" t="t" r="r" b="b"/>
              <a:pathLst>
                <a:path w="9836" h="592" extrusionOk="0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31;p64">
              <a:extLst>
                <a:ext uri="{FF2B5EF4-FFF2-40B4-BE49-F238E27FC236}">
                  <a16:creationId xmlns:a16="http://schemas.microsoft.com/office/drawing/2014/main" id="{C065D76E-91D6-418E-9365-B95B30DBE298}"/>
                </a:ext>
              </a:extLst>
            </p:cNvPr>
            <p:cNvSpPr/>
            <p:nvPr/>
          </p:nvSpPr>
          <p:spPr>
            <a:xfrm>
              <a:off x="3946325" y="1107850"/>
              <a:ext cx="537025" cy="14800"/>
            </a:xfrm>
            <a:custGeom>
              <a:avLst/>
              <a:gdLst/>
              <a:ahLst/>
              <a:cxnLst/>
              <a:rect l="l" t="t" r="r" b="b"/>
              <a:pathLst>
                <a:path w="21481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32;p64">
              <a:extLst>
                <a:ext uri="{FF2B5EF4-FFF2-40B4-BE49-F238E27FC236}">
                  <a16:creationId xmlns:a16="http://schemas.microsoft.com/office/drawing/2014/main" id="{1CB8D872-D44A-4A16-95C0-0404348C744B}"/>
                </a:ext>
              </a:extLst>
            </p:cNvPr>
            <p:cNvSpPr/>
            <p:nvPr/>
          </p:nvSpPr>
          <p:spPr>
            <a:xfrm>
              <a:off x="3805825" y="1107850"/>
              <a:ext cx="83200" cy="14800"/>
            </a:xfrm>
            <a:custGeom>
              <a:avLst/>
              <a:gdLst/>
              <a:ahLst/>
              <a:cxnLst/>
              <a:rect l="l" t="t" r="r" b="b"/>
              <a:pathLst>
                <a:path w="3328" h="592" extrusionOk="0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33;p64">
              <a:extLst>
                <a:ext uri="{FF2B5EF4-FFF2-40B4-BE49-F238E27FC236}">
                  <a16:creationId xmlns:a16="http://schemas.microsoft.com/office/drawing/2014/main" id="{F530653E-D04D-430A-A80E-45BFA51FDB1C}"/>
                </a:ext>
              </a:extLst>
            </p:cNvPr>
            <p:cNvSpPr/>
            <p:nvPr/>
          </p:nvSpPr>
          <p:spPr>
            <a:xfrm>
              <a:off x="3653325" y="1107850"/>
              <a:ext cx="125725" cy="14800"/>
            </a:xfrm>
            <a:custGeom>
              <a:avLst/>
              <a:gdLst/>
              <a:ahLst/>
              <a:cxnLst/>
              <a:rect l="l" t="t" r="r" b="b"/>
              <a:pathLst>
                <a:path w="5029" h="592" extrusionOk="0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34;p64">
              <a:extLst>
                <a:ext uri="{FF2B5EF4-FFF2-40B4-BE49-F238E27FC236}">
                  <a16:creationId xmlns:a16="http://schemas.microsoft.com/office/drawing/2014/main" id="{02339EE6-F6AD-4692-8A52-B6B0D6347249}"/>
                </a:ext>
              </a:extLst>
            </p:cNvPr>
            <p:cNvSpPr/>
            <p:nvPr/>
          </p:nvSpPr>
          <p:spPr>
            <a:xfrm>
              <a:off x="3131125" y="1107850"/>
              <a:ext cx="490800" cy="14800"/>
            </a:xfrm>
            <a:custGeom>
              <a:avLst/>
              <a:gdLst/>
              <a:ahLst/>
              <a:cxnLst/>
              <a:rect l="l" t="t" r="r" b="b"/>
              <a:pathLst>
                <a:path w="19632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35;p64">
              <a:extLst>
                <a:ext uri="{FF2B5EF4-FFF2-40B4-BE49-F238E27FC236}">
                  <a16:creationId xmlns:a16="http://schemas.microsoft.com/office/drawing/2014/main" id="{A057B8C8-6328-44C5-87E1-37EF1ADA73A3}"/>
                </a:ext>
              </a:extLst>
            </p:cNvPr>
            <p:cNvSpPr/>
            <p:nvPr/>
          </p:nvSpPr>
          <p:spPr>
            <a:xfrm>
              <a:off x="2762325" y="1107850"/>
              <a:ext cx="320750" cy="14800"/>
            </a:xfrm>
            <a:custGeom>
              <a:avLst/>
              <a:gdLst/>
              <a:ahLst/>
              <a:cxnLst/>
              <a:rect l="l" t="t" r="r" b="b"/>
              <a:pathLst>
                <a:path w="12830" h="592" extrusionOk="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36;p64">
              <a:extLst>
                <a:ext uri="{FF2B5EF4-FFF2-40B4-BE49-F238E27FC236}">
                  <a16:creationId xmlns:a16="http://schemas.microsoft.com/office/drawing/2014/main" id="{CD8F73D7-4873-404A-9E64-24B50D575D35}"/>
                </a:ext>
              </a:extLst>
            </p:cNvPr>
            <p:cNvSpPr/>
            <p:nvPr/>
          </p:nvSpPr>
          <p:spPr>
            <a:xfrm>
              <a:off x="4696825" y="1239100"/>
              <a:ext cx="67500" cy="15725"/>
            </a:xfrm>
            <a:custGeom>
              <a:avLst/>
              <a:gdLst/>
              <a:ahLst/>
              <a:cxnLst/>
              <a:rect l="l" t="t" r="r" b="b"/>
              <a:pathLst>
                <a:path w="270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37;p64">
              <a:extLst>
                <a:ext uri="{FF2B5EF4-FFF2-40B4-BE49-F238E27FC236}">
                  <a16:creationId xmlns:a16="http://schemas.microsoft.com/office/drawing/2014/main" id="{E0EDFE2C-0479-441B-A57E-6F710BB8F02E}"/>
                </a:ext>
              </a:extLst>
            </p:cNvPr>
            <p:cNvSpPr/>
            <p:nvPr/>
          </p:nvSpPr>
          <p:spPr>
            <a:xfrm>
              <a:off x="3585850" y="1239100"/>
              <a:ext cx="1058300" cy="15725"/>
            </a:xfrm>
            <a:custGeom>
              <a:avLst/>
              <a:gdLst/>
              <a:ahLst/>
              <a:cxnLst/>
              <a:rect l="l" t="t" r="r" b="b"/>
              <a:pathLst>
                <a:path w="423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38;p64">
              <a:extLst>
                <a:ext uri="{FF2B5EF4-FFF2-40B4-BE49-F238E27FC236}">
                  <a16:creationId xmlns:a16="http://schemas.microsoft.com/office/drawing/2014/main" id="{0B0294BF-907A-42C8-A837-87243891BC61}"/>
                </a:ext>
              </a:extLst>
            </p:cNvPr>
            <p:cNvSpPr/>
            <p:nvPr/>
          </p:nvSpPr>
          <p:spPr>
            <a:xfrm>
              <a:off x="3327050" y="1239100"/>
              <a:ext cx="201525" cy="15725"/>
            </a:xfrm>
            <a:custGeom>
              <a:avLst/>
              <a:gdLst/>
              <a:ahLst/>
              <a:cxnLst/>
              <a:rect l="l" t="t" r="r" b="b"/>
              <a:pathLst>
                <a:path w="8061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39;p64">
              <a:extLst>
                <a:ext uri="{FF2B5EF4-FFF2-40B4-BE49-F238E27FC236}">
                  <a16:creationId xmlns:a16="http://schemas.microsoft.com/office/drawing/2014/main" id="{CB2CFF8E-0421-45A4-B900-21F058DAB3B1}"/>
                </a:ext>
              </a:extLst>
            </p:cNvPr>
            <p:cNvSpPr/>
            <p:nvPr/>
          </p:nvSpPr>
          <p:spPr>
            <a:xfrm>
              <a:off x="2762325" y="1239100"/>
              <a:ext cx="448300" cy="15725"/>
            </a:xfrm>
            <a:custGeom>
              <a:avLst/>
              <a:gdLst/>
              <a:ahLst/>
              <a:cxnLst/>
              <a:rect l="l" t="t" r="r" b="b"/>
              <a:pathLst>
                <a:path w="17932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40;p64">
              <a:extLst>
                <a:ext uri="{FF2B5EF4-FFF2-40B4-BE49-F238E27FC236}">
                  <a16:creationId xmlns:a16="http://schemas.microsoft.com/office/drawing/2014/main" id="{5BC96866-7A06-44F0-985F-3A5AE0A31A88}"/>
                </a:ext>
              </a:extLst>
            </p:cNvPr>
            <p:cNvSpPr/>
            <p:nvPr/>
          </p:nvSpPr>
          <p:spPr>
            <a:xfrm>
              <a:off x="4650600" y="1371275"/>
              <a:ext cx="113725" cy="15725"/>
            </a:xfrm>
            <a:custGeom>
              <a:avLst/>
              <a:gdLst/>
              <a:ahLst/>
              <a:cxnLst/>
              <a:rect l="l" t="t" r="r" b="b"/>
              <a:pathLst>
                <a:path w="454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41;p64">
              <a:extLst>
                <a:ext uri="{FF2B5EF4-FFF2-40B4-BE49-F238E27FC236}">
                  <a16:creationId xmlns:a16="http://schemas.microsoft.com/office/drawing/2014/main" id="{D7A6FF03-FE6E-43F7-958A-F1AB24A4747B}"/>
                </a:ext>
              </a:extLst>
            </p:cNvPr>
            <p:cNvSpPr/>
            <p:nvPr/>
          </p:nvSpPr>
          <p:spPr>
            <a:xfrm>
              <a:off x="4408450" y="1371275"/>
              <a:ext cx="134050" cy="15725"/>
            </a:xfrm>
            <a:custGeom>
              <a:avLst/>
              <a:gdLst/>
              <a:ahLst/>
              <a:cxnLst/>
              <a:rect l="l" t="t" r="r" b="b"/>
              <a:pathLst>
                <a:path w="5362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542;p64">
              <a:extLst>
                <a:ext uri="{FF2B5EF4-FFF2-40B4-BE49-F238E27FC236}">
                  <a16:creationId xmlns:a16="http://schemas.microsoft.com/office/drawing/2014/main" id="{CBB32F33-0F57-4D94-8353-C15BE1F0AE23}"/>
                </a:ext>
              </a:extLst>
            </p:cNvPr>
            <p:cNvSpPr/>
            <p:nvPr/>
          </p:nvSpPr>
          <p:spPr>
            <a:xfrm>
              <a:off x="4238375" y="1371275"/>
              <a:ext cx="125725" cy="15725"/>
            </a:xfrm>
            <a:custGeom>
              <a:avLst/>
              <a:gdLst/>
              <a:ahLst/>
              <a:cxnLst/>
              <a:rect l="l" t="t" r="r" b="b"/>
              <a:pathLst>
                <a:path w="5029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43;p64">
              <a:extLst>
                <a:ext uri="{FF2B5EF4-FFF2-40B4-BE49-F238E27FC236}">
                  <a16:creationId xmlns:a16="http://schemas.microsoft.com/office/drawing/2014/main" id="{F911137F-E2CF-4D5A-9FF1-4FEB9AD60A70}"/>
                </a:ext>
              </a:extLst>
            </p:cNvPr>
            <p:cNvSpPr/>
            <p:nvPr/>
          </p:nvSpPr>
          <p:spPr>
            <a:xfrm>
              <a:off x="4005475" y="1371275"/>
              <a:ext cx="184875" cy="15725"/>
            </a:xfrm>
            <a:custGeom>
              <a:avLst/>
              <a:gdLst/>
              <a:ahLst/>
              <a:cxnLst/>
              <a:rect l="l" t="t" r="r" b="b"/>
              <a:pathLst>
                <a:path w="7395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44;p64">
              <a:extLst>
                <a:ext uri="{FF2B5EF4-FFF2-40B4-BE49-F238E27FC236}">
                  <a16:creationId xmlns:a16="http://schemas.microsoft.com/office/drawing/2014/main" id="{DBB616AB-D6C2-4DA9-A8BD-2E0C1283A717}"/>
                </a:ext>
              </a:extLst>
            </p:cNvPr>
            <p:cNvSpPr/>
            <p:nvPr/>
          </p:nvSpPr>
          <p:spPr>
            <a:xfrm>
              <a:off x="3823400" y="1371275"/>
              <a:ext cx="146975" cy="15725"/>
            </a:xfrm>
            <a:custGeom>
              <a:avLst/>
              <a:gdLst/>
              <a:ahLst/>
              <a:cxnLst/>
              <a:rect l="l" t="t" r="r" b="b"/>
              <a:pathLst>
                <a:path w="5879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545;p64">
              <a:extLst>
                <a:ext uri="{FF2B5EF4-FFF2-40B4-BE49-F238E27FC236}">
                  <a16:creationId xmlns:a16="http://schemas.microsoft.com/office/drawing/2014/main" id="{DE8F4C96-3CA2-42AB-9C5E-06F131D61F07}"/>
                </a:ext>
              </a:extLst>
            </p:cNvPr>
            <p:cNvSpPr/>
            <p:nvPr/>
          </p:nvSpPr>
          <p:spPr>
            <a:xfrm>
              <a:off x="3704150" y="1371275"/>
              <a:ext cx="96150" cy="15725"/>
            </a:xfrm>
            <a:custGeom>
              <a:avLst/>
              <a:gdLst/>
              <a:ahLst/>
              <a:cxnLst/>
              <a:rect l="l" t="t" r="r" b="b"/>
              <a:pathLst>
                <a:path w="3846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46;p64">
              <a:extLst>
                <a:ext uri="{FF2B5EF4-FFF2-40B4-BE49-F238E27FC236}">
                  <a16:creationId xmlns:a16="http://schemas.microsoft.com/office/drawing/2014/main" id="{D35204F2-9DDF-4C2A-A9D9-0E5D9F5933E6}"/>
                </a:ext>
              </a:extLst>
            </p:cNvPr>
            <p:cNvSpPr/>
            <p:nvPr/>
          </p:nvSpPr>
          <p:spPr>
            <a:xfrm>
              <a:off x="3148675" y="1371275"/>
              <a:ext cx="524075" cy="15725"/>
            </a:xfrm>
            <a:custGeom>
              <a:avLst/>
              <a:gdLst/>
              <a:ahLst/>
              <a:cxnLst/>
              <a:rect l="l" t="t" r="r" b="b"/>
              <a:pathLst>
                <a:path w="20963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47;p64">
              <a:extLst>
                <a:ext uri="{FF2B5EF4-FFF2-40B4-BE49-F238E27FC236}">
                  <a16:creationId xmlns:a16="http://schemas.microsoft.com/office/drawing/2014/main" id="{4E2FEE03-3E32-4B85-B62C-DA5F7FC5493A}"/>
                </a:ext>
              </a:extLst>
            </p:cNvPr>
            <p:cNvSpPr/>
            <p:nvPr/>
          </p:nvSpPr>
          <p:spPr>
            <a:xfrm>
              <a:off x="2762325" y="1371275"/>
              <a:ext cx="359575" cy="15725"/>
            </a:xfrm>
            <a:custGeom>
              <a:avLst/>
              <a:gdLst/>
              <a:ahLst/>
              <a:cxnLst/>
              <a:rect l="l" t="t" r="r" b="b"/>
              <a:pathLst>
                <a:path w="14383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48;p64">
              <a:extLst>
                <a:ext uri="{FF2B5EF4-FFF2-40B4-BE49-F238E27FC236}">
                  <a16:creationId xmlns:a16="http://schemas.microsoft.com/office/drawing/2014/main" id="{61D26436-1826-445A-B703-19D909DE7924}"/>
                </a:ext>
              </a:extLst>
            </p:cNvPr>
            <p:cNvSpPr/>
            <p:nvPr/>
          </p:nvSpPr>
          <p:spPr>
            <a:xfrm>
              <a:off x="3853900" y="1569975"/>
              <a:ext cx="158075" cy="15750"/>
            </a:xfrm>
            <a:custGeom>
              <a:avLst/>
              <a:gdLst/>
              <a:ahLst/>
              <a:cxnLst/>
              <a:rect l="l" t="t" r="r" b="b"/>
              <a:pathLst>
                <a:path w="632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49;p64">
              <a:extLst>
                <a:ext uri="{FF2B5EF4-FFF2-40B4-BE49-F238E27FC236}">
                  <a16:creationId xmlns:a16="http://schemas.microsoft.com/office/drawing/2014/main" id="{C20C0789-406B-4BD3-BE23-866AE8416E3A}"/>
                </a:ext>
              </a:extLst>
            </p:cNvPr>
            <p:cNvSpPr/>
            <p:nvPr/>
          </p:nvSpPr>
          <p:spPr>
            <a:xfrm>
              <a:off x="3498050" y="1569975"/>
              <a:ext cx="340150" cy="15750"/>
            </a:xfrm>
            <a:custGeom>
              <a:avLst/>
              <a:gdLst/>
              <a:ahLst/>
              <a:cxnLst/>
              <a:rect l="l" t="t" r="r" b="b"/>
              <a:pathLst>
                <a:path w="13606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50;p64">
              <a:extLst>
                <a:ext uri="{FF2B5EF4-FFF2-40B4-BE49-F238E27FC236}">
                  <a16:creationId xmlns:a16="http://schemas.microsoft.com/office/drawing/2014/main" id="{D3B25C78-93F0-49D2-A8B5-B6C28336E232}"/>
                </a:ext>
              </a:extLst>
            </p:cNvPr>
            <p:cNvSpPr/>
            <p:nvPr/>
          </p:nvSpPr>
          <p:spPr>
            <a:xfrm>
              <a:off x="3411175" y="1569975"/>
              <a:ext cx="57325" cy="15750"/>
            </a:xfrm>
            <a:custGeom>
              <a:avLst/>
              <a:gdLst/>
              <a:ahLst/>
              <a:cxnLst/>
              <a:rect l="l" t="t" r="r" b="b"/>
              <a:pathLst>
                <a:path w="229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551;p64">
              <a:extLst>
                <a:ext uri="{FF2B5EF4-FFF2-40B4-BE49-F238E27FC236}">
                  <a16:creationId xmlns:a16="http://schemas.microsoft.com/office/drawing/2014/main" id="{CD3F30DB-9925-4458-9D9D-88BFF7B238AF}"/>
                </a:ext>
              </a:extLst>
            </p:cNvPr>
            <p:cNvSpPr/>
            <p:nvPr/>
          </p:nvSpPr>
          <p:spPr>
            <a:xfrm>
              <a:off x="3315975" y="1569975"/>
              <a:ext cx="84125" cy="15750"/>
            </a:xfrm>
            <a:custGeom>
              <a:avLst/>
              <a:gdLst/>
              <a:ahLst/>
              <a:cxnLst/>
              <a:rect l="l" t="t" r="r" b="b"/>
              <a:pathLst>
                <a:path w="3365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552;p64">
              <a:extLst>
                <a:ext uri="{FF2B5EF4-FFF2-40B4-BE49-F238E27FC236}">
                  <a16:creationId xmlns:a16="http://schemas.microsoft.com/office/drawing/2014/main" id="{27C646D5-B7EF-45B7-88C7-A1E04F66B748}"/>
                </a:ext>
              </a:extLst>
            </p:cNvPr>
            <p:cNvSpPr/>
            <p:nvPr/>
          </p:nvSpPr>
          <p:spPr>
            <a:xfrm>
              <a:off x="2991550" y="1569975"/>
              <a:ext cx="310575" cy="15750"/>
            </a:xfrm>
            <a:custGeom>
              <a:avLst/>
              <a:gdLst/>
              <a:ahLst/>
              <a:cxnLst/>
              <a:rect l="l" t="t" r="r" b="b"/>
              <a:pathLst>
                <a:path w="12423" h="630" extrusionOk="0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553;p64">
              <a:extLst>
                <a:ext uri="{FF2B5EF4-FFF2-40B4-BE49-F238E27FC236}">
                  <a16:creationId xmlns:a16="http://schemas.microsoft.com/office/drawing/2014/main" id="{8AA70EFD-DD3E-498D-84DB-64181D851A49}"/>
                </a:ext>
              </a:extLst>
            </p:cNvPr>
            <p:cNvSpPr/>
            <p:nvPr/>
          </p:nvSpPr>
          <p:spPr>
            <a:xfrm>
              <a:off x="2762325" y="1569975"/>
              <a:ext cx="205225" cy="15750"/>
            </a:xfrm>
            <a:custGeom>
              <a:avLst/>
              <a:gdLst/>
              <a:ahLst/>
              <a:cxnLst/>
              <a:rect l="l" t="t" r="r" b="b"/>
              <a:pathLst>
                <a:path w="8209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554;p64">
              <a:extLst>
                <a:ext uri="{FF2B5EF4-FFF2-40B4-BE49-F238E27FC236}">
                  <a16:creationId xmlns:a16="http://schemas.microsoft.com/office/drawing/2014/main" id="{976E6021-D99A-4590-9A0B-36362D319526}"/>
                </a:ext>
              </a:extLst>
            </p:cNvPr>
            <p:cNvSpPr/>
            <p:nvPr/>
          </p:nvSpPr>
          <p:spPr>
            <a:xfrm>
              <a:off x="3964800" y="1702150"/>
              <a:ext cx="47175" cy="14825"/>
            </a:xfrm>
            <a:custGeom>
              <a:avLst/>
              <a:gdLst/>
              <a:ahLst/>
              <a:cxnLst/>
              <a:rect l="l" t="t" r="r" b="b"/>
              <a:pathLst>
                <a:path w="1887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555;p64">
              <a:extLst>
                <a:ext uri="{FF2B5EF4-FFF2-40B4-BE49-F238E27FC236}">
                  <a16:creationId xmlns:a16="http://schemas.microsoft.com/office/drawing/2014/main" id="{70A0E30C-58FF-4BF9-9146-11F15C7F0004}"/>
                </a:ext>
              </a:extLst>
            </p:cNvPr>
            <p:cNvSpPr/>
            <p:nvPr/>
          </p:nvSpPr>
          <p:spPr>
            <a:xfrm>
              <a:off x="3273450" y="1702150"/>
              <a:ext cx="664575" cy="14825"/>
            </a:xfrm>
            <a:custGeom>
              <a:avLst/>
              <a:gdLst/>
              <a:ahLst/>
              <a:cxnLst/>
              <a:rect l="l" t="t" r="r" b="b"/>
              <a:pathLst>
                <a:path w="26583" h="593" extrusionOk="0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556;p64">
              <a:extLst>
                <a:ext uri="{FF2B5EF4-FFF2-40B4-BE49-F238E27FC236}">
                  <a16:creationId xmlns:a16="http://schemas.microsoft.com/office/drawing/2014/main" id="{C7A7526D-D854-4711-B4C4-A2796E4E2B14}"/>
                </a:ext>
              </a:extLst>
            </p:cNvPr>
            <p:cNvSpPr/>
            <p:nvPr/>
          </p:nvSpPr>
          <p:spPr>
            <a:xfrm>
              <a:off x="3112625" y="1702150"/>
              <a:ext cx="132200" cy="14825"/>
            </a:xfrm>
            <a:custGeom>
              <a:avLst/>
              <a:gdLst/>
              <a:ahLst/>
              <a:cxnLst/>
              <a:rect l="l" t="t" r="r" b="b"/>
              <a:pathLst>
                <a:path w="5288" h="593" extrusionOk="0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557;p64">
              <a:extLst>
                <a:ext uri="{FF2B5EF4-FFF2-40B4-BE49-F238E27FC236}">
                  <a16:creationId xmlns:a16="http://schemas.microsoft.com/office/drawing/2014/main" id="{7B5616D8-FEF1-4D43-BBE7-8D19F1E62D89}"/>
                </a:ext>
              </a:extLst>
            </p:cNvPr>
            <p:cNvSpPr/>
            <p:nvPr/>
          </p:nvSpPr>
          <p:spPr>
            <a:xfrm>
              <a:off x="2762325" y="1702150"/>
              <a:ext cx="284700" cy="14825"/>
            </a:xfrm>
            <a:custGeom>
              <a:avLst/>
              <a:gdLst/>
              <a:ahLst/>
              <a:cxnLst/>
              <a:rect l="l" t="t" r="r" b="b"/>
              <a:pathLst>
                <a:path w="11388" h="593" extrusionOk="0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558;p64">
              <a:extLst>
                <a:ext uri="{FF2B5EF4-FFF2-40B4-BE49-F238E27FC236}">
                  <a16:creationId xmlns:a16="http://schemas.microsoft.com/office/drawing/2014/main" id="{288EF158-7E05-417E-BC56-EE9216BE5686}"/>
                </a:ext>
              </a:extLst>
            </p:cNvPr>
            <p:cNvSpPr/>
            <p:nvPr/>
          </p:nvSpPr>
          <p:spPr>
            <a:xfrm>
              <a:off x="3936150" y="1833400"/>
              <a:ext cx="75825" cy="15725"/>
            </a:xfrm>
            <a:custGeom>
              <a:avLst/>
              <a:gdLst/>
              <a:ahLst/>
              <a:cxnLst/>
              <a:rect l="l" t="t" r="r" b="b"/>
              <a:pathLst>
                <a:path w="303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559;p64">
              <a:extLst>
                <a:ext uri="{FF2B5EF4-FFF2-40B4-BE49-F238E27FC236}">
                  <a16:creationId xmlns:a16="http://schemas.microsoft.com/office/drawing/2014/main" id="{BF1E84F4-74D0-4D40-9313-F82C84C8D0FD}"/>
                </a:ext>
              </a:extLst>
            </p:cNvPr>
            <p:cNvSpPr/>
            <p:nvPr/>
          </p:nvSpPr>
          <p:spPr>
            <a:xfrm>
              <a:off x="3785500" y="1833400"/>
              <a:ext cx="88750" cy="15725"/>
            </a:xfrm>
            <a:custGeom>
              <a:avLst/>
              <a:gdLst/>
              <a:ahLst/>
              <a:cxnLst/>
              <a:rect l="l" t="t" r="r" b="b"/>
              <a:pathLst>
                <a:path w="355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560;p64">
              <a:extLst>
                <a:ext uri="{FF2B5EF4-FFF2-40B4-BE49-F238E27FC236}">
                  <a16:creationId xmlns:a16="http://schemas.microsoft.com/office/drawing/2014/main" id="{D0B58E9C-F1BC-4B63-A965-773795AA27F7}"/>
                </a:ext>
              </a:extLst>
            </p:cNvPr>
            <p:cNvSpPr/>
            <p:nvPr/>
          </p:nvSpPr>
          <p:spPr>
            <a:xfrm>
              <a:off x="3680125" y="1833400"/>
              <a:ext cx="84125" cy="15725"/>
            </a:xfrm>
            <a:custGeom>
              <a:avLst/>
              <a:gdLst/>
              <a:ahLst/>
              <a:cxnLst/>
              <a:rect l="l" t="t" r="r" b="b"/>
              <a:pathLst>
                <a:path w="3365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561;p64">
              <a:extLst>
                <a:ext uri="{FF2B5EF4-FFF2-40B4-BE49-F238E27FC236}">
                  <a16:creationId xmlns:a16="http://schemas.microsoft.com/office/drawing/2014/main" id="{0E1B6761-1955-41B3-8CA5-205EC52D20BB}"/>
                </a:ext>
              </a:extLst>
            </p:cNvPr>
            <p:cNvSpPr/>
            <p:nvPr/>
          </p:nvSpPr>
          <p:spPr>
            <a:xfrm>
              <a:off x="3535025" y="1833400"/>
              <a:ext cx="121100" cy="15725"/>
            </a:xfrm>
            <a:custGeom>
              <a:avLst/>
              <a:gdLst/>
              <a:ahLst/>
              <a:cxnLst/>
              <a:rect l="l" t="t" r="r" b="b"/>
              <a:pathLst>
                <a:path w="4844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562;p64">
              <a:extLst>
                <a:ext uri="{FF2B5EF4-FFF2-40B4-BE49-F238E27FC236}">
                  <a16:creationId xmlns:a16="http://schemas.microsoft.com/office/drawing/2014/main" id="{D8C416AB-D53E-4164-BA11-E59934310B24}"/>
                </a:ext>
              </a:extLst>
            </p:cNvPr>
            <p:cNvSpPr/>
            <p:nvPr/>
          </p:nvSpPr>
          <p:spPr>
            <a:xfrm>
              <a:off x="3421325" y="1833400"/>
              <a:ext cx="97075" cy="15725"/>
            </a:xfrm>
            <a:custGeom>
              <a:avLst/>
              <a:gdLst/>
              <a:ahLst/>
              <a:cxnLst/>
              <a:rect l="l" t="t" r="r" b="b"/>
              <a:pathLst>
                <a:path w="388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563;p64">
              <a:extLst>
                <a:ext uri="{FF2B5EF4-FFF2-40B4-BE49-F238E27FC236}">
                  <a16:creationId xmlns:a16="http://schemas.microsoft.com/office/drawing/2014/main" id="{62ACF005-E652-46A6-AF82-01E47FD4CC92}"/>
                </a:ext>
              </a:extLst>
            </p:cNvPr>
            <p:cNvSpPr/>
            <p:nvPr/>
          </p:nvSpPr>
          <p:spPr>
            <a:xfrm>
              <a:off x="3347400" y="1833400"/>
              <a:ext cx="65650" cy="15725"/>
            </a:xfrm>
            <a:custGeom>
              <a:avLst/>
              <a:gdLst/>
              <a:ahLst/>
              <a:cxnLst/>
              <a:rect l="l" t="t" r="r" b="b"/>
              <a:pathLst>
                <a:path w="2626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564;p64">
              <a:extLst>
                <a:ext uri="{FF2B5EF4-FFF2-40B4-BE49-F238E27FC236}">
                  <a16:creationId xmlns:a16="http://schemas.microsoft.com/office/drawing/2014/main" id="{BE3DDB98-65F0-40E7-AE9A-C9519B5E9548}"/>
                </a:ext>
              </a:extLst>
            </p:cNvPr>
            <p:cNvSpPr/>
            <p:nvPr/>
          </p:nvSpPr>
          <p:spPr>
            <a:xfrm>
              <a:off x="3002650" y="1833400"/>
              <a:ext cx="331825" cy="15725"/>
            </a:xfrm>
            <a:custGeom>
              <a:avLst/>
              <a:gdLst/>
              <a:ahLst/>
              <a:cxnLst/>
              <a:rect l="l" t="t" r="r" b="b"/>
              <a:pathLst>
                <a:path w="1327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565;p64">
              <a:extLst>
                <a:ext uri="{FF2B5EF4-FFF2-40B4-BE49-F238E27FC236}">
                  <a16:creationId xmlns:a16="http://schemas.microsoft.com/office/drawing/2014/main" id="{0F421161-7988-43CD-96E6-F1A34897B4C5}"/>
                </a:ext>
              </a:extLst>
            </p:cNvPr>
            <p:cNvSpPr/>
            <p:nvPr/>
          </p:nvSpPr>
          <p:spPr>
            <a:xfrm>
              <a:off x="2762325" y="1833400"/>
              <a:ext cx="229250" cy="15725"/>
            </a:xfrm>
            <a:custGeom>
              <a:avLst/>
              <a:gdLst/>
              <a:ahLst/>
              <a:cxnLst/>
              <a:rect l="l" t="t" r="r" b="b"/>
              <a:pathLst>
                <a:path w="9170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566;p64">
              <a:extLst>
                <a:ext uri="{FF2B5EF4-FFF2-40B4-BE49-F238E27FC236}">
                  <a16:creationId xmlns:a16="http://schemas.microsoft.com/office/drawing/2014/main" id="{081DC410-894D-4FC9-A213-02B72B13515F}"/>
                </a:ext>
              </a:extLst>
            </p:cNvPr>
            <p:cNvSpPr/>
            <p:nvPr/>
          </p:nvSpPr>
          <p:spPr>
            <a:xfrm>
              <a:off x="3726350" y="20672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567;p64">
              <a:extLst>
                <a:ext uri="{FF2B5EF4-FFF2-40B4-BE49-F238E27FC236}">
                  <a16:creationId xmlns:a16="http://schemas.microsoft.com/office/drawing/2014/main" id="{609A1871-75EF-4B9F-96A1-5534BA69A885}"/>
                </a:ext>
              </a:extLst>
            </p:cNvPr>
            <p:cNvSpPr/>
            <p:nvPr/>
          </p:nvSpPr>
          <p:spPr>
            <a:xfrm>
              <a:off x="3718950" y="20589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568;p64">
              <a:extLst>
                <a:ext uri="{FF2B5EF4-FFF2-40B4-BE49-F238E27FC236}">
                  <a16:creationId xmlns:a16="http://schemas.microsoft.com/office/drawing/2014/main" id="{51B95B16-5A68-4BED-AB34-516CBCAD0F65}"/>
                </a:ext>
              </a:extLst>
            </p:cNvPr>
            <p:cNvSpPr/>
            <p:nvPr/>
          </p:nvSpPr>
          <p:spPr>
            <a:xfrm>
              <a:off x="2028475" y="3650500"/>
              <a:ext cx="3505750" cy="189500"/>
            </a:xfrm>
            <a:custGeom>
              <a:avLst/>
              <a:gdLst/>
              <a:ahLst/>
              <a:cxnLst/>
              <a:rect l="l" t="t" r="r" b="b"/>
              <a:pathLst>
                <a:path w="140230" h="7580" extrusionOk="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569;p64">
              <a:extLst>
                <a:ext uri="{FF2B5EF4-FFF2-40B4-BE49-F238E27FC236}">
                  <a16:creationId xmlns:a16="http://schemas.microsoft.com/office/drawing/2014/main" id="{8207FE81-AD19-4113-840D-0E0D91BE02E6}"/>
                </a:ext>
              </a:extLst>
            </p:cNvPr>
            <p:cNvSpPr/>
            <p:nvPr/>
          </p:nvSpPr>
          <p:spPr>
            <a:xfrm>
              <a:off x="2021075" y="3643125"/>
              <a:ext cx="3521475" cy="204275"/>
            </a:xfrm>
            <a:custGeom>
              <a:avLst/>
              <a:gdLst/>
              <a:ahLst/>
              <a:cxnLst/>
              <a:rect l="l" t="t" r="r" b="b"/>
              <a:pathLst>
                <a:path w="140859" h="8171" extrusionOk="0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570;p64">
              <a:extLst>
                <a:ext uri="{FF2B5EF4-FFF2-40B4-BE49-F238E27FC236}">
                  <a16:creationId xmlns:a16="http://schemas.microsoft.com/office/drawing/2014/main" id="{0A0CA01A-7D62-41B4-9C90-C881EC9D71A2}"/>
                </a:ext>
              </a:extLst>
            </p:cNvPr>
            <p:cNvSpPr/>
            <p:nvPr/>
          </p:nvSpPr>
          <p:spPr>
            <a:xfrm>
              <a:off x="1668925" y="2418450"/>
              <a:ext cx="4230400" cy="734825"/>
            </a:xfrm>
            <a:custGeom>
              <a:avLst/>
              <a:gdLst/>
              <a:ahLst/>
              <a:cxnLst/>
              <a:rect l="l" t="t" r="r" b="b"/>
              <a:pathLst>
                <a:path w="169216" h="29393" extrusionOk="0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571;p64">
              <a:extLst>
                <a:ext uri="{FF2B5EF4-FFF2-40B4-BE49-F238E27FC236}">
                  <a16:creationId xmlns:a16="http://schemas.microsoft.com/office/drawing/2014/main" id="{05EF4E37-B799-44DC-A646-BEF0F2ACA0C9}"/>
                </a:ext>
              </a:extLst>
            </p:cNvPr>
            <p:cNvSpPr/>
            <p:nvPr/>
          </p:nvSpPr>
          <p:spPr>
            <a:xfrm>
              <a:off x="1661525" y="2410150"/>
              <a:ext cx="4246100" cy="750525"/>
            </a:xfrm>
            <a:custGeom>
              <a:avLst/>
              <a:gdLst/>
              <a:ahLst/>
              <a:cxnLst/>
              <a:rect l="l" t="t" r="r" b="b"/>
              <a:pathLst>
                <a:path w="169844" h="30021" extrusionOk="0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572;p64">
              <a:extLst>
                <a:ext uri="{FF2B5EF4-FFF2-40B4-BE49-F238E27FC236}">
                  <a16:creationId xmlns:a16="http://schemas.microsoft.com/office/drawing/2014/main" id="{954E51F3-083F-437D-BABF-D14CA0D39D0A}"/>
                </a:ext>
              </a:extLst>
            </p:cNvPr>
            <p:cNvSpPr/>
            <p:nvPr/>
          </p:nvSpPr>
          <p:spPr>
            <a:xfrm>
              <a:off x="2122750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573;p64">
              <a:extLst>
                <a:ext uri="{FF2B5EF4-FFF2-40B4-BE49-F238E27FC236}">
                  <a16:creationId xmlns:a16="http://schemas.microsoft.com/office/drawing/2014/main" id="{887DD485-AE75-4ECF-A84D-0A819719E942}"/>
                </a:ext>
              </a:extLst>
            </p:cNvPr>
            <p:cNvSpPr/>
            <p:nvPr/>
          </p:nvSpPr>
          <p:spPr>
            <a:xfrm>
              <a:off x="2396325" y="26218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574;p64">
              <a:extLst>
                <a:ext uri="{FF2B5EF4-FFF2-40B4-BE49-F238E27FC236}">
                  <a16:creationId xmlns:a16="http://schemas.microsoft.com/office/drawing/2014/main" id="{28DE34AB-CEAB-4CD4-AB38-16C8F8DC0ACA}"/>
                </a:ext>
              </a:extLst>
            </p:cNvPr>
            <p:cNvSpPr/>
            <p:nvPr/>
          </p:nvSpPr>
          <p:spPr>
            <a:xfrm>
              <a:off x="5047125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575;p64">
              <a:extLst>
                <a:ext uri="{FF2B5EF4-FFF2-40B4-BE49-F238E27FC236}">
                  <a16:creationId xmlns:a16="http://schemas.microsoft.com/office/drawing/2014/main" id="{33CA87EB-27CE-4C05-A9BF-B4E01CB02940}"/>
                </a:ext>
              </a:extLst>
            </p:cNvPr>
            <p:cNvSpPr/>
            <p:nvPr/>
          </p:nvSpPr>
          <p:spPr>
            <a:xfrm>
              <a:off x="4772600" y="2621800"/>
              <a:ext cx="410400" cy="244950"/>
            </a:xfrm>
            <a:custGeom>
              <a:avLst/>
              <a:gdLst/>
              <a:ahLst/>
              <a:cxnLst/>
              <a:rect l="l" t="t" r="r" b="b"/>
              <a:pathLst>
                <a:path w="16416" h="9798" extrusionOk="0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576;p64">
              <a:extLst>
                <a:ext uri="{FF2B5EF4-FFF2-40B4-BE49-F238E27FC236}">
                  <a16:creationId xmlns:a16="http://schemas.microsoft.com/office/drawing/2014/main" id="{65605CC3-9FF6-4E2D-A4D7-E591E1CAFC75}"/>
                </a:ext>
              </a:extLst>
            </p:cNvPr>
            <p:cNvSpPr/>
            <p:nvPr/>
          </p:nvSpPr>
          <p:spPr>
            <a:xfrm>
              <a:off x="1668925" y="2795550"/>
              <a:ext cx="863300" cy="854975"/>
            </a:xfrm>
            <a:custGeom>
              <a:avLst/>
              <a:gdLst/>
              <a:ahLst/>
              <a:cxnLst/>
              <a:rect l="l" t="t" r="r" b="b"/>
              <a:pathLst>
                <a:path w="34532" h="34199" extrusionOk="0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577;p64">
              <a:extLst>
                <a:ext uri="{FF2B5EF4-FFF2-40B4-BE49-F238E27FC236}">
                  <a16:creationId xmlns:a16="http://schemas.microsoft.com/office/drawing/2014/main" id="{0F34E86E-0953-4034-9291-00CAEFC7CC09}"/>
                </a:ext>
              </a:extLst>
            </p:cNvPr>
            <p:cNvSpPr/>
            <p:nvPr/>
          </p:nvSpPr>
          <p:spPr>
            <a:xfrm>
              <a:off x="1661525" y="2788175"/>
              <a:ext cx="879000" cy="870675"/>
            </a:xfrm>
            <a:custGeom>
              <a:avLst/>
              <a:gdLst/>
              <a:ahLst/>
              <a:cxnLst/>
              <a:rect l="l" t="t" r="r" b="b"/>
              <a:pathLst>
                <a:path w="35160" h="34827" extrusionOk="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578;p64">
              <a:extLst>
                <a:ext uri="{FF2B5EF4-FFF2-40B4-BE49-F238E27FC236}">
                  <a16:creationId xmlns:a16="http://schemas.microsoft.com/office/drawing/2014/main" id="{C8F605F7-CBB2-4C25-BBFA-3D4CF6DFD650}"/>
                </a:ext>
              </a:extLst>
            </p:cNvPr>
            <p:cNvSpPr/>
            <p:nvPr/>
          </p:nvSpPr>
          <p:spPr>
            <a:xfrm>
              <a:off x="56442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579;p64">
              <a:extLst>
                <a:ext uri="{FF2B5EF4-FFF2-40B4-BE49-F238E27FC236}">
                  <a16:creationId xmlns:a16="http://schemas.microsoft.com/office/drawing/2014/main" id="{3AE7EFD8-11A4-4487-8A95-862BA99BBE83}"/>
                </a:ext>
              </a:extLst>
            </p:cNvPr>
            <p:cNvSpPr/>
            <p:nvPr/>
          </p:nvSpPr>
          <p:spPr>
            <a:xfrm>
              <a:off x="557050" y="2509725"/>
              <a:ext cx="651625" cy="2453275"/>
            </a:xfrm>
            <a:custGeom>
              <a:avLst/>
              <a:gdLst/>
              <a:ahLst/>
              <a:cxnLst/>
              <a:rect l="l" t="t" r="r" b="b"/>
              <a:pathLst>
                <a:path w="26065" h="98131" extrusionOk="0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580;p64">
              <a:extLst>
                <a:ext uri="{FF2B5EF4-FFF2-40B4-BE49-F238E27FC236}">
                  <a16:creationId xmlns:a16="http://schemas.microsoft.com/office/drawing/2014/main" id="{5AE17A8F-2FED-42AD-9C3E-80C3F47E15C1}"/>
                </a:ext>
              </a:extLst>
            </p:cNvPr>
            <p:cNvSpPr/>
            <p:nvPr/>
          </p:nvSpPr>
          <p:spPr>
            <a:xfrm>
              <a:off x="637897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581;p64">
              <a:extLst>
                <a:ext uri="{FF2B5EF4-FFF2-40B4-BE49-F238E27FC236}">
                  <a16:creationId xmlns:a16="http://schemas.microsoft.com/office/drawing/2014/main" id="{98E0734A-2AB4-4C53-A0F5-89FED7A4E5BB}"/>
                </a:ext>
              </a:extLst>
            </p:cNvPr>
            <p:cNvSpPr/>
            <p:nvPr/>
          </p:nvSpPr>
          <p:spPr>
            <a:xfrm>
              <a:off x="6371600" y="2509725"/>
              <a:ext cx="650700" cy="2453275"/>
            </a:xfrm>
            <a:custGeom>
              <a:avLst/>
              <a:gdLst/>
              <a:ahLst/>
              <a:cxnLst/>
              <a:rect l="l" t="t" r="r" b="b"/>
              <a:pathLst>
                <a:path w="26028" h="98131" extrusionOk="0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582;p64">
              <a:extLst>
                <a:ext uri="{FF2B5EF4-FFF2-40B4-BE49-F238E27FC236}">
                  <a16:creationId xmlns:a16="http://schemas.microsoft.com/office/drawing/2014/main" id="{22C72A9E-8FAF-4441-9E0C-67A2235F20F0}"/>
                </a:ext>
              </a:extLst>
            </p:cNvPr>
            <p:cNvSpPr/>
            <p:nvPr/>
          </p:nvSpPr>
          <p:spPr>
            <a:xfrm>
              <a:off x="564425" y="2517350"/>
              <a:ext cx="1469625" cy="1546325"/>
            </a:xfrm>
            <a:custGeom>
              <a:avLst/>
              <a:gdLst/>
              <a:ahLst/>
              <a:cxnLst/>
              <a:rect l="l" t="t" r="r" b="b"/>
              <a:pathLst>
                <a:path w="58785" h="61853" extrusionOk="0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583;p64">
              <a:extLst>
                <a:ext uri="{FF2B5EF4-FFF2-40B4-BE49-F238E27FC236}">
                  <a16:creationId xmlns:a16="http://schemas.microsoft.com/office/drawing/2014/main" id="{A9EE4F11-A102-4580-9645-F5BAED7A850D}"/>
                </a:ext>
              </a:extLst>
            </p:cNvPr>
            <p:cNvSpPr/>
            <p:nvPr/>
          </p:nvSpPr>
          <p:spPr>
            <a:xfrm>
              <a:off x="556125" y="2509600"/>
              <a:ext cx="1487150" cy="1562075"/>
            </a:xfrm>
            <a:custGeom>
              <a:avLst/>
              <a:gdLst/>
              <a:ahLst/>
              <a:cxnLst/>
              <a:rect l="l" t="t" r="r" b="b"/>
              <a:pathLst>
                <a:path w="59486" h="62483" extrusionOk="0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584;p64">
              <a:extLst>
                <a:ext uri="{FF2B5EF4-FFF2-40B4-BE49-F238E27FC236}">
                  <a16:creationId xmlns:a16="http://schemas.microsoft.com/office/drawing/2014/main" id="{B3EF1D25-FBA8-45B8-B030-87E843D0792E}"/>
                </a:ext>
              </a:extLst>
            </p:cNvPr>
            <p:cNvSpPr/>
            <p:nvPr/>
          </p:nvSpPr>
          <p:spPr>
            <a:xfrm>
              <a:off x="5038800" y="2795550"/>
              <a:ext cx="861425" cy="854975"/>
            </a:xfrm>
            <a:custGeom>
              <a:avLst/>
              <a:gdLst/>
              <a:ahLst/>
              <a:cxnLst/>
              <a:rect l="l" t="t" r="r" b="b"/>
              <a:pathLst>
                <a:path w="34457" h="34199" extrusionOk="0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585;p64">
              <a:extLst>
                <a:ext uri="{FF2B5EF4-FFF2-40B4-BE49-F238E27FC236}">
                  <a16:creationId xmlns:a16="http://schemas.microsoft.com/office/drawing/2014/main" id="{13612C77-4D46-4784-B789-61B148FF8A80}"/>
                </a:ext>
              </a:extLst>
            </p:cNvPr>
            <p:cNvSpPr/>
            <p:nvPr/>
          </p:nvSpPr>
          <p:spPr>
            <a:xfrm>
              <a:off x="5030475" y="2788175"/>
              <a:ext cx="878075" cy="870675"/>
            </a:xfrm>
            <a:custGeom>
              <a:avLst/>
              <a:gdLst/>
              <a:ahLst/>
              <a:cxnLst/>
              <a:rect l="l" t="t" r="r" b="b"/>
              <a:pathLst>
                <a:path w="35123" h="34827" extrusionOk="0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586;p64">
              <a:extLst>
                <a:ext uri="{FF2B5EF4-FFF2-40B4-BE49-F238E27FC236}">
                  <a16:creationId xmlns:a16="http://schemas.microsoft.com/office/drawing/2014/main" id="{2961EA41-594D-41D9-9CF7-8DDDA1133CCE}"/>
                </a:ext>
              </a:extLst>
            </p:cNvPr>
            <p:cNvSpPr/>
            <p:nvPr/>
          </p:nvSpPr>
          <p:spPr>
            <a:xfrm>
              <a:off x="5583200" y="3053425"/>
              <a:ext cx="129400" cy="107250"/>
            </a:xfrm>
            <a:custGeom>
              <a:avLst/>
              <a:gdLst/>
              <a:ahLst/>
              <a:cxnLst/>
              <a:rect l="l" t="t" r="r" b="b"/>
              <a:pathLst>
                <a:path w="5176" h="4290" extrusionOk="0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587;p64">
              <a:extLst>
                <a:ext uri="{FF2B5EF4-FFF2-40B4-BE49-F238E27FC236}">
                  <a16:creationId xmlns:a16="http://schemas.microsoft.com/office/drawing/2014/main" id="{A6859158-81D3-4158-B0DE-74533009E022}"/>
                </a:ext>
              </a:extLst>
            </p:cNvPr>
            <p:cNvSpPr/>
            <p:nvPr/>
          </p:nvSpPr>
          <p:spPr>
            <a:xfrm>
              <a:off x="5375225" y="3075625"/>
              <a:ext cx="122950" cy="102600"/>
            </a:xfrm>
            <a:custGeom>
              <a:avLst/>
              <a:gdLst/>
              <a:ahLst/>
              <a:cxnLst/>
              <a:rect l="l" t="t" r="r" b="b"/>
              <a:pathLst>
                <a:path w="4918" h="4104" extrusionOk="0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588;p64">
              <a:extLst>
                <a:ext uri="{FF2B5EF4-FFF2-40B4-BE49-F238E27FC236}">
                  <a16:creationId xmlns:a16="http://schemas.microsoft.com/office/drawing/2014/main" id="{AECA1FBB-2B0E-4333-97D0-88FDFEF7920E}"/>
                </a:ext>
              </a:extLst>
            </p:cNvPr>
            <p:cNvSpPr/>
            <p:nvPr/>
          </p:nvSpPr>
          <p:spPr>
            <a:xfrm>
              <a:off x="5415900" y="2996125"/>
              <a:ext cx="111850" cy="73050"/>
            </a:xfrm>
            <a:custGeom>
              <a:avLst/>
              <a:gdLst/>
              <a:ahLst/>
              <a:cxnLst/>
              <a:rect l="l" t="t" r="r" b="b"/>
              <a:pathLst>
                <a:path w="4474" h="2922" extrusionOk="0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589;p64">
              <a:extLst>
                <a:ext uri="{FF2B5EF4-FFF2-40B4-BE49-F238E27FC236}">
                  <a16:creationId xmlns:a16="http://schemas.microsoft.com/office/drawing/2014/main" id="{45802982-55CC-47C6-8A71-A79152886339}"/>
                </a:ext>
              </a:extLst>
            </p:cNvPr>
            <p:cNvSpPr/>
            <p:nvPr/>
          </p:nvSpPr>
          <p:spPr>
            <a:xfrm>
              <a:off x="5520350" y="2983200"/>
              <a:ext cx="112775" cy="74875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590;p64">
              <a:extLst>
                <a:ext uri="{FF2B5EF4-FFF2-40B4-BE49-F238E27FC236}">
                  <a16:creationId xmlns:a16="http://schemas.microsoft.com/office/drawing/2014/main" id="{ECEC7EF6-B4BE-4EE3-A047-50F0FDF0CE32}"/>
                </a:ext>
              </a:extLst>
            </p:cNvPr>
            <p:cNvSpPr/>
            <p:nvPr/>
          </p:nvSpPr>
          <p:spPr>
            <a:xfrm>
              <a:off x="5276325" y="3085775"/>
              <a:ext cx="118350" cy="101700"/>
            </a:xfrm>
            <a:custGeom>
              <a:avLst/>
              <a:gdLst/>
              <a:ahLst/>
              <a:cxnLst/>
              <a:rect l="l" t="t" r="r" b="b"/>
              <a:pathLst>
                <a:path w="4734" h="4068" extrusionOk="0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591;p64">
              <a:extLst>
                <a:ext uri="{FF2B5EF4-FFF2-40B4-BE49-F238E27FC236}">
                  <a16:creationId xmlns:a16="http://schemas.microsoft.com/office/drawing/2014/main" id="{FFA3A06A-903B-482A-AF92-C2D13192DE6C}"/>
                </a:ext>
              </a:extLst>
            </p:cNvPr>
            <p:cNvSpPr/>
            <p:nvPr/>
          </p:nvSpPr>
          <p:spPr>
            <a:xfrm>
              <a:off x="5535125" y="3168050"/>
              <a:ext cx="132200" cy="119250"/>
            </a:xfrm>
            <a:custGeom>
              <a:avLst/>
              <a:gdLst/>
              <a:ahLst/>
              <a:cxnLst/>
              <a:rect l="l" t="t" r="r" b="b"/>
              <a:pathLst>
                <a:path w="5288" h="4770" extrusionOk="0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592;p64">
              <a:extLst>
                <a:ext uri="{FF2B5EF4-FFF2-40B4-BE49-F238E27FC236}">
                  <a16:creationId xmlns:a16="http://schemas.microsoft.com/office/drawing/2014/main" id="{9A60162C-42FF-4DFF-94A3-D767F438F17E}"/>
                </a:ext>
              </a:extLst>
            </p:cNvPr>
            <p:cNvSpPr/>
            <p:nvPr/>
          </p:nvSpPr>
          <p:spPr>
            <a:xfrm>
              <a:off x="5295750" y="3308525"/>
              <a:ext cx="115550" cy="81375"/>
            </a:xfrm>
            <a:custGeom>
              <a:avLst/>
              <a:gdLst/>
              <a:ahLst/>
              <a:cxnLst/>
              <a:rect l="l" t="t" r="r" b="b"/>
              <a:pathLst>
                <a:path w="4622" h="3255" extrusionOk="0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593;p64">
              <a:extLst>
                <a:ext uri="{FF2B5EF4-FFF2-40B4-BE49-F238E27FC236}">
                  <a16:creationId xmlns:a16="http://schemas.microsoft.com/office/drawing/2014/main" id="{9A281AA1-15DB-4569-8DBC-031C04A94A0A}"/>
                </a:ext>
              </a:extLst>
            </p:cNvPr>
            <p:cNvSpPr/>
            <p:nvPr/>
          </p:nvSpPr>
          <p:spPr>
            <a:xfrm>
              <a:off x="5478750" y="3064525"/>
              <a:ext cx="123875" cy="104475"/>
            </a:xfrm>
            <a:custGeom>
              <a:avLst/>
              <a:gdLst/>
              <a:ahLst/>
              <a:cxnLst/>
              <a:rect l="l" t="t" r="r" b="b"/>
              <a:pathLst>
                <a:path w="4955" h="4179" extrusionOk="0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594;p64">
              <a:extLst>
                <a:ext uri="{FF2B5EF4-FFF2-40B4-BE49-F238E27FC236}">
                  <a16:creationId xmlns:a16="http://schemas.microsoft.com/office/drawing/2014/main" id="{50BAA9BD-5EBF-4C89-BBF4-8520EA4A5ABB}"/>
                </a:ext>
              </a:extLst>
            </p:cNvPr>
            <p:cNvSpPr/>
            <p:nvPr/>
          </p:nvSpPr>
          <p:spPr>
            <a:xfrm>
              <a:off x="5624775" y="2969325"/>
              <a:ext cx="121100" cy="78575"/>
            </a:xfrm>
            <a:custGeom>
              <a:avLst/>
              <a:gdLst/>
              <a:ahLst/>
              <a:cxnLst/>
              <a:rect l="l" t="t" r="r" b="b"/>
              <a:pathLst>
                <a:path w="4844" h="3143" extrusionOk="0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595;p64">
              <a:extLst>
                <a:ext uri="{FF2B5EF4-FFF2-40B4-BE49-F238E27FC236}">
                  <a16:creationId xmlns:a16="http://schemas.microsoft.com/office/drawing/2014/main" id="{DA18D472-B782-41A1-A2DE-9481B96CC2D7}"/>
                </a:ext>
              </a:extLst>
            </p:cNvPr>
            <p:cNvSpPr/>
            <p:nvPr/>
          </p:nvSpPr>
          <p:spPr>
            <a:xfrm>
              <a:off x="5193150" y="3315000"/>
              <a:ext cx="115550" cy="74900"/>
            </a:xfrm>
            <a:custGeom>
              <a:avLst/>
              <a:gdLst/>
              <a:ahLst/>
              <a:cxnLst/>
              <a:rect l="l" t="t" r="r" b="b"/>
              <a:pathLst>
                <a:path w="4622" h="2996" extrusionOk="0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596;p64">
              <a:extLst>
                <a:ext uri="{FF2B5EF4-FFF2-40B4-BE49-F238E27FC236}">
                  <a16:creationId xmlns:a16="http://schemas.microsoft.com/office/drawing/2014/main" id="{F34CFBBA-5F22-4C56-A0DC-91965FCB3349}"/>
                </a:ext>
              </a:extLst>
            </p:cNvPr>
            <p:cNvSpPr/>
            <p:nvPr/>
          </p:nvSpPr>
          <p:spPr>
            <a:xfrm>
              <a:off x="5320700" y="3009075"/>
              <a:ext cx="102625" cy="69325"/>
            </a:xfrm>
            <a:custGeom>
              <a:avLst/>
              <a:gdLst/>
              <a:ahLst/>
              <a:cxnLst/>
              <a:rect l="l" t="t" r="r" b="b"/>
              <a:pathLst>
                <a:path w="4105" h="2773" extrusionOk="0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597;p64">
              <a:extLst>
                <a:ext uri="{FF2B5EF4-FFF2-40B4-BE49-F238E27FC236}">
                  <a16:creationId xmlns:a16="http://schemas.microsoft.com/office/drawing/2014/main" id="{67B3F469-4B02-4A6B-A7F1-7AEA51791E9A}"/>
                </a:ext>
              </a:extLst>
            </p:cNvPr>
            <p:cNvSpPr/>
            <p:nvPr/>
          </p:nvSpPr>
          <p:spPr>
            <a:xfrm>
              <a:off x="5497225" y="3297450"/>
              <a:ext cx="119275" cy="92450"/>
            </a:xfrm>
            <a:custGeom>
              <a:avLst/>
              <a:gdLst/>
              <a:ahLst/>
              <a:cxnLst/>
              <a:rect l="l" t="t" r="r" b="b"/>
              <a:pathLst>
                <a:path w="4771" h="3698" extrusionOk="0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598;p64">
              <a:extLst>
                <a:ext uri="{FF2B5EF4-FFF2-40B4-BE49-F238E27FC236}">
                  <a16:creationId xmlns:a16="http://schemas.microsoft.com/office/drawing/2014/main" id="{C589519A-2332-4756-93C2-F0EC171A2D5A}"/>
                </a:ext>
              </a:extLst>
            </p:cNvPr>
            <p:cNvSpPr/>
            <p:nvPr/>
          </p:nvSpPr>
          <p:spPr>
            <a:xfrm>
              <a:off x="5432525" y="3177275"/>
              <a:ext cx="128500" cy="115575"/>
            </a:xfrm>
            <a:custGeom>
              <a:avLst/>
              <a:gdLst/>
              <a:ahLst/>
              <a:cxnLst/>
              <a:rect l="l" t="t" r="r" b="b"/>
              <a:pathLst>
                <a:path w="5140" h="4623" extrusionOk="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599;p64">
              <a:extLst>
                <a:ext uri="{FF2B5EF4-FFF2-40B4-BE49-F238E27FC236}">
                  <a16:creationId xmlns:a16="http://schemas.microsoft.com/office/drawing/2014/main" id="{4A300734-1175-4B2D-B398-D730F33438F2}"/>
                </a:ext>
              </a:extLst>
            </p:cNvPr>
            <p:cNvSpPr/>
            <p:nvPr/>
          </p:nvSpPr>
          <p:spPr>
            <a:xfrm>
              <a:off x="5329950" y="3185600"/>
              <a:ext cx="126650" cy="112800"/>
            </a:xfrm>
            <a:custGeom>
              <a:avLst/>
              <a:gdLst/>
              <a:ahLst/>
              <a:cxnLst/>
              <a:rect l="l" t="t" r="r" b="b"/>
              <a:pathLst>
                <a:path w="5066" h="4512" extrusionOk="0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600;p64">
              <a:extLst>
                <a:ext uri="{FF2B5EF4-FFF2-40B4-BE49-F238E27FC236}">
                  <a16:creationId xmlns:a16="http://schemas.microsoft.com/office/drawing/2014/main" id="{C692BF5D-983E-467B-8A6A-27454470EDF0}"/>
                </a:ext>
              </a:extLst>
            </p:cNvPr>
            <p:cNvSpPr/>
            <p:nvPr/>
          </p:nvSpPr>
          <p:spPr>
            <a:xfrm>
              <a:off x="5228275" y="3194850"/>
              <a:ext cx="124800" cy="110000"/>
            </a:xfrm>
            <a:custGeom>
              <a:avLst/>
              <a:gdLst/>
              <a:ahLst/>
              <a:cxnLst/>
              <a:rect l="l" t="t" r="r" b="b"/>
              <a:pathLst>
                <a:path w="4992" h="4400" extrusionOk="0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601;p64">
              <a:extLst>
                <a:ext uri="{FF2B5EF4-FFF2-40B4-BE49-F238E27FC236}">
                  <a16:creationId xmlns:a16="http://schemas.microsoft.com/office/drawing/2014/main" id="{B61A6F5B-635C-4F17-9662-9EB42DD38A11}"/>
                </a:ext>
              </a:extLst>
            </p:cNvPr>
            <p:cNvSpPr/>
            <p:nvPr/>
          </p:nvSpPr>
          <p:spPr>
            <a:xfrm>
              <a:off x="5396500" y="3302975"/>
              <a:ext cx="117400" cy="86925"/>
            </a:xfrm>
            <a:custGeom>
              <a:avLst/>
              <a:gdLst/>
              <a:ahLst/>
              <a:cxnLst/>
              <a:rect l="l" t="t" r="r" b="b"/>
              <a:pathLst>
                <a:path w="4696" h="3477" extrusionOk="0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602;p64">
              <a:extLst>
                <a:ext uri="{FF2B5EF4-FFF2-40B4-BE49-F238E27FC236}">
                  <a16:creationId xmlns:a16="http://schemas.microsoft.com/office/drawing/2014/main" id="{F0F81E16-145C-4A77-8E60-1ECFFD28E50E}"/>
                </a:ext>
              </a:extLst>
            </p:cNvPr>
            <p:cNvSpPr/>
            <p:nvPr/>
          </p:nvSpPr>
          <p:spPr>
            <a:xfrm>
              <a:off x="5535125" y="2517350"/>
              <a:ext cx="1469600" cy="1546325"/>
            </a:xfrm>
            <a:custGeom>
              <a:avLst/>
              <a:gdLst/>
              <a:ahLst/>
              <a:cxnLst/>
              <a:rect l="l" t="t" r="r" b="b"/>
              <a:pathLst>
                <a:path w="58784" h="61853" extrusionOk="0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603;p64">
              <a:extLst>
                <a:ext uri="{FF2B5EF4-FFF2-40B4-BE49-F238E27FC236}">
                  <a16:creationId xmlns:a16="http://schemas.microsoft.com/office/drawing/2014/main" id="{B27F7785-71F7-4A91-B50F-F8977A462F0C}"/>
                </a:ext>
              </a:extLst>
            </p:cNvPr>
            <p:cNvSpPr/>
            <p:nvPr/>
          </p:nvSpPr>
          <p:spPr>
            <a:xfrm>
              <a:off x="5525875" y="2509600"/>
              <a:ext cx="1487175" cy="1562075"/>
            </a:xfrm>
            <a:custGeom>
              <a:avLst/>
              <a:gdLst/>
              <a:ahLst/>
              <a:cxnLst/>
              <a:rect l="l" t="t" r="r" b="b"/>
              <a:pathLst>
                <a:path w="59487" h="62483" extrusionOk="0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604;p64">
              <a:extLst>
                <a:ext uri="{FF2B5EF4-FFF2-40B4-BE49-F238E27FC236}">
                  <a16:creationId xmlns:a16="http://schemas.microsoft.com/office/drawing/2014/main" id="{6A77CDF1-6172-4B07-91FB-1DE4A9A62F81}"/>
                </a:ext>
              </a:extLst>
            </p:cNvPr>
            <p:cNvSpPr/>
            <p:nvPr/>
          </p:nvSpPr>
          <p:spPr>
            <a:xfrm>
              <a:off x="2453625" y="2391650"/>
              <a:ext cx="2670225" cy="1257025"/>
            </a:xfrm>
            <a:custGeom>
              <a:avLst/>
              <a:gdLst/>
              <a:ahLst/>
              <a:cxnLst/>
              <a:rect l="l" t="t" r="r" b="b"/>
              <a:pathLst>
                <a:path w="106809" h="50281" extrusionOk="0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605;p64">
              <a:extLst>
                <a:ext uri="{FF2B5EF4-FFF2-40B4-BE49-F238E27FC236}">
                  <a16:creationId xmlns:a16="http://schemas.microsoft.com/office/drawing/2014/main" id="{3FD21137-0BA8-422E-BCAD-813258DBC8CB}"/>
                </a:ext>
              </a:extLst>
            </p:cNvPr>
            <p:cNvSpPr/>
            <p:nvPr/>
          </p:nvSpPr>
          <p:spPr>
            <a:xfrm>
              <a:off x="2446225" y="2384250"/>
              <a:ext cx="2685950" cy="1272750"/>
            </a:xfrm>
            <a:custGeom>
              <a:avLst/>
              <a:gdLst/>
              <a:ahLst/>
              <a:cxnLst/>
              <a:rect l="l" t="t" r="r" b="b"/>
              <a:pathLst>
                <a:path w="107438" h="50910" extrusionOk="0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606;p64">
              <a:extLst>
                <a:ext uri="{FF2B5EF4-FFF2-40B4-BE49-F238E27FC236}">
                  <a16:creationId xmlns:a16="http://schemas.microsoft.com/office/drawing/2014/main" id="{D95678DE-BD9A-449A-8713-97461A10A071}"/>
                </a:ext>
              </a:extLst>
            </p:cNvPr>
            <p:cNvSpPr/>
            <p:nvPr/>
          </p:nvSpPr>
          <p:spPr>
            <a:xfrm>
              <a:off x="2453625" y="2391650"/>
              <a:ext cx="1203425" cy="1257025"/>
            </a:xfrm>
            <a:custGeom>
              <a:avLst/>
              <a:gdLst/>
              <a:ahLst/>
              <a:cxnLst/>
              <a:rect l="l" t="t" r="r" b="b"/>
              <a:pathLst>
                <a:path w="48137" h="50281" extrusionOk="0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607;p64">
              <a:extLst>
                <a:ext uri="{FF2B5EF4-FFF2-40B4-BE49-F238E27FC236}">
                  <a16:creationId xmlns:a16="http://schemas.microsoft.com/office/drawing/2014/main" id="{8F006235-3E62-4F58-B49D-7FFEA71EBEE4}"/>
                </a:ext>
              </a:extLst>
            </p:cNvPr>
            <p:cNvSpPr/>
            <p:nvPr/>
          </p:nvSpPr>
          <p:spPr>
            <a:xfrm>
              <a:off x="2446225" y="2384250"/>
              <a:ext cx="1203425" cy="1272750"/>
            </a:xfrm>
            <a:custGeom>
              <a:avLst/>
              <a:gdLst/>
              <a:ahLst/>
              <a:cxnLst/>
              <a:rect l="l" t="t" r="r" b="b"/>
              <a:pathLst>
                <a:path w="48137" h="50910" extrusionOk="0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608;p64">
              <a:extLst>
                <a:ext uri="{FF2B5EF4-FFF2-40B4-BE49-F238E27FC236}">
                  <a16:creationId xmlns:a16="http://schemas.microsoft.com/office/drawing/2014/main" id="{A0D35F1D-4C18-4348-BCA1-170A795DE4B2}"/>
                </a:ext>
              </a:extLst>
            </p:cNvPr>
            <p:cNvSpPr/>
            <p:nvPr/>
          </p:nvSpPr>
          <p:spPr>
            <a:xfrm>
              <a:off x="4618250" y="2603325"/>
              <a:ext cx="289325" cy="265275"/>
            </a:xfrm>
            <a:custGeom>
              <a:avLst/>
              <a:gdLst/>
              <a:ahLst/>
              <a:cxnLst/>
              <a:rect l="l" t="t" r="r" b="b"/>
              <a:pathLst>
                <a:path w="11573" h="10611" extrusionOk="0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609;p64">
              <a:extLst>
                <a:ext uri="{FF2B5EF4-FFF2-40B4-BE49-F238E27FC236}">
                  <a16:creationId xmlns:a16="http://schemas.microsoft.com/office/drawing/2014/main" id="{DDA3DAD7-E924-4E79-B272-AA6CB6C19E02}"/>
                </a:ext>
              </a:extLst>
            </p:cNvPr>
            <p:cNvSpPr/>
            <p:nvPr/>
          </p:nvSpPr>
          <p:spPr>
            <a:xfrm>
              <a:off x="4609950" y="2595000"/>
              <a:ext cx="305025" cy="281000"/>
            </a:xfrm>
            <a:custGeom>
              <a:avLst/>
              <a:gdLst/>
              <a:ahLst/>
              <a:cxnLst/>
              <a:rect l="l" t="t" r="r" b="b"/>
              <a:pathLst>
                <a:path w="12201" h="11240" extrusionOk="0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610;p64">
              <a:extLst>
                <a:ext uri="{FF2B5EF4-FFF2-40B4-BE49-F238E27FC236}">
                  <a16:creationId xmlns:a16="http://schemas.microsoft.com/office/drawing/2014/main" id="{CB854D6A-E184-4F94-BDA4-98C852DA2B8D}"/>
                </a:ext>
              </a:extLst>
            </p:cNvPr>
            <p:cNvSpPr/>
            <p:nvPr/>
          </p:nvSpPr>
          <p:spPr>
            <a:xfrm>
              <a:off x="4638600" y="2621800"/>
              <a:ext cx="248650" cy="227400"/>
            </a:xfrm>
            <a:custGeom>
              <a:avLst/>
              <a:gdLst/>
              <a:ahLst/>
              <a:cxnLst/>
              <a:rect l="l" t="t" r="r" b="b"/>
              <a:pathLst>
                <a:path w="9946" h="9096" extrusionOk="0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611;p64">
              <a:extLst>
                <a:ext uri="{FF2B5EF4-FFF2-40B4-BE49-F238E27FC236}">
                  <a16:creationId xmlns:a16="http://schemas.microsoft.com/office/drawing/2014/main" id="{99C50FE8-9176-458D-BDA0-A434238DD1E0}"/>
                </a:ext>
              </a:extLst>
            </p:cNvPr>
            <p:cNvSpPr/>
            <p:nvPr/>
          </p:nvSpPr>
          <p:spPr>
            <a:xfrm>
              <a:off x="4631200" y="2614400"/>
              <a:ext cx="263425" cy="243100"/>
            </a:xfrm>
            <a:custGeom>
              <a:avLst/>
              <a:gdLst/>
              <a:ahLst/>
              <a:cxnLst/>
              <a:rect l="l" t="t" r="r" b="b"/>
              <a:pathLst>
                <a:path w="10537" h="9724" extrusionOk="0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612;p64">
              <a:extLst>
                <a:ext uri="{FF2B5EF4-FFF2-40B4-BE49-F238E27FC236}">
                  <a16:creationId xmlns:a16="http://schemas.microsoft.com/office/drawing/2014/main" id="{1675481D-2063-4D21-8998-B41B1F68A307}"/>
                </a:ext>
              </a:extLst>
            </p:cNvPr>
            <p:cNvSpPr/>
            <p:nvPr/>
          </p:nvSpPr>
          <p:spPr>
            <a:xfrm>
              <a:off x="913800" y="2888150"/>
              <a:ext cx="246800" cy="260350"/>
            </a:xfrm>
            <a:custGeom>
              <a:avLst/>
              <a:gdLst/>
              <a:ahLst/>
              <a:cxnLst/>
              <a:rect l="l" t="t" r="r" b="b"/>
              <a:pathLst>
                <a:path w="9872" h="10414" extrusionOk="0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613;p64">
              <a:extLst>
                <a:ext uri="{FF2B5EF4-FFF2-40B4-BE49-F238E27FC236}">
                  <a16:creationId xmlns:a16="http://schemas.microsoft.com/office/drawing/2014/main" id="{246FD09D-8457-4139-B5C8-974A016C38E3}"/>
                </a:ext>
              </a:extLst>
            </p:cNvPr>
            <p:cNvSpPr/>
            <p:nvPr/>
          </p:nvSpPr>
          <p:spPr>
            <a:xfrm>
              <a:off x="920275" y="2880600"/>
              <a:ext cx="232950" cy="275450"/>
            </a:xfrm>
            <a:custGeom>
              <a:avLst/>
              <a:gdLst/>
              <a:ahLst/>
              <a:cxnLst/>
              <a:rect l="l" t="t" r="r" b="b"/>
              <a:pathLst>
                <a:path w="9318" h="11018" extrusionOk="0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614;p64">
              <a:extLst>
                <a:ext uri="{FF2B5EF4-FFF2-40B4-BE49-F238E27FC236}">
                  <a16:creationId xmlns:a16="http://schemas.microsoft.com/office/drawing/2014/main" id="{F8B36B0B-110B-4342-881F-E9469512A801}"/>
                </a:ext>
              </a:extLst>
            </p:cNvPr>
            <p:cNvSpPr/>
            <p:nvPr/>
          </p:nvSpPr>
          <p:spPr>
            <a:xfrm>
              <a:off x="931375" y="2906950"/>
              <a:ext cx="211675" cy="222725"/>
            </a:xfrm>
            <a:custGeom>
              <a:avLst/>
              <a:gdLst/>
              <a:ahLst/>
              <a:cxnLst/>
              <a:rect l="l" t="t" r="r" b="b"/>
              <a:pathLst>
                <a:path w="8467" h="8909" extrusionOk="0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615;p64">
              <a:extLst>
                <a:ext uri="{FF2B5EF4-FFF2-40B4-BE49-F238E27FC236}">
                  <a16:creationId xmlns:a16="http://schemas.microsoft.com/office/drawing/2014/main" id="{76FE14C1-0BDE-45A1-873B-6DF31A71CB71}"/>
                </a:ext>
              </a:extLst>
            </p:cNvPr>
            <p:cNvSpPr/>
            <p:nvPr/>
          </p:nvSpPr>
          <p:spPr>
            <a:xfrm>
              <a:off x="935975" y="2899075"/>
              <a:ext cx="201525" cy="238500"/>
            </a:xfrm>
            <a:custGeom>
              <a:avLst/>
              <a:gdLst/>
              <a:ahLst/>
              <a:cxnLst/>
              <a:rect l="l" t="t" r="r" b="b"/>
              <a:pathLst>
                <a:path w="8061" h="9540" extrusionOk="0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616;p64">
              <a:extLst>
                <a:ext uri="{FF2B5EF4-FFF2-40B4-BE49-F238E27FC236}">
                  <a16:creationId xmlns:a16="http://schemas.microsoft.com/office/drawing/2014/main" id="{CD84651D-5A37-4B1C-B188-C4B926A35116}"/>
                </a:ext>
              </a:extLst>
            </p:cNvPr>
            <p:cNvSpPr/>
            <p:nvPr/>
          </p:nvSpPr>
          <p:spPr>
            <a:xfrm>
              <a:off x="1254850" y="2924675"/>
              <a:ext cx="196900" cy="207625"/>
            </a:xfrm>
            <a:custGeom>
              <a:avLst/>
              <a:gdLst/>
              <a:ahLst/>
              <a:cxnLst/>
              <a:rect l="l" t="t" r="r" b="b"/>
              <a:pathLst>
                <a:path w="7876" h="8305" extrusionOk="0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617;p64">
              <a:extLst>
                <a:ext uri="{FF2B5EF4-FFF2-40B4-BE49-F238E27FC236}">
                  <a16:creationId xmlns:a16="http://schemas.microsoft.com/office/drawing/2014/main" id="{1A242D22-BCC0-47C4-BE4D-F703470EE394}"/>
                </a:ext>
              </a:extLst>
            </p:cNvPr>
            <p:cNvSpPr/>
            <p:nvPr/>
          </p:nvSpPr>
          <p:spPr>
            <a:xfrm>
              <a:off x="1259475" y="2916650"/>
              <a:ext cx="188575" cy="223700"/>
            </a:xfrm>
            <a:custGeom>
              <a:avLst/>
              <a:gdLst/>
              <a:ahLst/>
              <a:cxnLst/>
              <a:rect l="l" t="t" r="r" b="b"/>
              <a:pathLst>
                <a:path w="7543" h="8948" extrusionOk="0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618;p64">
              <a:extLst>
                <a:ext uri="{FF2B5EF4-FFF2-40B4-BE49-F238E27FC236}">
                  <a16:creationId xmlns:a16="http://schemas.microsoft.com/office/drawing/2014/main" id="{7C8AC4D6-FD0B-41F2-AC93-5933968152F0}"/>
                </a:ext>
              </a:extLst>
            </p:cNvPr>
            <p:cNvSpPr/>
            <p:nvPr/>
          </p:nvSpPr>
          <p:spPr>
            <a:xfrm>
              <a:off x="1268725" y="2939350"/>
              <a:ext cx="169150" cy="178300"/>
            </a:xfrm>
            <a:custGeom>
              <a:avLst/>
              <a:gdLst/>
              <a:ahLst/>
              <a:cxnLst/>
              <a:rect l="l" t="t" r="r" b="b"/>
              <a:pathLst>
                <a:path w="6766" h="7132" extrusionOk="0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619;p64">
              <a:extLst>
                <a:ext uri="{FF2B5EF4-FFF2-40B4-BE49-F238E27FC236}">
                  <a16:creationId xmlns:a16="http://schemas.microsoft.com/office/drawing/2014/main" id="{228B4ECC-9AFD-4D57-A0AB-45933F56CE29}"/>
                </a:ext>
              </a:extLst>
            </p:cNvPr>
            <p:cNvSpPr/>
            <p:nvPr/>
          </p:nvSpPr>
          <p:spPr>
            <a:xfrm>
              <a:off x="1271500" y="2931425"/>
              <a:ext cx="163625" cy="194125"/>
            </a:xfrm>
            <a:custGeom>
              <a:avLst/>
              <a:gdLst/>
              <a:ahLst/>
              <a:cxnLst/>
              <a:rect l="l" t="t" r="r" b="b"/>
              <a:pathLst>
                <a:path w="6545" h="7765" extrusionOk="0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620;p64">
              <a:extLst>
                <a:ext uri="{FF2B5EF4-FFF2-40B4-BE49-F238E27FC236}">
                  <a16:creationId xmlns:a16="http://schemas.microsoft.com/office/drawing/2014/main" id="{C1F5D000-E6E5-4DC3-83FF-FFAA2AC16A33}"/>
                </a:ext>
              </a:extLst>
            </p:cNvPr>
            <p:cNvSpPr/>
            <p:nvPr/>
          </p:nvSpPr>
          <p:spPr>
            <a:xfrm>
              <a:off x="1540450" y="2960750"/>
              <a:ext cx="151600" cy="159500"/>
            </a:xfrm>
            <a:custGeom>
              <a:avLst/>
              <a:gdLst/>
              <a:ahLst/>
              <a:cxnLst/>
              <a:rect l="l" t="t" r="r" b="b"/>
              <a:pathLst>
                <a:path w="6064" h="6380" extrusionOk="0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621;p64">
              <a:extLst>
                <a:ext uri="{FF2B5EF4-FFF2-40B4-BE49-F238E27FC236}">
                  <a16:creationId xmlns:a16="http://schemas.microsoft.com/office/drawing/2014/main" id="{2DA37274-6E75-4245-BC6D-CD569B85E428}"/>
                </a:ext>
              </a:extLst>
            </p:cNvPr>
            <p:cNvSpPr/>
            <p:nvPr/>
          </p:nvSpPr>
          <p:spPr>
            <a:xfrm>
              <a:off x="1542300" y="2952675"/>
              <a:ext cx="147900" cy="174725"/>
            </a:xfrm>
            <a:custGeom>
              <a:avLst/>
              <a:gdLst/>
              <a:ahLst/>
              <a:cxnLst/>
              <a:rect l="l" t="t" r="r" b="b"/>
              <a:pathLst>
                <a:path w="5916" h="6989" extrusionOk="0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622;p64">
              <a:extLst>
                <a:ext uri="{FF2B5EF4-FFF2-40B4-BE49-F238E27FC236}">
                  <a16:creationId xmlns:a16="http://schemas.microsoft.com/office/drawing/2014/main" id="{017CABCB-0581-4AAC-9F1E-05BFB88CA5C1}"/>
                </a:ext>
              </a:extLst>
            </p:cNvPr>
            <p:cNvSpPr/>
            <p:nvPr/>
          </p:nvSpPr>
          <p:spPr>
            <a:xfrm>
              <a:off x="1551550" y="2972325"/>
              <a:ext cx="129425" cy="136350"/>
            </a:xfrm>
            <a:custGeom>
              <a:avLst/>
              <a:gdLst/>
              <a:ahLst/>
              <a:cxnLst/>
              <a:rect l="l" t="t" r="r" b="b"/>
              <a:pathLst>
                <a:path w="5177" h="5454" extrusionOk="0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623;p64">
              <a:extLst>
                <a:ext uri="{FF2B5EF4-FFF2-40B4-BE49-F238E27FC236}">
                  <a16:creationId xmlns:a16="http://schemas.microsoft.com/office/drawing/2014/main" id="{17C8661A-E9D5-4C5D-9A78-9FD8938E8C00}"/>
                </a:ext>
              </a:extLst>
            </p:cNvPr>
            <p:cNvSpPr/>
            <p:nvPr/>
          </p:nvSpPr>
          <p:spPr>
            <a:xfrm>
              <a:off x="1551550" y="2963775"/>
              <a:ext cx="129425" cy="152525"/>
            </a:xfrm>
            <a:custGeom>
              <a:avLst/>
              <a:gdLst/>
              <a:ahLst/>
              <a:cxnLst/>
              <a:rect l="l" t="t" r="r" b="b"/>
              <a:pathLst>
                <a:path w="5177" h="6101" extrusionOk="0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624;p64">
              <a:extLst>
                <a:ext uri="{FF2B5EF4-FFF2-40B4-BE49-F238E27FC236}">
                  <a16:creationId xmlns:a16="http://schemas.microsoft.com/office/drawing/2014/main" id="{7CD1B008-8D4D-4E2B-9E78-5DEE531F9A93}"/>
                </a:ext>
              </a:extLst>
            </p:cNvPr>
            <p:cNvSpPr/>
            <p:nvPr/>
          </p:nvSpPr>
          <p:spPr>
            <a:xfrm>
              <a:off x="4390900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625;p64">
              <a:extLst>
                <a:ext uri="{FF2B5EF4-FFF2-40B4-BE49-F238E27FC236}">
                  <a16:creationId xmlns:a16="http://schemas.microsoft.com/office/drawing/2014/main" id="{69658983-A8B3-41E1-993A-E72DC1F0A728}"/>
                </a:ext>
              </a:extLst>
            </p:cNvPr>
            <p:cNvSpPr/>
            <p:nvPr/>
          </p:nvSpPr>
          <p:spPr>
            <a:xfrm>
              <a:off x="4291075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626;p64">
              <a:extLst>
                <a:ext uri="{FF2B5EF4-FFF2-40B4-BE49-F238E27FC236}">
                  <a16:creationId xmlns:a16="http://schemas.microsoft.com/office/drawing/2014/main" id="{94EA6E78-D98C-4D57-A666-3AA2560D84A4}"/>
                </a:ext>
              </a:extLst>
            </p:cNvPr>
            <p:cNvSpPr/>
            <p:nvPr/>
          </p:nvSpPr>
          <p:spPr>
            <a:xfrm>
              <a:off x="4190325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627;p64">
              <a:extLst>
                <a:ext uri="{FF2B5EF4-FFF2-40B4-BE49-F238E27FC236}">
                  <a16:creationId xmlns:a16="http://schemas.microsoft.com/office/drawing/2014/main" id="{8A78159E-0F5A-4103-95AA-4BC74BE8A518}"/>
                </a:ext>
              </a:extLst>
            </p:cNvPr>
            <p:cNvSpPr/>
            <p:nvPr/>
          </p:nvSpPr>
          <p:spPr>
            <a:xfrm>
              <a:off x="4090500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628;p64">
              <a:extLst>
                <a:ext uri="{FF2B5EF4-FFF2-40B4-BE49-F238E27FC236}">
                  <a16:creationId xmlns:a16="http://schemas.microsoft.com/office/drawing/2014/main" id="{434EC46B-012B-4BC4-9A20-152A117A59CE}"/>
                </a:ext>
              </a:extLst>
            </p:cNvPr>
            <p:cNvSpPr/>
            <p:nvPr/>
          </p:nvSpPr>
          <p:spPr>
            <a:xfrm>
              <a:off x="4561875" y="2950850"/>
              <a:ext cx="378050" cy="36050"/>
            </a:xfrm>
            <a:custGeom>
              <a:avLst/>
              <a:gdLst/>
              <a:ahLst/>
              <a:cxnLst/>
              <a:rect l="l" t="t" r="r" b="b"/>
              <a:pathLst>
                <a:path w="15122" h="1442" extrusionOk="0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629;p64">
              <a:extLst>
                <a:ext uri="{FF2B5EF4-FFF2-40B4-BE49-F238E27FC236}">
                  <a16:creationId xmlns:a16="http://schemas.microsoft.com/office/drawing/2014/main" id="{8DA15EE2-60F5-4195-B759-79AB7708707B}"/>
                </a:ext>
              </a:extLst>
            </p:cNvPr>
            <p:cNvSpPr/>
            <p:nvPr/>
          </p:nvSpPr>
          <p:spPr>
            <a:xfrm>
              <a:off x="4561875" y="3063600"/>
              <a:ext cx="378050" cy="35150"/>
            </a:xfrm>
            <a:custGeom>
              <a:avLst/>
              <a:gdLst/>
              <a:ahLst/>
              <a:cxnLst/>
              <a:rect l="l" t="t" r="r" b="b"/>
              <a:pathLst>
                <a:path w="15122" h="1406" extrusionOk="0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630;p64">
              <a:extLst>
                <a:ext uri="{FF2B5EF4-FFF2-40B4-BE49-F238E27FC236}">
                  <a16:creationId xmlns:a16="http://schemas.microsoft.com/office/drawing/2014/main" id="{BE475E7A-942C-44C8-93C8-7F45FDD1758C}"/>
                </a:ext>
              </a:extLst>
            </p:cNvPr>
            <p:cNvSpPr/>
            <p:nvPr/>
          </p:nvSpPr>
          <p:spPr>
            <a:xfrm>
              <a:off x="2656050" y="3012775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631;p64">
              <a:extLst>
                <a:ext uri="{FF2B5EF4-FFF2-40B4-BE49-F238E27FC236}">
                  <a16:creationId xmlns:a16="http://schemas.microsoft.com/office/drawing/2014/main" id="{0049D872-B5E3-4D8E-8F5F-5D63CCBAF73D}"/>
                </a:ext>
              </a:extLst>
            </p:cNvPr>
            <p:cNvSpPr/>
            <p:nvPr/>
          </p:nvSpPr>
          <p:spPr>
            <a:xfrm>
              <a:off x="2648650" y="3005375"/>
              <a:ext cx="174700" cy="161775"/>
            </a:xfrm>
            <a:custGeom>
              <a:avLst/>
              <a:gdLst/>
              <a:ahLst/>
              <a:cxnLst/>
              <a:rect l="l" t="t" r="r" b="b"/>
              <a:pathLst>
                <a:path w="6988" h="6471" extrusionOk="0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632;p64">
              <a:extLst>
                <a:ext uri="{FF2B5EF4-FFF2-40B4-BE49-F238E27FC236}">
                  <a16:creationId xmlns:a16="http://schemas.microsoft.com/office/drawing/2014/main" id="{5923FAFB-AD22-4489-BB22-A38EC23F2431}"/>
                </a:ext>
              </a:extLst>
            </p:cNvPr>
            <p:cNvSpPr/>
            <p:nvPr/>
          </p:nvSpPr>
          <p:spPr>
            <a:xfrm>
              <a:off x="2644950" y="3225350"/>
              <a:ext cx="159000" cy="146050"/>
            </a:xfrm>
            <a:custGeom>
              <a:avLst/>
              <a:gdLst/>
              <a:ahLst/>
              <a:cxnLst/>
              <a:rect l="l" t="t" r="r" b="b"/>
              <a:pathLst>
                <a:path w="6360" h="5842" extrusionOk="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633;p64">
              <a:extLst>
                <a:ext uri="{FF2B5EF4-FFF2-40B4-BE49-F238E27FC236}">
                  <a16:creationId xmlns:a16="http://schemas.microsoft.com/office/drawing/2014/main" id="{66FD8846-A941-43BE-B400-C3664C60B565}"/>
                </a:ext>
              </a:extLst>
            </p:cNvPr>
            <p:cNvSpPr/>
            <p:nvPr/>
          </p:nvSpPr>
          <p:spPr>
            <a:xfrm>
              <a:off x="2636625" y="321795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634;p64">
              <a:extLst>
                <a:ext uri="{FF2B5EF4-FFF2-40B4-BE49-F238E27FC236}">
                  <a16:creationId xmlns:a16="http://schemas.microsoft.com/office/drawing/2014/main" id="{C5FD94C3-EF47-49B3-A5DC-13158CCA2342}"/>
                </a:ext>
              </a:extLst>
            </p:cNvPr>
            <p:cNvSpPr/>
            <p:nvPr/>
          </p:nvSpPr>
          <p:spPr>
            <a:xfrm>
              <a:off x="2618150" y="3425000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635;p64">
              <a:extLst>
                <a:ext uri="{FF2B5EF4-FFF2-40B4-BE49-F238E27FC236}">
                  <a16:creationId xmlns:a16="http://schemas.microsoft.com/office/drawing/2014/main" id="{25A47523-0867-41F9-BADA-C91FA5EA8B0A}"/>
                </a:ext>
              </a:extLst>
            </p:cNvPr>
            <p:cNvSpPr/>
            <p:nvPr/>
          </p:nvSpPr>
          <p:spPr>
            <a:xfrm>
              <a:off x="2610750" y="341760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636;p64">
              <a:extLst>
                <a:ext uri="{FF2B5EF4-FFF2-40B4-BE49-F238E27FC236}">
                  <a16:creationId xmlns:a16="http://schemas.microsoft.com/office/drawing/2014/main" id="{F91ADE6A-7BA5-4BFA-97F7-855DE6B494A1}"/>
                </a:ext>
              </a:extLst>
            </p:cNvPr>
            <p:cNvSpPr/>
            <p:nvPr/>
          </p:nvSpPr>
          <p:spPr>
            <a:xfrm>
              <a:off x="5515725" y="3650500"/>
              <a:ext cx="855875" cy="1305100"/>
            </a:xfrm>
            <a:custGeom>
              <a:avLst/>
              <a:gdLst/>
              <a:ahLst/>
              <a:cxnLst/>
              <a:rect l="l" t="t" r="r" b="b"/>
              <a:pathLst>
                <a:path w="34235" h="52204" extrusionOk="0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637;p64">
              <a:extLst>
                <a:ext uri="{FF2B5EF4-FFF2-40B4-BE49-F238E27FC236}">
                  <a16:creationId xmlns:a16="http://schemas.microsoft.com/office/drawing/2014/main" id="{561B8E6D-B8B1-4A9B-B81C-C0B70DA8E71C}"/>
                </a:ext>
              </a:extLst>
            </p:cNvPr>
            <p:cNvSpPr/>
            <p:nvPr/>
          </p:nvSpPr>
          <p:spPr>
            <a:xfrm>
              <a:off x="5508325" y="3642975"/>
              <a:ext cx="871600" cy="1320100"/>
            </a:xfrm>
            <a:custGeom>
              <a:avLst/>
              <a:gdLst/>
              <a:ahLst/>
              <a:cxnLst/>
              <a:rect l="l" t="t" r="r" b="b"/>
              <a:pathLst>
                <a:path w="34864" h="52804" extrusionOk="0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638;p64">
              <a:extLst>
                <a:ext uri="{FF2B5EF4-FFF2-40B4-BE49-F238E27FC236}">
                  <a16:creationId xmlns:a16="http://schemas.microsoft.com/office/drawing/2014/main" id="{1AB72FAD-E53B-4B66-91E3-A04B2EC20EDE}"/>
                </a:ext>
              </a:extLst>
            </p:cNvPr>
            <p:cNvSpPr/>
            <p:nvPr/>
          </p:nvSpPr>
          <p:spPr>
            <a:xfrm>
              <a:off x="1200325" y="3650500"/>
              <a:ext cx="854975" cy="1305100"/>
            </a:xfrm>
            <a:custGeom>
              <a:avLst/>
              <a:gdLst/>
              <a:ahLst/>
              <a:cxnLst/>
              <a:rect l="l" t="t" r="r" b="b"/>
              <a:pathLst>
                <a:path w="34199" h="52204" extrusionOk="0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639;p64">
              <a:extLst>
                <a:ext uri="{FF2B5EF4-FFF2-40B4-BE49-F238E27FC236}">
                  <a16:creationId xmlns:a16="http://schemas.microsoft.com/office/drawing/2014/main" id="{4828CF45-3311-4688-89F9-5F26EE14F631}"/>
                </a:ext>
              </a:extLst>
            </p:cNvPr>
            <p:cNvSpPr/>
            <p:nvPr/>
          </p:nvSpPr>
          <p:spPr>
            <a:xfrm>
              <a:off x="1192925" y="3642975"/>
              <a:ext cx="869775" cy="1320100"/>
            </a:xfrm>
            <a:custGeom>
              <a:avLst/>
              <a:gdLst/>
              <a:ahLst/>
              <a:cxnLst/>
              <a:rect l="l" t="t" r="r" b="b"/>
              <a:pathLst>
                <a:path w="34791" h="52804" extrusionOk="0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640;p64">
              <a:extLst>
                <a:ext uri="{FF2B5EF4-FFF2-40B4-BE49-F238E27FC236}">
                  <a16:creationId xmlns:a16="http://schemas.microsoft.com/office/drawing/2014/main" id="{D0387A0C-7DDB-44D2-8E94-387E1F884A41}"/>
                </a:ext>
              </a:extLst>
            </p:cNvPr>
            <p:cNvSpPr/>
            <p:nvPr/>
          </p:nvSpPr>
          <p:spPr>
            <a:xfrm>
              <a:off x="2685625" y="2486850"/>
              <a:ext cx="543475" cy="497275"/>
            </a:xfrm>
            <a:custGeom>
              <a:avLst/>
              <a:gdLst/>
              <a:ahLst/>
              <a:cxnLst/>
              <a:rect l="l" t="t" r="r" b="b"/>
              <a:pathLst>
                <a:path w="21739" h="19891" extrusionOk="0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641;p64">
              <a:extLst>
                <a:ext uri="{FF2B5EF4-FFF2-40B4-BE49-F238E27FC236}">
                  <a16:creationId xmlns:a16="http://schemas.microsoft.com/office/drawing/2014/main" id="{97660294-0E5E-4733-8AF8-A91B0F4262C0}"/>
                </a:ext>
              </a:extLst>
            </p:cNvPr>
            <p:cNvSpPr/>
            <p:nvPr/>
          </p:nvSpPr>
          <p:spPr>
            <a:xfrm>
              <a:off x="2678225" y="2479450"/>
              <a:ext cx="558275" cy="513000"/>
            </a:xfrm>
            <a:custGeom>
              <a:avLst/>
              <a:gdLst/>
              <a:ahLst/>
              <a:cxnLst/>
              <a:rect l="l" t="t" r="r" b="b"/>
              <a:pathLst>
                <a:path w="22331" h="20520" extrusionOk="0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642;p64">
              <a:extLst>
                <a:ext uri="{FF2B5EF4-FFF2-40B4-BE49-F238E27FC236}">
                  <a16:creationId xmlns:a16="http://schemas.microsoft.com/office/drawing/2014/main" id="{3AAF977E-7CFA-4B71-A98A-85AAE24F6F23}"/>
                </a:ext>
              </a:extLst>
            </p:cNvPr>
            <p:cNvSpPr/>
            <p:nvPr/>
          </p:nvSpPr>
          <p:spPr>
            <a:xfrm>
              <a:off x="2722600" y="2520125"/>
              <a:ext cx="469550" cy="430750"/>
            </a:xfrm>
            <a:custGeom>
              <a:avLst/>
              <a:gdLst/>
              <a:ahLst/>
              <a:cxnLst/>
              <a:rect l="l" t="t" r="r" b="b"/>
              <a:pathLst>
                <a:path w="18782" h="17230" extrusionOk="0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643;p64">
              <a:extLst>
                <a:ext uri="{FF2B5EF4-FFF2-40B4-BE49-F238E27FC236}">
                  <a16:creationId xmlns:a16="http://schemas.microsoft.com/office/drawing/2014/main" id="{037171F3-CB66-4590-96F0-C773D3FCDBB3}"/>
                </a:ext>
              </a:extLst>
            </p:cNvPr>
            <p:cNvSpPr/>
            <p:nvPr/>
          </p:nvSpPr>
          <p:spPr>
            <a:xfrm>
              <a:off x="2714275" y="2512725"/>
              <a:ext cx="485250" cy="445525"/>
            </a:xfrm>
            <a:custGeom>
              <a:avLst/>
              <a:gdLst/>
              <a:ahLst/>
              <a:cxnLst/>
              <a:rect l="l" t="t" r="r" b="b"/>
              <a:pathLst>
                <a:path w="19410" h="17821" extrusionOk="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644;p64">
              <a:extLst>
                <a:ext uri="{FF2B5EF4-FFF2-40B4-BE49-F238E27FC236}">
                  <a16:creationId xmlns:a16="http://schemas.microsoft.com/office/drawing/2014/main" id="{44A9DA42-955B-4F8D-9D09-792180E5A896}"/>
                </a:ext>
              </a:extLst>
            </p:cNvPr>
            <p:cNvSpPr/>
            <p:nvPr/>
          </p:nvSpPr>
          <p:spPr>
            <a:xfrm>
              <a:off x="2772500" y="2565425"/>
              <a:ext cx="369725" cy="340150"/>
            </a:xfrm>
            <a:custGeom>
              <a:avLst/>
              <a:gdLst/>
              <a:ahLst/>
              <a:cxnLst/>
              <a:rect l="l" t="t" r="r" b="b"/>
              <a:pathLst>
                <a:path w="14789" h="13606" extrusionOk="0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645;p64">
              <a:extLst>
                <a:ext uri="{FF2B5EF4-FFF2-40B4-BE49-F238E27FC236}">
                  <a16:creationId xmlns:a16="http://schemas.microsoft.com/office/drawing/2014/main" id="{290D054B-5091-41F9-9612-697D5035C988}"/>
                </a:ext>
              </a:extLst>
            </p:cNvPr>
            <p:cNvSpPr/>
            <p:nvPr/>
          </p:nvSpPr>
          <p:spPr>
            <a:xfrm>
              <a:off x="2850150" y="2636600"/>
              <a:ext cx="214450" cy="197800"/>
            </a:xfrm>
            <a:custGeom>
              <a:avLst/>
              <a:gdLst/>
              <a:ahLst/>
              <a:cxnLst/>
              <a:rect l="l" t="t" r="r" b="b"/>
              <a:pathLst>
                <a:path w="8578" h="7912" extrusionOk="0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646;p64">
              <a:extLst>
                <a:ext uri="{FF2B5EF4-FFF2-40B4-BE49-F238E27FC236}">
                  <a16:creationId xmlns:a16="http://schemas.microsoft.com/office/drawing/2014/main" id="{CF0366AD-558B-467A-8AB2-ACFA9EF8EB0C}"/>
                </a:ext>
              </a:extLst>
            </p:cNvPr>
            <p:cNvSpPr/>
            <p:nvPr/>
          </p:nvSpPr>
          <p:spPr>
            <a:xfrm>
              <a:off x="2957350" y="2520125"/>
              <a:ext cx="25" cy="430750"/>
            </a:xfrm>
            <a:custGeom>
              <a:avLst/>
              <a:gdLst/>
              <a:ahLst/>
              <a:cxnLst/>
              <a:rect l="l" t="t" r="r" b="b"/>
              <a:pathLst>
                <a:path w="1" h="17230" extrusionOk="0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647;p64">
              <a:extLst>
                <a:ext uri="{FF2B5EF4-FFF2-40B4-BE49-F238E27FC236}">
                  <a16:creationId xmlns:a16="http://schemas.microsoft.com/office/drawing/2014/main" id="{84A5A6D9-6E6E-462A-900D-8DF010B0CD6C}"/>
                </a:ext>
              </a:extLst>
            </p:cNvPr>
            <p:cNvSpPr/>
            <p:nvPr/>
          </p:nvSpPr>
          <p:spPr>
            <a:xfrm>
              <a:off x="2949950" y="2512725"/>
              <a:ext cx="14825" cy="445525"/>
            </a:xfrm>
            <a:custGeom>
              <a:avLst/>
              <a:gdLst/>
              <a:ahLst/>
              <a:cxnLst/>
              <a:rect l="l" t="t" r="r" b="b"/>
              <a:pathLst>
                <a:path w="593" h="17821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648;p64">
              <a:extLst>
                <a:ext uri="{FF2B5EF4-FFF2-40B4-BE49-F238E27FC236}">
                  <a16:creationId xmlns:a16="http://schemas.microsoft.com/office/drawing/2014/main" id="{21B3FD54-2321-49ED-9279-1F4FC61DB585}"/>
                </a:ext>
              </a:extLst>
            </p:cNvPr>
            <p:cNvSpPr/>
            <p:nvPr/>
          </p:nvSpPr>
          <p:spPr>
            <a:xfrm>
              <a:off x="2722600" y="2735475"/>
              <a:ext cx="469550" cy="25"/>
            </a:xfrm>
            <a:custGeom>
              <a:avLst/>
              <a:gdLst/>
              <a:ahLst/>
              <a:cxnLst/>
              <a:rect l="l" t="t" r="r" b="b"/>
              <a:pathLst>
                <a:path w="18782" h="1" extrusionOk="0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649;p64">
              <a:extLst>
                <a:ext uri="{FF2B5EF4-FFF2-40B4-BE49-F238E27FC236}">
                  <a16:creationId xmlns:a16="http://schemas.microsoft.com/office/drawing/2014/main" id="{1E25FD69-2604-44CC-98DA-B3055A5BA289}"/>
                </a:ext>
              </a:extLst>
            </p:cNvPr>
            <p:cNvSpPr/>
            <p:nvPr/>
          </p:nvSpPr>
          <p:spPr>
            <a:xfrm>
              <a:off x="2714275" y="2728100"/>
              <a:ext cx="485250" cy="14800"/>
            </a:xfrm>
            <a:custGeom>
              <a:avLst/>
              <a:gdLst/>
              <a:ahLst/>
              <a:cxnLst/>
              <a:rect l="l" t="t" r="r" b="b"/>
              <a:pathLst>
                <a:path w="19410" h="592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650;p64">
              <a:extLst>
                <a:ext uri="{FF2B5EF4-FFF2-40B4-BE49-F238E27FC236}">
                  <a16:creationId xmlns:a16="http://schemas.microsoft.com/office/drawing/2014/main" id="{66080FA5-4802-4474-A597-CC959CC47B2D}"/>
                </a:ext>
              </a:extLst>
            </p:cNvPr>
            <p:cNvSpPr/>
            <p:nvPr/>
          </p:nvSpPr>
          <p:spPr>
            <a:xfrm>
              <a:off x="1932350" y="305157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651;p64">
              <a:extLst>
                <a:ext uri="{FF2B5EF4-FFF2-40B4-BE49-F238E27FC236}">
                  <a16:creationId xmlns:a16="http://schemas.microsoft.com/office/drawing/2014/main" id="{F2A1CBB1-BE87-4111-BF84-E8469C6EBB68}"/>
                </a:ext>
              </a:extLst>
            </p:cNvPr>
            <p:cNvSpPr/>
            <p:nvPr/>
          </p:nvSpPr>
          <p:spPr>
            <a:xfrm>
              <a:off x="1929575" y="3044200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652;p64">
              <a:extLst>
                <a:ext uri="{FF2B5EF4-FFF2-40B4-BE49-F238E27FC236}">
                  <a16:creationId xmlns:a16="http://schemas.microsoft.com/office/drawing/2014/main" id="{6E3B906A-31FA-4ACC-9568-6F891D0F9421}"/>
                </a:ext>
              </a:extLst>
            </p:cNvPr>
            <p:cNvSpPr/>
            <p:nvPr/>
          </p:nvSpPr>
          <p:spPr>
            <a:xfrm>
              <a:off x="1860250" y="3071925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653;p64">
              <a:extLst>
                <a:ext uri="{FF2B5EF4-FFF2-40B4-BE49-F238E27FC236}">
                  <a16:creationId xmlns:a16="http://schemas.microsoft.com/office/drawing/2014/main" id="{3D89E8FD-2868-4FBA-BB8E-43069F1E1171}"/>
                </a:ext>
              </a:extLst>
            </p:cNvPr>
            <p:cNvSpPr/>
            <p:nvPr/>
          </p:nvSpPr>
          <p:spPr>
            <a:xfrm>
              <a:off x="1852850" y="3064525"/>
              <a:ext cx="256050" cy="74900"/>
            </a:xfrm>
            <a:custGeom>
              <a:avLst/>
              <a:gdLst/>
              <a:ahLst/>
              <a:cxnLst/>
              <a:rect l="l" t="t" r="r" b="b"/>
              <a:pathLst>
                <a:path w="10242" h="2996" extrusionOk="0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654;p64">
              <a:extLst>
                <a:ext uri="{FF2B5EF4-FFF2-40B4-BE49-F238E27FC236}">
                  <a16:creationId xmlns:a16="http://schemas.microsoft.com/office/drawing/2014/main" id="{64FD5042-9E3E-442F-AA57-2D4FD3B3E2F6}"/>
                </a:ext>
              </a:extLst>
            </p:cNvPr>
            <p:cNvSpPr/>
            <p:nvPr/>
          </p:nvSpPr>
          <p:spPr>
            <a:xfrm>
              <a:off x="2226250" y="304512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655;p64">
              <a:extLst>
                <a:ext uri="{FF2B5EF4-FFF2-40B4-BE49-F238E27FC236}">
                  <a16:creationId xmlns:a16="http://schemas.microsoft.com/office/drawing/2014/main" id="{38EFCBE2-C1F0-4A9E-BE01-F84087CCF73C}"/>
                </a:ext>
              </a:extLst>
            </p:cNvPr>
            <p:cNvSpPr/>
            <p:nvPr/>
          </p:nvSpPr>
          <p:spPr>
            <a:xfrm>
              <a:off x="2224400" y="3037725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656;p64">
              <a:extLst>
                <a:ext uri="{FF2B5EF4-FFF2-40B4-BE49-F238E27FC236}">
                  <a16:creationId xmlns:a16="http://schemas.microsoft.com/office/drawing/2014/main" id="{4A18BB75-0B7B-450C-A85B-A4BA7D7DEA88}"/>
                </a:ext>
              </a:extLst>
            </p:cNvPr>
            <p:cNvSpPr/>
            <p:nvPr/>
          </p:nvSpPr>
          <p:spPr>
            <a:xfrm>
              <a:off x="2154175" y="3065450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657;p64">
              <a:extLst>
                <a:ext uri="{FF2B5EF4-FFF2-40B4-BE49-F238E27FC236}">
                  <a16:creationId xmlns:a16="http://schemas.microsoft.com/office/drawing/2014/main" id="{CDA22151-A56F-466E-A184-FF747D32F1D3}"/>
                </a:ext>
              </a:extLst>
            </p:cNvPr>
            <p:cNvSpPr/>
            <p:nvPr/>
          </p:nvSpPr>
          <p:spPr>
            <a:xfrm>
              <a:off x="2146775" y="3058050"/>
              <a:ext cx="256050" cy="75825"/>
            </a:xfrm>
            <a:custGeom>
              <a:avLst/>
              <a:gdLst/>
              <a:ahLst/>
              <a:cxnLst/>
              <a:rect l="l" t="t" r="r" b="b"/>
              <a:pathLst>
                <a:path w="10242" h="3033" extrusionOk="0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658;p64">
              <a:extLst>
                <a:ext uri="{FF2B5EF4-FFF2-40B4-BE49-F238E27FC236}">
                  <a16:creationId xmlns:a16="http://schemas.microsoft.com/office/drawing/2014/main" id="{3A7F42CE-19CB-4189-8984-47FE945DA2FF}"/>
                </a:ext>
              </a:extLst>
            </p:cNvPr>
            <p:cNvSpPr/>
            <p:nvPr/>
          </p:nvSpPr>
          <p:spPr>
            <a:xfrm>
              <a:off x="6411325" y="2750350"/>
              <a:ext cx="307800" cy="342775"/>
            </a:xfrm>
            <a:custGeom>
              <a:avLst/>
              <a:gdLst/>
              <a:ahLst/>
              <a:cxnLst/>
              <a:rect l="l" t="t" r="r" b="b"/>
              <a:pathLst>
                <a:path w="12312" h="13711" extrusionOk="0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659;p64">
              <a:extLst>
                <a:ext uri="{FF2B5EF4-FFF2-40B4-BE49-F238E27FC236}">
                  <a16:creationId xmlns:a16="http://schemas.microsoft.com/office/drawing/2014/main" id="{350BF891-A26B-421F-8726-FA2D62FA7CCD}"/>
                </a:ext>
              </a:extLst>
            </p:cNvPr>
            <p:cNvSpPr/>
            <p:nvPr/>
          </p:nvSpPr>
          <p:spPr>
            <a:xfrm>
              <a:off x="6421500" y="2742875"/>
              <a:ext cx="288400" cy="358650"/>
            </a:xfrm>
            <a:custGeom>
              <a:avLst/>
              <a:gdLst/>
              <a:ahLst/>
              <a:cxnLst/>
              <a:rect l="l" t="t" r="r" b="b"/>
              <a:pathLst>
                <a:path w="11536" h="14346" extrusionOk="0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660;p64">
              <a:extLst>
                <a:ext uri="{FF2B5EF4-FFF2-40B4-BE49-F238E27FC236}">
                  <a16:creationId xmlns:a16="http://schemas.microsoft.com/office/drawing/2014/main" id="{D268B56C-5B59-423E-BE7D-1A38F77D52C7}"/>
                </a:ext>
              </a:extLst>
            </p:cNvPr>
            <p:cNvSpPr/>
            <p:nvPr/>
          </p:nvSpPr>
          <p:spPr>
            <a:xfrm>
              <a:off x="6367900" y="2718725"/>
              <a:ext cx="380800" cy="356000"/>
            </a:xfrm>
            <a:custGeom>
              <a:avLst/>
              <a:gdLst/>
              <a:ahLst/>
              <a:cxnLst/>
              <a:rect l="l" t="t" r="r" b="b"/>
              <a:pathLst>
                <a:path w="15232" h="14240" extrusionOk="0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661;p64">
              <a:extLst>
                <a:ext uri="{FF2B5EF4-FFF2-40B4-BE49-F238E27FC236}">
                  <a16:creationId xmlns:a16="http://schemas.microsoft.com/office/drawing/2014/main" id="{589E9BF2-BB03-4A55-A700-3F19796177B4}"/>
                </a:ext>
              </a:extLst>
            </p:cNvPr>
            <p:cNvSpPr/>
            <p:nvPr/>
          </p:nvSpPr>
          <p:spPr>
            <a:xfrm>
              <a:off x="6007425" y="2810625"/>
              <a:ext cx="244025" cy="272225"/>
            </a:xfrm>
            <a:custGeom>
              <a:avLst/>
              <a:gdLst/>
              <a:ahLst/>
              <a:cxnLst/>
              <a:rect l="l" t="t" r="r" b="b"/>
              <a:pathLst>
                <a:path w="9761" h="10889" extrusionOk="0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662;p64">
              <a:extLst>
                <a:ext uri="{FF2B5EF4-FFF2-40B4-BE49-F238E27FC236}">
                  <a16:creationId xmlns:a16="http://schemas.microsoft.com/office/drawing/2014/main" id="{A78E7716-EC4F-4603-A121-3D2EB5A6B9DF}"/>
                </a:ext>
              </a:extLst>
            </p:cNvPr>
            <p:cNvSpPr/>
            <p:nvPr/>
          </p:nvSpPr>
          <p:spPr>
            <a:xfrm>
              <a:off x="6013900" y="2802950"/>
              <a:ext cx="231100" cy="287475"/>
            </a:xfrm>
            <a:custGeom>
              <a:avLst/>
              <a:gdLst/>
              <a:ahLst/>
              <a:cxnLst/>
              <a:rect l="l" t="t" r="r" b="b"/>
              <a:pathLst>
                <a:path w="9244" h="11499" extrusionOk="0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663;p64">
              <a:extLst>
                <a:ext uri="{FF2B5EF4-FFF2-40B4-BE49-F238E27FC236}">
                  <a16:creationId xmlns:a16="http://schemas.microsoft.com/office/drawing/2014/main" id="{73C2645D-C593-4D12-9A3C-672EDE022E08}"/>
                </a:ext>
              </a:extLst>
            </p:cNvPr>
            <p:cNvSpPr/>
            <p:nvPr/>
          </p:nvSpPr>
          <p:spPr>
            <a:xfrm>
              <a:off x="5994500" y="2772900"/>
              <a:ext cx="258800" cy="320975"/>
            </a:xfrm>
            <a:custGeom>
              <a:avLst/>
              <a:gdLst/>
              <a:ahLst/>
              <a:cxnLst/>
              <a:rect l="l" t="t" r="r" b="b"/>
              <a:pathLst>
                <a:path w="10352" h="12839" extrusionOk="0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664;p64">
              <a:extLst>
                <a:ext uri="{FF2B5EF4-FFF2-40B4-BE49-F238E27FC236}">
                  <a16:creationId xmlns:a16="http://schemas.microsoft.com/office/drawing/2014/main" id="{1C546E7D-6418-428F-AAA9-3B7E9570C608}"/>
                </a:ext>
              </a:extLst>
            </p:cNvPr>
            <p:cNvSpPr/>
            <p:nvPr/>
          </p:nvSpPr>
          <p:spPr>
            <a:xfrm>
              <a:off x="5838275" y="3220725"/>
              <a:ext cx="467725" cy="561975"/>
            </a:xfrm>
            <a:custGeom>
              <a:avLst/>
              <a:gdLst/>
              <a:ahLst/>
              <a:cxnLst/>
              <a:rect l="l" t="t" r="r" b="b"/>
              <a:pathLst>
                <a:path w="18709" h="22479" extrusionOk="0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665;p64">
              <a:extLst>
                <a:ext uri="{FF2B5EF4-FFF2-40B4-BE49-F238E27FC236}">
                  <a16:creationId xmlns:a16="http://schemas.microsoft.com/office/drawing/2014/main" id="{FCB28CBD-FD9D-4C8B-BD1A-AF8B220DD32B}"/>
                </a:ext>
              </a:extLst>
            </p:cNvPr>
            <p:cNvSpPr/>
            <p:nvPr/>
          </p:nvSpPr>
          <p:spPr>
            <a:xfrm>
              <a:off x="5829975" y="3213325"/>
              <a:ext cx="484325" cy="577500"/>
            </a:xfrm>
            <a:custGeom>
              <a:avLst/>
              <a:gdLst/>
              <a:ahLst/>
              <a:cxnLst/>
              <a:rect l="l" t="t" r="r" b="b"/>
              <a:pathLst>
                <a:path w="19373" h="23100" extrusionOk="0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666;p64">
              <a:extLst>
                <a:ext uri="{FF2B5EF4-FFF2-40B4-BE49-F238E27FC236}">
                  <a16:creationId xmlns:a16="http://schemas.microsoft.com/office/drawing/2014/main" id="{C5EB95D8-0479-4C16-B878-9FB81B9A373A}"/>
                </a:ext>
              </a:extLst>
            </p:cNvPr>
            <p:cNvSpPr/>
            <p:nvPr/>
          </p:nvSpPr>
          <p:spPr>
            <a:xfrm>
              <a:off x="6088775" y="3235525"/>
              <a:ext cx="500975" cy="665475"/>
            </a:xfrm>
            <a:custGeom>
              <a:avLst/>
              <a:gdLst/>
              <a:ahLst/>
              <a:cxnLst/>
              <a:rect l="l" t="t" r="r" b="b"/>
              <a:pathLst>
                <a:path w="20039" h="26619" extrusionOk="0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667;p64">
              <a:extLst>
                <a:ext uri="{FF2B5EF4-FFF2-40B4-BE49-F238E27FC236}">
                  <a16:creationId xmlns:a16="http://schemas.microsoft.com/office/drawing/2014/main" id="{2D834693-E7FE-4A71-84BB-0FC14525D0F8}"/>
                </a:ext>
              </a:extLst>
            </p:cNvPr>
            <p:cNvSpPr/>
            <p:nvPr/>
          </p:nvSpPr>
          <p:spPr>
            <a:xfrm>
              <a:off x="6081375" y="3228125"/>
              <a:ext cx="516675" cy="680050"/>
            </a:xfrm>
            <a:custGeom>
              <a:avLst/>
              <a:gdLst/>
              <a:ahLst/>
              <a:cxnLst/>
              <a:rect l="l" t="t" r="r" b="b"/>
              <a:pathLst>
                <a:path w="20667" h="27202" extrusionOk="0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668;p64">
              <a:extLst>
                <a:ext uri="{FF2B5EF4-FFF2-40B4-BE49-F238E27FC236}">
                  <a16:creationId xmlns:a16="http://schemas.microsoft.com/office/drawing/2014/main" id="{D0BF120A-3AAF-4CA1-98CB-A8DC85A89769}"/>
                </a:ext>
              </a:extLst>
            </p:cNvPr>
            <p:cNvSpPr/>
            <p:nvPr/>
          </p:nvSpPr>
          <p:spPr>
            <a:xfrm>
              <a:off x="5663600" y="3210550"/>
              <a:ext cx="354950" cy="461250"/>
            </a:xfrm>
            <a:custGeom>
              <a:avLst/>
              <a:gdLst/>
              <a:ahLst/>
              <a:cxnLst/>
              <a:rect l="l" t="t" r="r" b="b"/>
              <a:pathLst>
                <a:path w="14198" h="18450" extrusionOk="0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669;p64">
              <a:extLst>
                <a:ext uri="{FF2B5EF4-FFF2-40B4-BE49-F238E27FC236}">
                  <a16:creationId xmlns:a16="http://schemas.microsoft.com/office/drawing/2014/main" id="{D72BA9A9-C0F1-4C8E-8F6B-343E1600AB75}"/>
                </a:ext>
              </a:extLst>
            </p:cNvPr>
            <p:cNvSpPr/>
            <p:nvPr/>
          </p:nvSpPr>
          <p:spPr>
            <a:xfrm>
              <a:off x="5655275" y="3202250"/>
              <a:ext cx="371575" cy="477650"/>
            </a:xfrm>
            <a:custGeom>
              <a:avLst/>
              <a:gdLst/>
              <a:ahLst/>
              <a:cxnLst/>
              <a:rect l="l" t="t" r="r" b="b"/>
              <a:pathLst>
                <a:path w="14863" h="19106" extrusionOk="0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670;p64">
              <a:extLst>
                <a:ext uri="{FF2B5EF4-FFF2-40B4-BE49-F238E27FC236}">
                  <a16:creationId xmlns:a16="http://schemas.microsoft.com/office/drawing/2014/main" id="{76F5A7A1-A11A-4B37-A800-98346C836D1B}"/>
                </a:ext>
              </a:extLst>
            </p:cNvPr>
            <p:cNvSpPr/>
            <p:nvPr/>
          </p:nvSpPr>
          <p:spPr>
            <a:xfrm>
              <a:off x="1289975" y="3512800"/>
              <a:ext cx="232025" cy="192275"/>
            </a:xfrm>
            <a:custGeom>
              <a:avLst/>
              <a:gdLst/>
              <a:ahLst/>
              <a:cxnLst/>
              <a:rect l="l" t="t" r="r" b="b"/>
              <a:pathLst>
                <a:path w="9281" h="7691" extrusionOk="0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671;p64">
              <a:extLst>
                <a:ext uri="{FF2B5EF4-FFF2-40B4-BE49-F238E27FC236}">
                  <a16:creationId xmlns:a16="http://schemas.microsoft.com/office/drawing/2014/main" id="{7620C195-8253-44D7-8AA2-B83402165EF9}"/>
                </a:ext>
              </a:extLst>
            </p:cNvPr>
            <p:cNvSpPr/>
            <p:nvPr/>
          </p:nvSpPr>
          <p:spPr>
            <a:xfrm>
              <a:off x="1281650" y="3505175"/>
              <a:ext cx="247750" cy="207525"/>
            </a:xfrm>
            <a:custGeom>
              <a:avLst/>
              <a:gdLst/>
              <a:ahLst/>
              <a:cxnLst/>
              <a:rect l="l" t="t" r="r" b="b"/>
              <a:pathLst>
                <a:path w="9910" h="8301" extrusionOk="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672;p64">
              <a:extLst>
                <a:ext uri="{FF2B5EF4-FFF2-40B4-BE49-F238E27FC236}">
                  <a16:creationId xmlns:a16="http://schemas.microsoft.com/office/drawing/2014/main" id="{92F540A9-C090-4CD6-AE27-6DB01A23A53F}"/>
                </a:ext>
              </a:extLst>
            </p:cNvPr>
            <p:cNvSpPr/>
            <p:nvPr/>
          </p:nvSpPr>
          <p:spPr>
            <a:xfrm>
              <a:off x="1197550" y="3311300"/>
              <a:ext cx="243100" cy="176575"/>
            </a:xfrm>
            <a:custGeom>
              <a:avLst/>
              <a:gdLst/>
              <a:ahLst/>
              <a:cxnLst/>
              <a:rect l="l" t="t" r="r" b="b"/>
              <a:pathLst>
                <a:path w="9724" h="7063" extrusionOk="0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673;p64">
              <a:extLst>
                <a:ext uri="{FF2B5EF4-FFF2-40B4-BE49-F238E27FC236}">
                  <a16:creationId xmlns:a16="http://schemas.microsoft.com/office/drawing/2014/main" id="{931092AD-7011-446F-A0F0-B12E09BC626F}"/>
                </a:ext>
              </a:extLst>
            </p:cNvPr>
            <p:cNvSpPr/>
            <p:nvPr/>
          </p:nvSpPr>
          <p:spPr>
            <a:xfrm>
              <a:off x="1190150" y="3302975"/>
              <a:ext cx="258825" cy="192475"/>
            </a:xfrm>
            <a:custGeom>
              <a:avLst/>
              <a:gdLst/>
              <a:ahLst/>
              <a:cxnLst/>
              <a:rect l="l" t="t" r="r" b="b"/>
              <a:pathLst>
                <a:path w="10353" h="7699" extrusionOk="0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674;p64">
              <a:extLst>
                <a:ext uri="{FF2B5EF4-FFF2-40B4-BE49-F238E27FC236}">
                  <a16:creationId xmlns:a16="http://schemas.microsoft.com/office/drawing/2014/main" id="{1B4D8978-C14D-49CE-AFB2-7F7227FF8A59}"/>
                </a:ext>
              </a:extLst>
            </p:cNvPr>
            <p:cNvSpPr/>
            <p:nvPr/>
          </p:nvSpPr>
          <p:spPr>
            <a:xfrm>
              <a:off x="1413825" y="3288200"/>
              <a:ext cx="203375" cy="151600"/>
            </a:xfrm>
            <a:custGeom>
              <a:avLst/>
              <a:gdLst/>
              <a:ahLst/>
              <a:cxnLst/>
              <a:rect l="l" t="t" r="r" b="b"/>
              <a:pathLst>
                <a:path w="8135" h="6064" extrusionOk="0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675;p64">
              <a:extLst>
                <a:ext uri="{FF2B5EF4-FFF2-40B4-BE49-F238E27FC236}">
                  <a16:creationId xmlns:a16="http://schemas.microsoft.com/office/drawing/2014/main" id="{44D39AE0-CFB9-4757-BA4C-3C70A0D3F50B}"/>
                </a:ext>
              </a:extLst>
            </p:cNvPr>
            <p:cNvSpPr/>
            <p:nvPr/>
          </p:nvSpPr>
          <p:spPr>
            <a:xfrm>
              <a:off x="1406425" y="3280575"/>
              <a:ext cx="219100" cy="166850"/>
            </a:xfrm>
            <a:custGeom>
              <a:avLst/>
              <a:gdLst/>
              <a:ahLst/>
              <a:cxnLst/>
              <a:rect l="l" t="t" r="r" b="b"/>
              <a:pathLst>
                <a:path w="8764" h="6674" extrusionOk="0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676;p64">
              <a:extLst>
                <a:ext uri="{FF2B5EF4-FFF2-40B4-BE49-F238E27FC236}">
                  <a16:creationId xmlns:a16="http://schemas.microsoft.com/office/drawing/2014/main" id="{85FAE5BD-5554-40EB-89C3-79C6005C4E4C}"/>
                </a:ext>
              </a:extLst>
            </p:cNvPr>
            <p:cNvSpPr/>
            <p:nvPr/>
          </p:nvSpPr>
          <p:spPr>
            <a:xfrm>
              <a:off x="1601450" y="3269700"/>
              <a:ext cx="162700" cy="129425"/>
            </a:xfrm>
            <a:custGeom>
              <a:avLst/>
              <a:gdLst/>
              <a:ahLst/>
              <a:cxnLst/>
              <a:rect l="l" t="t" r="r" b="b"/>
              <a:pathLst>
                <a:path w="6508" h="5177" extrusionOk="0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677;p64">
              <a:extLst>
                <a:ext uri="{FF2B5EF4-FFF2-40B4-BE49-F238E27FC236}">
                  <a16:creationId xmlns:a16="http://schemas.microsoft.com/office/drawing/2014/main" id="{C29FD78A-F965-4E72-8D67-B335FB334AEC}"/>
                </a:ext>
              </a:extLst>
            </p:cNvPr>
            <p:cNvSpPr/>
            <p:nvPr/>
          </p:nvSpPr>
          <p:spPr>
            <a:xfrm>
              <a:off x="1593150" y="3262075"/>
              <a:ext cx="179325" cy="145375"/>
            </a:xfrm>
            <a:custGeom>
              <a:avLst/>
              <a:gdLst/>
              <a:ahLst/>
              <a:cxnLst/>
              <a:rect l="l" t="t" r="r" b="b"/>
              <a:pathLst>
                <a:path w="7173" h="5815" extrusionOk="0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678;p64">
              <a:extLst>
                <a:ext uri="{FF2B5EF4-FFF2-40B4-BE49-F238E27FC236}">
                  <a16:creationId xmlns:a16="http://schemas.microsoft.com/office/drawing/2014/main" id="{FF73DA1C-CAE3-4672-93A8-32C92AE09650}"/>
                </a:ext>
              </a:extLst>
            </p:cNvPr>
            <p:cNvSpPr/>
            <p:nvPr/>
          </p:nvSpPr>
          <p:spPr>
            <a:xfrm>
              <a:off x="1497950" y="3470275"/>
              <a:ext cx="185800" cy="158075"/>
            </a:xfrm>
            <a:custGeom>
              <a:avLst/>
              <a:gdLst/>
              <a:ahLst/>
              <a:cxnLst/>
              <a:rect l="l" t="t" r="r" b="b"/>
              <a:pathLst>
                <a:path w="7432" h="6323" extrusionOk="0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679;p64">
              <a:extLst>
                <a:ext uri="{FF2B5EF4-FFF2-40B4-BE49-F238E27FC236}">
                  <a16:creationId xmlns:a16="http://schemas.microsoft.com/office/drawing/2014/main" id="{E8A02B22-EFA2-4071-B8D1-1A9065C7736D}"/>
                </a:ext>
              </a:extLst>
            </p:cNvPr>
            <p:cNvSpPr/>
            <p:nvPr/>
          </p:nvSpPr>
          <p:spPr>
            <a:xfrm>
              <a:off x="1489625" y="3462650"/>
              <a:ext cx="202425" cy="173825"/>
            </a:xfrm>
            <a:custGeom>
              <a:avLst/>
              <a:gdLst/>
              <a:ahLst/>
              <a:cxnLst/>
              <a:rect l="l" t="t" r="r" b="b"/>
              <a:pathLst>
                <a:path w="8097" h="6953" extrusionOk="0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680;p64">
              <a:extLst>
                <a:ext uri="{FF2B5EF4-FFF2-40B4-BE49-F238E27FC236}">
                  <a16:creationId xmlns:a16="http://schemas.microsoft.com/office/drawing/2014/main" id="{F807858B-4697-4DED-BE6D-C0D7A38D9949}"/>
                </a:ext>
              </a:extLst>
            </p:cNvPr>
            <p:cNvSpPr/>
            <p:nvPr/>
          </p:nvSpPr>
          <p:spPr>
            <a:xfrm>
              <a:off x="1004375" y="3337175"/>
              <a:ext cx="228325" cy="193200"/>
            </a:xfrm>
            <a:custGeom>
              <a:avLst/>
              <a:gdLst/>
              <a:ahLst/>
              <a:cxnLst/>
              <a:rect l="l" t="t" r="r" b="b"/>
              <a:pathLst>
                <a:path w="9133" h="7728" extrusionOk="0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681;p64">
              <a:extLst>
                <a:ext uri="{FF2B5EF4-FFF2-40B4-BE49-F238E27FC236}">
                  <a16:creationId xmlns:a16="http://schemas.microsoft.com/office/drawing/2014/main" id="{BB7BB14C-6030-4432-88E0-5DE5EF67C20F}"/>
                </a:ext>
              </a:extLst>
            </p:cNvPr>
            <p:cNvSpPr/>
            <p:nvPr/>
          </p:nvSpPr>
          <p:spPr>
            <a:xfrm>
              <a:off x="996075" y="3329800"/>
              <a:ext cx="244025" cy="208150"/>
            </a:xfrm>
            <a:custGeom>
              <a:avLst/>
              <a:gdLst/>
              <a:ahLst/>
              <a:cxnLst/>
              <a:rect l="l" t="t" r="r" b="b"/>
              <a:pathLst>
                <a:path w="9761" h="8326" extrusionOk="0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682;p64">
              <a:extLst>
                <a:ext uri="{FF2B5EF4-FFF2-40B4-BE49-F238E27FC236}">
                  <a16:creationId xmlns:a16="http://schemas.microsoft.com/office/drawing/2014/main" id="{70B3CFE1-D6EE-4202-A167-BCA6711A949B}"/>
                </a:ext>
              </a:extLst>
            </p:cNvPr>
            <p:cNvSpPr/>
            <p:nvPr/>
          </p:nvSpPr>
          <p:spPr>
            <a:xfrm>
              <a:off x="1752100" y="3259550"/>
              <a:ext cx="92475" cy="106300"/>
            </a:xfrm>
            <a:custGeom>
              <a:avLst/>
              <a:gdLst/>
              <a:ahLst/>
              <a:cxnLst/>
              <a:rect l="l" t="t" r="r" b="b"/>
              <a:pathLst>
                <a:path w="3699" h="4252" extrusionOk="0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683;p64">
              <a:extLst>
                <a:ext uri="{FF2B5EF4-FFF2-40B4-BE49-F238E27FC236}">
                  <a16:creationId xmlns:a16="http://schemas.microsoft.com/office/drawing/2014/main" id="{D2EA4233-65AD-4F93-89F4-DFF47CA9A519}"/>
                </a:ext>
              </a:extLst>
            </p:cNvPr>
            <p:cNvSpPr/>
            <p:nvPr/>
          </p:nvSpPr>
          <p:spPr>
            <a:xfrm>
              <a:off x="1743800" y="3251925"/>
              <a:ext cx="109075" cy="121575"/>
            </a:xfrm>
            <a:custGeom>
              <a:avLst/>
              <a:gdLst/>
              <a:ahLst/>
              <a:cxnLst/>
              <a:rect l="l" t="t" r="r" b="b"/>
              <a:pathLst>
                <a:path w="4363" h="4863" extrusionOk="0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684;p64">
              <a:extLst>
                <a:ext uri="{FF2B5EF4-FFF2-40B4-BE49-F238E27FC236}">
                  <a16:creationId xmlns:a16="http://schemas.microsoft.com/office/drawing/2014/main" id="{21431A99-3486-4F8B-BF42-E6BC824C0BBA}"/>
                </a:ext>
              </a:extLst>
            </p:cNvPr>
            <p:cNvSpPr/>
            <p:nvPr/>
          </p:nvSpPr>
          <p:spPr>
            <a:xfrm>
              <a:off x="1087575" y="3563625"/>
              <a:ext cx="235700" cy="215375"/>
            </a:xfrm>
            <a:custGeom>
              <a:avLst/>
              <a:gdLst/>
              <a:ahLst/>
              <a:cxnLst/>
              <a:rect l="l" t="t" r="r" b="b"/>
              <a:pathLst>
                <a:path w="9428" h="8615" extrusionOk="0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685;p64">
              <a:extLst>
                <a:ext uri="{FF2B5EF4-FFF2-40B4-BE49-F238E27FC236}">
                  <a16:creationId xmlns:a16="http://schemas.microsoft.com/office/drawing/2014/main" id="{343BB222-42C7-48A9-A0ED-A6A4F100FCD8}"/>
                </a:ext>
              </a:extLst>
            </p:cNvPr>
            <p:cNvSpPr/>
            <p:nvPr/>
          </p:nvSpPr>
          <p:spPr>
            <a:xfrm>
              <a:off x="1079250" y="3556000"/>
              <a:ext cx="252350" cy="231100"/>
            </a:xfrm>
            <a:custGeom>
              <a:avLst/>
              <a:gdLst/>
              <a:ahLst/>
              <a:cxnLst/>
              <a:rect l="l" t="t" r="r" b="b"/>
              <a:pathLst>
                <a:path w="10094" h="9244" extrusionOk="0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686;p64">
              <a:extLst>
                <a:ext uri="{FF2B5EF4-FFF2-40B4-BE49-F238E27FC236}">
                  <a16:creationId xmlns:a16="http://schemas.microsoft.com/office/drawing/2014/main" id="{88C1800F-328F-428E-AE17-AD3DD6CD0A66}"/>
                </a:ext>
              </a:extLst>
            </p:cNvPr>
            <p:cNvSpPr/>
            <p:nvPr/>
          </p:nvSpPr>
          <p:spPr>
            <a:xfrm>
              <a:off x="1670775" y="3434225"/>
              <a:ext cx="154375" cy="132200"/>
            </a:xfrm>
            <a:custGeom>
              <a:avLst/>
              <a:gdLst/>
              <a:ahLst/>
              <a:cxnLst/>
              <a:rect l="l" t="t" r="r" b="b"/>
              <a:pathLst>
                <a:path w="6175" h="5288" extrusionOk="0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687;p64">
              <a:extLst>
                <a:ext uri="{FF2B5EF4-FFF2-40B4-BE49-F238E27FC236}">
                  <a16:creationId xmlns:a16="http://schemas.microsoft.com/office/drawing/2014/main" id="{1FFC6682-3A90-4C78-8C1C-A2FC465E267B}"/>
                </a:ext>
              </a:extLst>
            </p:cNvPr>
            <p:cNvSpPr/>
            <p:nvPr/>
          </p:nvSpPr>
          <p:spPr>
            <a:xfrm>
              <a:off x="1663375" y="3426600"/>
              <a:ext cx="170100" cy="147450"/>
            </a:xfrm>
            <a:custGeom>
              <a:avLst/>
              <a:gdLst/>
              <a:ahLst/>
              <a:cxnLst/>
              <a:rect l="l" t="t" r="r" b="b"/>
              <a:pathLst>
                <a:path w="6804" h="5898" extrusionOk="0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688;p64">
              <a:extLst>
                <a:ext uri="{FF2B5EF4-FFF2-40B4-BE49-F238E27FC236}">
                  <a16:creationId xmlns:a16="http://schemas.microsoft.com/office/drawing/2014/main" id="{E37D8BD7-B051-4736-9CF6-D76AB6F19AB3}"/>
                </a:ext>
              </a:extLst>
            </p:cNvPr>
            <p:cNvSpPr/>
            <p:nvPr/>
          </p:nvSpPr>
          <p:spPr>
            <a:xfrm>
              <a:off x="1817725" y="3414825"/>
              <a:ext cx="87850" cy="97075"/>
            </a:xfrm>
            <a:custGeom>
              <a:avLst/>
              <a:gdLst/>
              <a:ahLst/>
              <a:cxnLst/>
              <a:rect l="l" t="t" r="r" b="b"/>
              <a:pathLst>
                <a:path w="3514" h="3883" extrusionOk="0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689;p64">
              <a:extLst>
                <a:ext uri="{FF2B5EF4-FFF2-40B4-BE49-F238E27FC236}">
                  <a16:creationId xmlns:a16="http://schemas.microsoft.com/office/drawing/2014/main" id="{E89C029F-BF94-49F1-884E-0F0569FBD1D1}"/>
                </a:ext>
              </a:extLst>
            </p:cNvPr>
            <p:cNvSpPr/>
            <p:nvPr/>
          </p:nvSpPr>
          <p:spPr>
            <a:xfrm>
              <a:off x="1810350" y="3407175"/>
              <a:ext cx="103525" cy="112350"/>
            </a:xfrm>
            <a:custGeom>
              <a:avLst/>
              <a:gdLst/>
              <a:ahLst/>
              <a:cxnLst/>
              <a:rect l="l" t="t" r="r" b="b"/>
              <a:pathLst>
                <a:path w="4141" h="4494" extrusionOk="0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690;p64">
              <a:extLst>
                <a:ext uri="{FF2B5EF4-FFF2-40B4-BE49-F238E27FC236}">
                  <a16:creationId xmlns:a16="http://schemas.microsoft.com/office/drawing/2014/main" id="{067BFF26-730C-4C55-B659-21D7FA737965}"/>
                </a:ext>
              </a:extLst>
            </p:cNvPr>
            <p:cNvSpPr/>
            <p:nvPr/>
          </p:nvSpPr>
          <p:spPr>
            <a:xfrm>
              <a:off x="6467700" y="3108900"/>
              <a:ext cx="396550" cy="1791250"/>
            </a:xfrm>
            <a:custGeom>
              <a:avLst/>
              <a:gdLst/>
              <a:ahLst/>
              <a:cxnLst/>
              <a:rect l="l" t="t" r="r" b="b"/>
              <a:pathLst>
                <a:path w="15862" h="71650" extrusionOk="0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691;p64">
              <a:extLst>
                <a:ext uri="{FF2B5EF4-FFF2-40B4-BE49-F238E27FC236}">
                  <a16:creationId xmlns:a16="http://schemas.microsoft.com/office/drawing/2014/main" id="{392ACE03-21CD-4A3E-BC11-5DE69FAADFF6}"/>
                </a:ext>
              </a:extLst>
            </p:cNvPr>
            <p:cNvSpPr/>
            <p:nvPr/>
          </p:nvSpPr>
          <p:spPr>
            <a:xfrm>
              <a:off x="6694150" y="3425900"/>
              <a:ext cx="170100" cy="713575"/>
            </a:xfrm>
            <a:custGeom>
              <a:avLst/>
              <a:gdLst/>
              <a:ahLst/>
              <a:cxnLst/>
              <a:rect l="l" t="t" r="r" b="b"/>
              <a:pathLst>
                <a:path w="6804" h="28543" extrusionOk="0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692;p64">
              <a:extLst>
                <a:ext uri="{FF2B5EF4-FFF2-40B4-BE49-F238E27FC236}">
                  <a16:creationId xmlns:a16="http://schemas.microsoft.com/office/drawing/2014/main" id="{29BBAC2C-035B-487C-BADF-0064C3532791}"/>
                </a:ext>
              </a:extLst>
            </p:cNvPr>
            <p:cNvSpPr/>
            <p:nvPr/>
          </p:nvSpPr>
          <p:spPr>
            <a:xfrm>
              <a:off x="5578575" y="4023925"/>
              <a:ext cx="478775" cy="632200"/>
            </a:xfrm>
            <a:custGeom>
              <a:avLst/>
              <a:gdLst/>
              <a:ahLst/>
              <a:cxnLst/>
              <a:rect l="l" t="t" r="r" b="b"/>
              <a:pathLst>
                <a:path w="19151" h="25288" extrusionOk="0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693;p64">
              <a:extLst>
                <a:ext uri="{FF2B5EF4-FFF2-40B4-BE49-F238E27FC236}">
                  <a16:creationId xmlns:a16="http://schemas.microsoft.com/office/drawing/2014/main" id="{98066E1E-5FF6-4294-B283-64ED85D95D24}"/>
                </a:ext>
              </a:extLst>
            </p:cNvPr>
            <p:cNvSpPr/>
            <p:nvPr/>
          </p:nvSpPr>
          <p:spPr>
            <a:xfrm>
              <a:off x="5824425" y="4187500"/>
              <a:ext cx="15725" cy="314275"/>
            </a:xfrm>
            <a:custGeom>
              <a:avLst/>
              <a:gdLst/>
              <a:ahLst/>
              <a:cxnLst/>
              <a:rect l="l" t="t" r="r" b="b"/>
              <a:pathLst>
                <a:path w="629" h="12571" extrusionOk="0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694;p64">
              <a:extLst>
                <a:ext uri="{FF2B5EF4-FFF2-40B4-BE49-F238E27FC236}">
                  <a16:creationId xmlns:a16="http://schemas.microsoft.com/office/drawing/2014/main" id="{27A504F9-D571-48C1-AECE-5AEC1FA0C7AF}"/>
                </a:ext>
              </a:extLst>
            </p:cNvPr>
            <p:cNvSpPr/>
            <p:nvPr/>
          </p:nvSpPr>
          <p:spPr>
            <a:xfrm>
              <a:off x="5823500" y="3806475"/>
              <a:ext cx="396525" cy="794825"/>
            </a:xfrm>
            <a:custGeom>
              <a:avLst/>
              <a:gdLst/>
              <a:ahLst/>
              <a:cxnLst/>
              <a:rect l="l" t="t" r="r" b="b"/>
              <a:pathLst>
                <a:path w="15861" h="31793" extrusionOk="0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695;p64">
              <a:extLst>
                <a:ext uri="{FF2B5EF4-FFF2-40B4-BE49-F238E27FC236}">
                  <a16:creationId xmlns:a16="http://schemas.microsoft.com/office/drawing/2014/main" id="{898ACBBD-EE33-4825-A4B2-9C3F782E76DE}"/>
                </a:ext>
              </a:extLst>
            </p:cNvPr>
            <p:cNvSpPr/>
            <p:nvPr/>
          </p:nvSpPr>
          <p:spPr>
            <a:xfrm>
              <a:off x="694750" y="2954525"/>
              <a:ext cx="15750" cy="1954850"/>
            </a:xfrm>
            <a:custGeom>
              <a:avLst/>
              <a:gdLst/>
              <a:ahLst/>
              <a:cxnLst/>
              <a:rect l="l" t="t" r="r" b="b"/>
              <a:pathLst>
                <a:path w="630" h="78194" extrusionOk="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696;p64">
              <a:extLst>
                <a:ext uri="{FF2B5EF4-FFF2-40B4-BE49-F238E27FC236}">
                  <a16:creationId xmlns:a16="http://schemas.microsoft.com/office/drawing/2014/main" id="{F78C726C-7FBE-417A-B681-071BB8F20054}"/>
                </a:ext>
              </a:extLst>
            </p:cNvPr>
            <p:cNvSpPr/>
            <p:nvPr/>
          </p:nvSpPr>
          <p:spPr>
            <a:xfrm>
              <a:off x="758525" y="3878800"/>
              <a:ext cx="223700" cy="15750"/>
            </a:xfrm>
            <a:custGeom>
              <a:avLst/>
              <a:gdLst/>
              <a:ahLst/>
              <a:cxnLst/>
              <a:rect l="l" t="t" r="r" b="b"/>
              <a:pathLst>
                <a:path w="8948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697;p64">
              <a:extLst>
                <a:ext uri="{FF2B5EF4-FFF2-40B4-BE49-F238E27FC236}">
                  <a16:creationId xmlns:a16="http://schemas.microsoft.com/office/drawing/2014/main" id="{44AEC7CF-C3EA-4E4F-833B-150693EBFE7B}"/>
                </a:ext>
              </a:extLst>
            </p:cNvPr>
            <p:cNvSpPr/>
            <p:nvPr/>
          </p:nvSpPr>
          <p:spPr>
            <a:xfrm>
              <a:off x="966475" y="3697650"/>
              <a:ext cx="170100" cy="1175700"/>
            </a:xfrm>
            <a:custGeom>
              <a:avLst/>
              <a:gdLst/>
              <a:ahLst/>
              <a:cxnLst/>
              <a:rect l="l" t="t" r="r" b="b"/>
              <a:pathLst>
                <a:path w="6804" h="47028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698;p64">
              <a:extLst>
                <a:ext uri="{FF2B5EF4-FFF2-40B4-BE49-F238E27FC236}">
                  <a16:creationId xmlns:a16="http://schemas.microsoft.com/office/drawing/2014/main" id="{A5E71E5C-ABC6-4A2F-A606-56D2D1DA89C5}"/>
                </a:ext>
              </a:extLst>
            </p:cNvPr>
            <p:cNvSpPr/>
            <p:nvPr/>
          </p:nvSpPr>
          <p:spPr>
            <a:xfrm>
              <a:off x="794575" y="4078450"/>
              <a:ext cx="187650" cy="332750"/>
            </a:xfrm>
            <a:custGeom>
              <a:avLst/>
              <a:gdLst/>
              <a:ahLst/>
              <a:cxnLst/>
              <a:rect l="l" t="t" r="r" b="b"/>
              <a:pathLst>
                <a:path w="7506" h="13310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699;p64">
              <a:extLst>
                <a:ext uri="{FF2B5EF4-FFF2-40B4-BE49-F238E27FC236}">
                  <a16:creationId xmlns:a16="http://schemas.microsoft.com/office/drawing/2014/main" id="{8C5AFF32-EA72-4237-958F-7B9A514AD13B}"/>
                </a:ext>
              </a:extLst>
            </p:cNvPr>
            <p:cNvSpPr/>
            <p:nvPr/>
          </p:nvSpPr>
          <p:spPr>
            <a:xfrm>
              <a:off x="1193850" y="4105250"/>
              <a:ext cx="14825" cy="813375"/>
            </a:xfrm>
            <a:custGeom>
              <a:avLst/>
              <a:gdLst/>
              <a:ahLst/>
              <a:cxnLst/>
              <a:rect l="l" t="t" r="r" b="b"/>
              <a:pathLst>
                <a:path w="593" h="32535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700;p64">
              <a:extLst>
                <a:ext uri="{FF2B5EF4-FFF2-40B4-BE49-F238E27FC236}">
                  <a16:creationId xmlns:a16="http://schemas.microsoft.com/office/drawing/2014/main" id="{3BFB51C2-BAAF-4B7F-A9A3-7D625F43F391}"/>
                </a:ext>
              </a:extLst>
            </p:cNvPr>
            <p:cNvSpPr/>
            <p:nvPr/>
          </p:nvSpPr>
          <p:spPr>
            <a:xfrm>
              <a:off x="6377125" y="4105250"/>
              <a:ext cx="15750" cy="857750"/>
            </a:xfrm>
            <a:custGeom>
              <a:avLst/>
              <a:gdLst/>
              <a:ahLst/>
              <a:cxnLst/>
              <a:rect l="l" t="t" r="r" b="b"/>
              <a:pathLst>
                <a:path w="630" h="34310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701;p64">
              <a:extLst>
                <a:ext uri="{FF2B5EF4-FFF2-40B4-BE49-F238E27FC236}">
                  <a16:creationId xmlns:a16="http://schemas.microsoft.com/office/drawing/2014/main" id="{F1835B11-6761-45FF-B193-20F6C7F610FD}"/>
                </a:ext>
              </a:extLst>
            </p:cNvPr>
            <p:cNvSpPr/>
            <p:nvPr/>
          </p:nvSpPr>
          <p:spPr>
            <a:xfrm>
              <a:off x="1301075" y="3906075"/>
              <a:ext cx="715400" cy="278475"/>
            </a:xfrm>
            <a:custGeom>
              <a:avLst/>
              <a:gdLst/>
              <a:ahLst/>
              <a:cxnLst/>
              <a:rect l="l" t="t" r="r" b="b"/>
              <a:pathLst>
                <a:path w="28616" h="11139" extrusionOk="0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702;p64">
              <a:extLst>
                <a:ext uri="{FF2B5EF4-FFF2-40B4-BE49-F238E27FC236}">
                  <a16:creationId xmlns:a16="http://schemas.microsoft.com/office/drawing/2014/main" id="{2BA0DE1F-6FEC-4CBF-B835-49F68A27B082}"/>
                </a:ext>
              </a:extLst>
            </p:cNvPr>
            <p:cNvSpPr/>
            <p:nvPr/>
          </p:nvSpPr>
          <p:spPr>
            <a:xfrm>
              <a:off x="1355600" y="3997100"/>
              <a:ext cx="297650" cy="595025"/>
            </a:xfrm>
            <a:custGeom>
              <a:avLst/>
              <a:gdLst/>
              <a:ahLst/>
              <a:cxnLst/>
              <a:rect l="l" t="t" r="r" b="b"/>
              <a:pathLst>
                <a:path w="11906" h="23801" extrusionOk="0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703;p64">
              <a:extLst>
                <a:ext uri="{FF2B5EF4-FFF2-40B4-BE49-F238E27FC236}">
                  <a16:creationId xmlns:a16="http://schemas.microsoft.com/office/drawing/2014/main" id="{8A3B2642-D05B-4D1E-968A-165E40CB65B7}"/>
                </a:ext>
              </a:extLst>
            </p:cNvPr>
            <p:cNvSpPr/>
            <p:nvPr/>
          </p:nvSpPr>
          <p:spPr>
            <a:xfrm>
              <a:off x="1882425" y="4069200"/>
              <a:ext cx="14825" cy="206150"/>
            </a:xfrm>
            <a:custGeom>
              <a:avLst/>
              <a:gdLst/>
              <a:ahLst/>
              <a:cxnLst/>
              <a:rect l="l" t="t" r="r" b="b"/>
              <a:pathLst>
                <a:path w="593" h="8246" extrusionOk="0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704;p64">
              <a:extLst>
                <a:ext uri="{FF2B5EF4-FFF2-40B4-BE49-F238E27FC236}">
                  <a16:creationId xmlns:a16="http://schemas.microsoft.com/office/drawing/2014/main" id="{C668C8F2-F507-494C-AB39-AC33693258F4}"/>
                </a:ext>
              </a:extLst>
            </p:cNvPr>
            <p:cNvSpPr/>
            <p:nvPr/>
          </p:nvSpPr>
          <p:spPr>
            <a:xfrm>
              <a:off x="326142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705;p64">
              <a:extLst>
                <a:ext uri="{FF2B5EF4-FFF2-40B4-BE49-F238E27FC236}">
                  <a16:creationId xmlns:a16="http://schemas.microsoft.com/office/drawing/2014/main" id="{509F3BA5-0974-4091-9906-F3D36E8AA349}"/>
                </a:ext>
              </a:extLst>
            </p:cNvPr>
            <p:cNvSpPr/>
            <p:nvPr/>
          </p:nvSpPr>
          <p:spPr>
            <a:xfrm>
              <a:off x="3268825" y="4997850"/>
              <a:ext cx="265300" cy="206375"/>
            </a:xfrm>
            <a:custGeom>
              <a:avLst/>
              <a:gdLst/>
              <a:ahLst/>
              <a:cxnLst/>
              <a:rect l="l" t="t" r="r" b="b"/>
              <a:pathLst>
                <a:path w="10612" h="8255" extrusionOk="0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706;p64">
              <a:extLst>
                <a:ext uri="{FF2B5EF4-FFF2-40B4-BE49-F238E27FC236}">
                  <a16:creationId xmlns:a16="http://schemas.microsoft.com/office/drawing/2014/main" id="{341F87F3-C5A5-4C8A-BE80-9AF365947694}"/>
                </a:ext>
              </a:extLst>
            </p:cNvPr>
            <p:cNvSpPr/>
            <p:nvPr/>
          </p:nvSpPr>
          <p:spPr>
            <a:xfrm>
              <a:off x="3389900" y="4063650"/>
              <a:ext cx="271775" cy="1028750"/>
            </a:xfrm>
            <a:custGeom>
              <a:avLst/>
              <a:gdLst/>
              <a:ahLst/>
              <a:cxnLst/>
              <a:rect l="l" t="t" r="r" b="b"/>
              <a:pathLst>
                <a:path w="10871" h="41150" extrusionOk="0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707;p64">
              <a:extLst>
                <a:ext uri="{FF2B5EF4-FFF2-40B4-BE49-F238E27FC236}">
                  <a16:creationId xmlns:a16="http://schemas.microsoft.com/office/drawing/2014/main" id="{3C205EFE-5737-460E-A53F-37D5D1245161}"/>
                </a:ext>
              </a:extLst>
            </p:cNvPr>
            <p:cNvSpPr/>
            <p:nvPr/>
          </p:nvSpPr>
          <p:spPr>
            <a:xfrm>
              <a:off x="3382525" y="4055650"/>
              <a:ext cx="287450" cy="1044125"/>
            </a:xfrm>
            <a:custGeom>
              <a:avLst/>
              <a:gdLst/>
              <a:ahLst/>
              <a:cxnLst/>
              <a:rect l="l" t="t" r="r" b="b"/>
              <a:pathLst>
                <a:path w="11498" h="41765" extrusionOk="0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708;p64">
              <a:extLst>
                <a:ext uri="{FF2B5EF4-FFF2-40B4-BE49-F238E27FC236}">
                  <a16:creationId xmlns:a16="http://schemas.microsoft.com/office/drawing/2014/main" id="{6107E0BA-C984-42CE-8058-0F340992E548}"/>
                </a:ext>
              </a:extLst>
            </p:cNvPr>
            <p:cNvSpPr/>
            <p:nvPr/>
          </p:nvSpPr>
          <p:spPr>
            <a:xfrm>
              <a:off x="3397300" y="3850150"/>
              <a:ext cx="427050" cy="427050"/>
            </a:xfrm>
            <a:custGeom>
              <a:avLst/>
              <a:gdLst/>
              <a:ahLst/>
              <a:cxnLst/>
              <a:rect l="l" t="t" r="r" b="b"/>
              <a:pathLst>
                <a:path w="17082" h="17082" extrusionOk="0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709;p64">
              <a:extLst>
                <a:ext uri="{FF2B5EF4-FFF2-40B4-BE49-F238E27FC236}">
                  <a16:creationId xmlns:a16="http://schemas.microsoft.com/office/drawing/2014/main" id="{6300E1C0-A121-4D32-A6E6-681D240C24AB}"/>
                </a:ext>
              </a:extLst>
            </p:cNvPr>
            <p:cNvSpPr/>
            <p:nvPr/>
          </p:nvSpPr>
          <p:spPr>
            <a:xfrm>
              <a:off x="338990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710;p64">
              <a:extLst>
                <a:ext uri="{FF2B5EF4-FFF2-40B4-BE49-F238E27FC236}">
                  <a16:creationId xmlns:a16="http://schemas.microsoft.com/office/drawing/2014/main" id="{0A46E931-8AE0-4489-8429-5916D8F39042}"/>
                </a:ext>
              </a:extLst>
            </p:cNvPr>
            <p:cNvSpPr/>
            <p:nvPr/>
          </p:nvSpPr>
          <p:spPr>
            <a:xfrm>
              <a:off x="414317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711;p64">
              <a:extLst>
                <a:ext uri="{FF2B5EF4-FFF2-40B4-BE49-F238E27FC236}">
                  <a16:creationId xmlns:a16="http://schemas.microsoft.com/office/drawing/2014/main" id="{60459C42-D85B-4D1E-9DE5-385AECC4B553}"/>
                </a:ext>
              </a:extLst>
            </p:cNvPr>
            <p:cNvSpPr/>
            <p:nvPr/>
          </p:nvSpPr>
          <p:spPr>
            <a:xfrm>
              <a:off x="4135800" y="4997850"/>
              <a:ext cx="265275" cy="206375"/>
            </a:xfrm>
            <a:custGeom>
              <a:avLst/>
              <a:gdLst/>
              <a:ahLst/>
              <a:cxnLst/>
              <a:rect l="l" t="t" r="r" b="b"/>
              <a:pathLst>
                <a:path w="10611" h="8255" extrusionOk="0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712;p64">
              <a:extLst>
                <a:ext uri="{FF2B5EF4-FFF2-40B4-BE49-F238E27FC236}">
                  <a16:creationId xmlns:a16="http://schemas.microsoft.com/office/drawing/2014/main" id="{1E3B9728-7640-49E0-A2D6-F3517F029426}"/>
                </a:ext>
              </a:extLst>
            </p:cNvPr>
            <p:cNvSpPr/>
            <p:nvPr/>
          </p:nvSpPr>
          <p:spPr>
            <a:xfrm>
              <a:off x="4008250" y="4063650"/>
              <a:ext cx="271750" cy="1028750"/>
            </a:xfrm>
            <a:custGeom>
              <a:avLst/>
              <a:gdLst/>
              <a:ahLst/>
              <a:cxnLst/>
              <a:rect l="l" t="t" r="r" b="b"/>
              <a:pathLst>
                <a:path w="10870" h="41150" extrusionOk="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713;p64">
              <a:extLst>
                <a:ext uri="{FF2B5EF4-FFF2-40B4-BE49-F238E27FC236}">
                  <a16:creationId xmlns:a16="http://schemas.microsoft.com/office/drawing/2014/main" id="{34BECA8F-C859-4415-9436-778AC31408AC}"/>
                </a:ext>
              </a:extLst>
            </p:cNvPr>
            <p:cNvSpPr/>
            <p:nvPr/>
          </p:nvSpPr>
          <p:spPr>
            <a:xfrm>
              <a:off x="3999925" y="4055650"/>
              <a:ext cx="287475" cy="1044125"/>
            </a:xfrm>
            <a:custGeom>
              <a:avLst/>
              <a:gdLst/>
              <a:ahLst/>
              <a:cxnLst/>
              <a:rect l="l" t="t" r="r" b="b"/>
              <a:pathLst>
                <a:path w="11499" h="41765" extrusionOk="0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714;p64">
              <a:extLst>
                <a:ext uri="{FF2B5EF4-FFF2-40B4-BE49-F238E27FC236}">
                  <a16:creationId xmlns:a16="http://schemas.microsoft.com/office/drawing/2014/main" id="{6119EF35-7681-4DA4-8377-4A1461C380AF}"/>
                </a:ext>
              </a:extLst>
            </p:cNvPr>
            <p:cNvSpPr/>
            <p:nvPr/>
          </p:nvSpPr>
          <p:spPr>
            <a:xfrm>
              <a:off x="3844650" y="3850150"/>
              <a:ext cx="427950" cy="427050"/>
            </a:xfrm>
            <a:custGeom>
              <a:avLst/>
              <a:gdLst/>
              <a:ahLst/>
              <a:cxnLst/>
              <a:rect l="l" t="t" r="r" b="b"/>
              <a:pathLst>
                <a:path w="17118" h="17082" extrusionOk="0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715;p64">
              <a:extLst>
                <a:ext uri="{FF2B5EF4-FFF2-40B4-BE49-F238E27FC236}">
                  <a16:creationId xmlns:a16="http://schemas.microsoft.com/office/drawing/2014/main" id="{09A2CEA1-3390-4A8C-8AE8-E3B3206B8658}"/>
                </a:ext>
              </a:extLst>
            </p:cNvPr>
            <p:cNvSpPr/>
            <p:nvPr/>
          </p:nvSpPr>
          <p:spPr>
            <a:xfrm>
              <a:off x="383725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716;p64">
              <a:extLst>
                <a:ext uri="{FF2B5EF4-FFF2-40B4-BE49-F238E27FC236}">
                  <a16:creationId xmlns:a16="http://schemas.microsoft.com/office/drawing/2014/main" id="{127B33F9-5794-473C-AC1C-E94FF484355E}"/>
                </a:ext>
              </a:extLst>
            </p:cNvPr>
            <p:cNvSpPr/>
            <p:nvPr/>
          </p:nvSpPr>
          <p:spPr>
            <a:xfrm>
              <a:off x="3685675" y="2397200"/>
              <a:ext cx="332750" cy="450150"/>
            </a:xfrm>
            <a:custGeom>
              <a:avLst/>
              <a:gdLst/>
              <a:ahLst/>
              <a:cxnLst/>
              <a:rect l="l" t="t" r="r" b="b"/>
              <a:pathLst>
                <a:path w="13310" h="18006" extrusionOk="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717;p64">
              <a:extLst>
                <a:ext uri="{FF2B5EF4-FFF2-40B4-BE49-F238E27FC236}">
                  <a16:creationId xmlns:a16="http://schemas.microsoft.com/office/drawing/2014/main" id="{6A06E71B-BD58-48B5-8693-C32B4D51C864}"/>
                </a:ext>
              </a:extLst>
            </p:cNvPr>
            <p:cNvSpPr/>
            <p:nvPr/>
          </p:nvSpPr>
          <p:spPr>
            <a:xfrm>
              <a:off x="3710625" y="2388875"/>
              <a:ext cx="312425" cy="466800"/>
            </a:xfrm>
            <a:custGeom>
              <a:avLst/>
              <a:gdLst/>
              <a:ahLst/>
              <a:cxnLst/>
              <a:rect l="l" t="t" r="r" b="b"/>
              <a:pathLst>
                <a:path w="12497" h="18672" extrusionOk="0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718;p64">
              <a:extLst>
                <a:ext uri="{FF2B5EF4-FFF2-40B4-BE49-F238E27FC236}">
                  <a16:creationId xmlns:a16="http://schemas.microsoft.com/office/drawing/2014/main" id="{A3709A5A-FF65-43FE-949E-62CECE5C951A}"/>
                </a:ext>
              </a:extLst>
            </p:cNvPr>
            <p:cNvSpPr/>
            <p:nvPr/>
          </p:nvSpPr>
          <p:spPr>
            <a:xfrm>
              <a:off x="3762400" y="2725350"/>
              <a:ext cx="136800" cy="153425"/>
            </a:xfrm>
            <a:custGeom>
              <a:avLst/>
              <a:gdLst/>
              <a:ahLst/>
              <a:cxnLst/>
              <a:rect l="l" t="t" r="r" b="b"/>
              <a:pathLst>
                <a:path w="5472" h="6137" extrusionOk="0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719;p64">
              <a:extLst>
                <a:ext uri="{FF2B5EF4-FFF2-40B4-BE49-F238E27FC236}">
                  <a16:creationId xmlns:a16="http://schemas.microsoft.com/office/drawing/2014/main" id="{ADC15135-7F45-4AAA-B7C6-CEA178B33D65}"/>
                </a:ext>
              </a:extLst>
            </p:cNvPr>
            <p:cNvSpPr/>
            <p:nvPr/>
          </p:nvSpPr>
          <p:spPr>
            <a:xfrm>
              <a:off x="3755000" y="2717000"/>
              <a:ext cx="151600" cy="169525"/>
            </a:xfrm>
            <a:custGeom>
              <a:avLst/>
              <a:gdLst/>
              <a:ahLst/>
              <a:cxnLst/>
              <a:rect l="l" t="t" r="r" b="b"/>
              <a:pathLst>
                <a:path w="6064" h="6781" extrusionOk="0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720;p64">
              <a:extLst>
                <a:ext uri="{FF2B5EF4-FFF2-40B4-BE49-F238E27FC236}">
                  <a16:creationId xmlns:a16="http://schemas.microsoft.com/office/drawing/2014/main" id="{35821D42-6FBB-486B-801D-0A724E494185}"/>
                </a:ext>
              </a:extLst>
            </p:cNvPr>
            <p:cNvSpPr/>
            <p:nvPr/>
          </p:nvSpPr>
          <p:spPr>
            <a:xfrm>
              <a:off x="3642950" y="2338775"/>
              <a:ext cx="450350" cy="524625"/>
            </a:xfrm>
            <a:custGeom>
              <a:avLst/>
              <a:gdLst/>
              <a:ahLst/>
              <a:cxnLst/>
              <a:rect l="l" t="t" r="r" b="b"/>
              <a:pathLst>
                <a:path w="18014" h="20985" extrusionOk="0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721;p64">
              <a:extLst>
                <a:ext uri="{FF2B5EF4-FFF2-40B4-BE49-F238E27FC236}">
                  <a16:creationId xmlns:a16="http://schemas.microsoft.com/office/drawing/2014/main" id="{1AB3B3CE-33FD-43BF-8D7C-9BDD30D0AA8E}"/>
                </a:ext>
              </a:extLst>
            </p:cNvPr>
            <p:cNvSpPr/>
            <p:nvPr/>
          </p:nvSpPr>
          <p:spPr>
            <a:xfrm>
              <a:off x="3658875" y="2330650"/>
              <a:ext cx="406700" cy="540725"/>
            </a:xfrm>
            <a:custGeom>
              <a:avLst/>
              <a:gdLst/>
              <a:ahLst/>
              <a:cxnLst/>
              <a:rect l="l" t="t" r="r" b="b"/>
              <a:pathLst>
                <a:path w="16268" h="21629" extrusionOk="0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722;p64">
              <a:extLst>
                <a:ext uri="{FF2B5EF4-FFF2-40B4-BE49-F238E27FC236}">
                  <a16:creationId xmlns:a16="http://schemas.microsoft.com/office/drawing/2014/main" id="{ED53908B-E53D-4CC4-BCD9-8FF21C7631E3}"/>
                </a:ext>
              </a:extLst>
            </p:cNvPr>
            <p:cNvSpPr/>
            <p:nvPr/>
          </p:nvSpPr>
          <p:spPr>
            <a:xfrm>
              <a:off x="3633000" y="2838275"/>
              <a:ext cx="438125" cy="93175"/>
            </a:xfrm>
            <a:custGeom>
              <a:avLst/>
              <a:gdLst/>
              <a:ahLst/>
              <a:cxnLst/>
              <a:rect l="l" t="t" r="r" b="b"/>
              <a:pathLst>
                <a:path w="17525" h="3727" extrusionOk="0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723;p64">
              <a:extLst>
                <a:ext uri="{FF2B5EF4-FFF2-40B4-BE49-F238E27FC236}">
                  <a16:creationId xmlns:a16="http://schemas.microsoft.com/office/drawing/2014/main" id="{4E311B45-5D3F-4F12-A54C-1A1D96E693C2}"/>
                </a:ext>
              </a:extLst>
            </p:cNvPr>
            <p:cNvSpPr/>
            <p:nvPr/>
          </p:nvSpPr>
          <p:spPr>
            <a:xfrm>
              <a:off x="3624675" y="2830675"/>
              <a:ext cx="454750" cy="108425"/>
            </a:xfrm>
            <a:custGeom>
              <a:avLst/>
              <a:gdLst/>
              <a:ahLst/>
              <a:cxnLst/>
              <a:rect l="l" t="t" r="r" b="b"/>
              <a:pathLst>
                <a:path w="18190" h="4337" extrusionOk="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724;p64">
              <a:extLst>
                <a:ext uri="{FF2B5EF4-FFF2-40B4-BE49-F238E27FC236}">
                  <a16:creationId xmlns:a16="http://schemas.microsoft.com/office/drawing/2014/main" id="{4782AC4A-D1AC-46EE-95BD-C0B80B3391A8}"/>
                </a:ext>
              </a:extLst>
            </p:cNvPr>
            <p:cNvSpPr/>
            <p:nvPr/>
          </p:nvSpPr>
          <p:spPr>
            <a:xfrm>
              <a:off x="3174550" y="2857500"/>
              <a:ext cx="244950" cy="223675"/>
            </a:xfrm>
            <a:custGeom>
              <a:avLst/>
              <a:gdLst/>
              <a:ahLst/>
              <a:cxnLst/>
              <a:rect l="l" t="t" r="r" b="b"/>
              <a:pathLst>
                <a:path w="9798" h="8947" extrusionOk="0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725;p64">
              <a:extLst>
                <a:ext uri="{FF2B5EF4-FFF2-40B4-BE49-F238E27FC236}">
                  <a16:creationId xmlns:a16="http://schemas.microsoft.com/office/drawing/2014/main" id="{6295395D-8DE5-46AA-A606-2C0394EFDB26}"/>
                </a:ext>
              </a:extLst>
            </p:cNvPr>
            <p:cNvSpPr/>
            <p:nvPr/>
          </p:nvSpPr>
          <p:spPr>
            <a:xfrm>
              <a:off x="3165325" y="2849175"/>
              <a:ext cx="261575" cy="239575"/>
            </a:xfrm>
            <a:custGeom>
              <a:avLst/>
              <a:gdLst/>
              <a:ahLst/>
              <a:cxnLst/>
              <a:rect l="l" t="t" r="r" b="b"/>
              <a:pathLst>
                <a:path w="10463" h="9583" extrusionOk="0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726;p64">
              <a:extLst>
                <a:ext uri="{FF2B5EF4-FFF2-40B4-BE49-F238E27FC236}">
                  <a16:creationId xmlns:a16="http://schemas.microsoft.com/office/drawing/2014/main" id="{51108A4E-91E8-4BD8-9CDE-216DEEB0ADE0}"/>
                </a:ext>
              </a:extLst>
            </p:cNvPr>
            <p:cNvSpPr/>
            <p:nvPr/>
          </p:nvSpPr>
          <p:spPr>
            <a:xfrm>
              <a:off x="3119100" y="3076550"/>
              <a:ext cx="183025" cy="423600"/>
            </a:xfrm>
            <a:custGeom>
              <a:avLst/>
              <a:gdLst/>
              <a:ahLst/>
              <a:cxnLst/>
              <a:rect l="l" t="t" r="r" b="b"/>
              <a:pathLst>
                <a:path w="7321" h="16944" extrusionOk="0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727;p64">
              <a:extLst>
                <a:ext uri="{FF2B5EF4-FFF2-40B4-BE49-F238E27FC236}">
                  <a16:creationId xmlns:a16="http://schemas.microsoft.com/office/drawing/2014/main" id="{064BC204-4738-48EF-81B4-50883EB83FA6}"/>
                </a:ext>
              </a:extLst>
            </p:cNvPr>
            <p:cNvSpPr/>
            <p:nvPr/>
          </p:nvSpPr>
          <p:spPr>
            <a:xfrm>
              <a:off x="3110775" y="3068775"/>
              <a:ext cx="198750" cy="439425"/>
            </a:xfrm>
            <a:custGeom>
              <a:avLst/>
              <a:gdLst/>
              <a:ahLst/>
              <a:cxnLst/>
              <a:rect l="l" t="t" r="r" b="b"/>
              <a:pathLst>
                <a:path w="7950" h="17577" extrusionOk="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728;p64">
              <a:extLst>
                <a:ext uri="{FF2B5EF4-FFF2-40B4-BE49-F238E27FC236}">
                  <a16:creationId xmlns:a16="http://schemas.microsoft.com/office/drawing/2014/main" id="{6EE6348D-1EC0-4185-9F87-69BEC5BD2C49}"/>
                </a:ext>
              </a:extLst>
            </p:cNvPr>
            <p:cNvSpPr/>
            <p:nvPr/>
          </p:nvSpPr>
          <p:spPr>
            <a:xfrm>
              <a:off x="3104300" y="2951775"/>
              <a:ext cx="378050" cy="561575"/>
            </a:xfrm>
            <a:custGeom>
              <a:avLst/>
              <a:gdLst/>
              <a:ahLst/>
              <a:cxnLst/>
              <a:rect l="l" t="t" r="r" b="b"/>
              <a:pathLst>
                <a:path w="15122" h="22463" extrusionOk="0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729;p64">
              <a:extLst>
                <a:ext uri="{FF2B5EF4-FFF2-40B4-BE49-F238E27FC236}">
                  <a16:creationId xmlns:a16="http://schemas.microsoft.com/office/drawing/2014/main" id="{7E14607E-44A5-45AC-B758-164185EF3622}"/>
                </a:ext>
              </a:extLst>
            </p:cNvPr>
            <p:cNvSpPr/>
            <p:nvPr/>
          </p:nvSpPr>
          <p:spPr>
            <a:xfrm>
              <a:off x="3113550" y="2944025"/>
              <a:ext cx="376200" cy="577100"/>
            </a:xfrm>
            <a:custGeom>
              <a:avLst/>
              <a:gdLst/>
              <a:ahLst/>
              <a:cxnLst/>
              <a:rect l="l" t="t" r="r" b="b"/>
              <a:pathLst>
                <a:path w="15048" h="23084" extrusionOk="0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730;p64">
              <a:extLst>
                <a:ext uri="{FF2B5EF4-FFF2-40B4-BE49-F238E27FC236}">
                  <a16:creationId xmlns:a16="http://schemas.microsoft.com/office/drawing/2014/main" id="{967AFDC3-F94A-44A5-82BE-3BD5EF9545A1}"/>
                </a:ext>
              </a:extLst>
            </p:cNvPr>
            <p:cNvSpPr/>
            <p:nvPr/>
          </p:nvSpPr>
          <p:spPr>
            <a:xfrm>
              <a:off x="4058150" y="2922175"/>
              <a:ext cx="1011175" cy="521400"/>
            </a:xfrm>
            <a:custGeom>
              <a:avLst/>
              <a:gdLst/>
              <a:ahLst/>
              <a:cxnLst/>
              <a:rect l="l" t="t" r="r" b="b"/>
              <a:pathLst>
                <a:path w="40447" h="20856" extrusionOk="0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731;p64">
              <a:extLst>
                <a:ext uri="{FF2B5EF4-FFF2-40B4-BE49-F238E27FC236}">
                  <a16:creationId xmlns:a16="http://schemas.microsoft.com/office/drawing/2014/main" id="{B0422C1B-0C46-4A22-9532-023D86BAE60A}"/>
                </a:ext>
              </a:extLst>
            </p:cNvPr>
            <p:cNvSpPr/>
            <p:nvPr/>
          </p:nvSpPr>
          <p:spPr>
            <a:xfrm>
              <a:off x="4049825" y="2914800"/>
              <a:ext cx="1026900" cy="537025"/>
            </a:xfrm>
            <a:custGeom>
              <a:avLst/>
              <a:gdLst/>
              <a:ahLst/>
              <a:cxnLst/>
              <a:rect l="l" t="t" r="r" b="b"/>
              <a:pathLst>
                <a:path w="41076" h="21481" extrusionOk="0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732;p64">
              <a:extLst>
                <a:ext uri="{FF2B5EF4-FFF2-40B4-BE49-F238E27FC236}">
                  <a16:creationId xmlns:a16="http://schemas.microsoft.com/office/drawing/2014/main" id="{16684D14-3AE0-4151-9CDE-A03EC8D1772B}"/>
                </a:ext>
              </a:extLst>
            </p:cNvPr>
            <p:cNvSpPr/>
            <p:nvPr/>
          </p:nvSpPr>
          <p:spPr>
            <a:xfrm>
              <a:off x="5032325" y="2936500"/>
              <a:ext cx="282850" cy="248425"/>
            </a:xfrm>
            <a:custGeom>
              <a:avLst/>
              <a:gdLst/>
              <a:ahLst/>
              <a:cxnLst/>
              <a:rect l="l" t="t" r="r" b="b"/>
              <a:pathLst>
                <a:path w="11314" h="9937" extrusionOk="0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733;p64">
              <a:extLst>
                <a:ext uri="{FF2B5EF4-FFF2-40B4-BE49-F238E27FC236}">
                  <a16:creationId xmlns:a16="http://schemas.microsoft.com/office/drawing/2014/main" id="{3C842655-DB2C-4367-BE91-7C38D1FF6141}"/>
                </a:ext>
              </a:extLst>
            </p:cNvPr>
            <p:cNvSpPr/>
            <p:nvPr/>
          </p:nvSpPr>
          <p:spPr>
            <a:xfrm>
              <a:off x="5024000" y="2928650"/>
              <a:ext cx="291175" cy="263450"/>
            </a:xfrm>
            <a:custGeom>
              <a:avLst/>
              <a:gdLst/>
              <a:ahLst/>
              <a:cxnLst/>
              <a:rect l="l" t="t" r="r" b="b"/>
              <a:pathLst>
                <a:path w="11647" h="10538" extrusionOk="0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734;p64">
              <a:extLst>
                <a:ext uri="{FF2B5EF4-FFF2-40B4-BE49-F238E27FC236}">
                  <a16:creationId xmlns:a16="http://schemas.microsoft.com/office/drawing/2014/main" id="{671E2814-BB4E-411F-886C-3E36DBAA31F5}"/>
                </a:ext>
              </a:extLst>
            </p:cNvPr>
            <p:cNvSpPr/>
            <p:nvPr/>
          </p:nvSpPr>
          <p:spPr>
            <a:xfrm>
              <a:off x="5170975" y="3049725"/>
              <a:ext cx="49925" cy="34225"/>
            </a:xfrm>
            <a:custGeom>
              <a:avLst/>
              <a:gdLst/>
              <a:ahLst/>
              <a:cxnLst/>
              <a:rect l="l" t="t" r="r" b="b"/>
              <a:pathLst>
                <a:path w="1997" h="1369" extrusionOk="0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735;p64">
              <a:extLst>
                <a:ext uri="{FF2B5EF4-FFF2-40B4-BE49-F238E27FC236}">
                  <a16:creationId xmlns:a16="http://schemas.microsoft.com/office/drawing/2014/main" id="{1EBE2893-C735-47C7-8D82-17612E0B8B79}"/>
                </a:ext>
              </a:extLst>
            </p:cNvPr>
            <p:cNvSpPr/>
            <p:nvPr/>
          </p:nvSpPr>
          <p:spPr>
            <a:xfrm>
              <a:off x="5177425" y="3078150"/>
              <a:ext cx="36075" cy="32750"/>
            </a:xfrm>
            <a:custGeom>
              <a:avLst/>
              <a:gdLst/>
              <a:ahLst/>
              <a:cxnLst/>
              <a:rect l="l" t="t" r="r" b="b"/>
              <a:pathLst>
                <a:path w="1443" h="1310" extrusionOk="0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736;p64">
              <a:extLst>
                <a:ext uri="{FF2B5EF4-FFF2-40B4-BE49-F238E27FC236}">
                  <a16:creationId xmlns:a16="http://schemas.microsoft.com/office/drawing/2014/main" id="{7E7EC7E6-8299-4E31-B159-D33C602B70C2}"/>
                </a:ext>
              </a:extLst>
            </p:cNvPr>
            <p:cNvSpPr/>
            <p:nvPr/>
          </p:nvSpPr>
          <p:spPr>
            <a:xfrm>
              <a:off x="5175600" y="3110600"/>
              <a:ext cx="33275" cy="33575"/>
            </a:xfrm>
            <a:custGeom>
              <a:avLst/>
              <a:gdLst/>
              <a:ahLst/>
              <a:cxnLst/>
              <a:rect l="l" t="t" r="r" b="b"/>
              <a:pathLst>
                <a:path w="1331" h="1343" extrusionOk="0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737;p64">
              <a:extLst>
                <a:ext uri="{FF2B5EF4-FFF2-40B4-BE49-F238E27FC236}">
                  <a16:creationId xmlns:a16="http://schemas.microsoft.com/office/drawing/2014/main" id="{74849ED2-F983-49ED-B261-ACADD6C495E4}"/>
                </a:ext>
              </a:extLst>
            </p:cNvPr>
            <p:cNvSpPr/>
            <p:nvPr/>
          </p:nvSpPr>
          <p:spPr>
            <a:xfrm>
              <a:off x="5094250" y="3007225"/>
              <a:ext cx="42550" cy="15725"/>
            </a:xfrm>
            <a:custGeom>
              <a:avLst/>
              <a:gdLst/>
              <a:ahLst/>
              <a:cxnLst/>
              <a:rect l="l" t="t" r="r" b="b"/>
              <a:pathLst>
                <a:path w="1702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738;p64">
              <a:extLst>
                <a:ext uri="{FF2B5EF4-FFF2-40B4-BE49-F238E27FC236}">
                  <a16:creationId xmlns:a16="http://schemas.microsoft.com/office/drawing/2014/main" id="{409B0EB2-D1E0-40BD-8339-D9BBB7FD0EFB}"/>
                </a:ext>
              </a:extLst>
            </p:cNvPr>
            <p:cNvSpPr/>
            <p:nvPr/>
          </p:nvSpPr>
          <p:spPr>
            <a:xfrm>
              <a:off x="3419475" y="2893525"/>
              <a:ext cx="818000" cy="942775"/>
            </a:xfrm>
            <a:custGeom>
              <a:avLst/>
              <a:gdLst/>
              <a:ahLst/>
              <a:cxnLst/>
              <a:rect l="l" t="t" r="r" b="b"/>
              <a:pathLst>
                <a:path w="32720" h="37711" extrusionOk="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739;p64">
              <a:extLst>
                <a:ext uri="{FF2B5EF4-FFF2-40B4-BE49-F238E27FC236}">
                  <a16:creationId xmlns:a16="http://schemas.microsoft.com/office/drawing/2014/main" id="{1AB7C962-F97D-44FB-B9C7-EF00F196A8D5}"/>
                </a:ext>
              </a:extLst>
            </p:cNvPr>
            <p:cNvSpPr/>
            <p:nvPr/>
          </p:nvSpPr>
          <p:spPr>
            <a:xfrm>
              <a:off x="3411175" y="2886150"/>
              <a:ext cx="833700" cy="957550"/>
            </a:xfrm>
            <a:custGeom>
              <a:avLst/>
              <a:gdLst/>
              <a:ahLst/>
              <a:cxnLst/>
              <a:rect l="l" t="t" r="r" b="b"/>
              <a:pathLst>
                <a:path w="33348" h="38302" extrusionOk="0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740;p64">
              <a:extLst>
                <a:ext uri="{FF2B5EF4-FFF2-40B4-BE49-F238E27FC236}">
                  <a16:creationId xmlns:a16="http://schemas.microsoft.com/office/drawing/2014/main" id="{A9D566FA-F21D-42E7-A840-8891DE4B2764}"/>
                </a:ext>
              </a:extLst>
            </p:cNvPr>
            <p:cNvSpPr/>
            <p:nvPr/>
          </p:nvSpPr>
          <p:spPr>
            <a:xfrm>
              <a:off x="3472175" y="3836275"/>
              <a:ext cx="732025" cy="440925"/>
            </a:xfrm>
            <a:custGeom>
              <a:avLst/>
              <a:gdLst/>
              <a:ahLst/>
              <a:cxnLst/>
              <a:rect l="l" t="t" r="r" b="b"/>
              <a:pathLst>
                <a:path w="29281" h="17637" extrusionOk="0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741;p64">
              <a:extLst>
                <a:ext uri="{FF2B5EF4-FFF2-40B4-BE49-F238E27FC236}">
                  <a16:creationId xmlns:a16="http://schemas.microsoft.com/office/drawing/2014/main" id="{F65849DA-7480-4E6E-8587-C78DB24B4311}"/>
                </a:ext>
              </a:extLst>
            </p:cNvPr>
            <p:cNvSpPr/>
            <p:nvPr/>
          </p:nvSpPr>
          <p:spPr>
            <a:xfrm>
              <a:off x="3468475" y="3828900"/>
              <a:ext cx="737575" cy="455675"/>
            </a:xfrm>
            <a:custGeom>
              <a:avLst/>
              <a:gdLst/>
              <a:ahLst/>
              <a:cxnLst/>
              <a:rect l="l" t="t" r="r" b="b"/>
              <a:pathLst>
                <a:path w="29503" h="18227" extrusionOk="0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742;p64">
              <a:extLst>
                <a:ext uri="{FF2B5EF4-FFF2-40B4-BE49-F238E27FC236}">
                  <a16:creationId xmlns:a16="http://schemas.microsoft.com/office/drawing/2014/main" id="{AB4F95AE-98F1-4B06-9F95-7285EDC4C0E8}"/>
                </a:ext>
              </a:extLst>
            </p:cNvPr>
            <p:cNvSpPr/>
            <p:nvPr/>
          </p:nvSpPr>
          <p:spPr>
            <a:xfrm>
              <a:off x="3795650" y="4161625"/>
              <a:ext cx="109100" cy="415025"/>
            </a:xfrm>
            <a:custGeom>
              <a:avLst/>
              <a:gdLst/>
              <a:ahLst/>
              <a:cxnLst/>
              <a:rect l="l" t="t" r="r" b="b"/>
              <a:pathLst>
                <a:path w="4364" h="16601" extrusionOk="0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743;p64">
              <a:extLst>
                <a:ext uri="{FF2B5EF4-FFF2-40B4-BE49-F238E27FC236}">
                  <a16:creationId xmlns:a16="http://schemas.microsoft.com/office/drawing/2014/main" id="{CCABEE09-BEF7-463A-B2A7-458593BACF3B}"/>
                </a:ext>
              </a:extLst>
            </p:cNvPr>
            <p:cNvSpPr/>
            <p:nvPr/>
          </p:nvSpPr>
          <p:spPr>
            <a:xfrm>
              <a:off x="3788275" y="4154225"/>
              <a:ext cx="123875" cy="430750"/>
            </a:xfrm>
            <a:custGeom>
              <a:avLst/>
              <a:gdLst/>
              <a:ahLst/>
              <a:cxnLst/>
              <a:rect l="l" t="t" r="r" b="b"/>
              <a:pathLst>
                <a:path w="4955" h="17230" extrusionOk="0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744;p64">
              <a:extLst>
                <a:ext uri="{FF2B5EF4-FFF2-40B4-BE49-F238E27FC236}">
                  <a16:creationId xmlns:a16="http://schemas.microsoft.com/office/drawing/2014/main" id="{B4F8BBB2-867B-4CA2-AE8C-71B73056C1A4}"/>
                </a:ext>
              </a:extLst>
            </p:cNvPr>
            <p:cNvSpPr/>
            <p:nvPr/>
          </p:nvSpPr>
          <p:spPr>
            <a:xfrm>
              <a:off x="3767925" y="4511925"/>
              <a:ext cx="164550" cy="525000"/>
            </a:xfrm>
            <a:custGeom>
              <a:avLst/>
              <a:gdLst/>
              <a:ahLst/>
              <a:cxnLst/>
              <a:rect l="l" t="t" r="r" b="b"/>
              <a:pathLst>
                <a:path w="6582" h="21000" extrusionOk="0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745;p64">
              <a:extLst>
                <a:ext uri="{FF2B5EF4-FFF2-40B4-BE49-F238E27FC236}">
                  <a16:creationId xmlns:a16="http://schemas.microsoft.com/office/drawing/2014/main" id="{762CBED5-A1C3-4EF8-83D7-5BFCB167A3F6}"/>
                </a:ext>
              </a:extLst>
            </p:cNvPr>
            <p:cNvSpPr/>
            <p:nvPr/>
          </p:nvSpPr>
          <p:spPr>
            <a:xfrm>
              <a:off x="3760550" y="4503600"/>
              <a:ext cx="179325" cy="540725"/>
            </a:xfrm>
            <a:custGeom>
              <a:avLst/>
              <a:gdLst/>
              <a:ahLst/>
              <a:cxnLst/>
              <a:rect l="l" t="t" r="r" b="b"/>
              <a:pathLst>
                <a:path w="7173" h="21629" extrusionOk="0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746;p64">
              <a:extLst>
                <a:ext uri="{FF2B5EF4-FFF2-40B4-BE49-F238E27FC236}">
                  <a16:creationId xmlns:a16="http://schemas.microsoft.com/office/drawing/2014/main" id="{D3B2F32C-7D17-4A60-8374-C31FDC48A1F5}"/>
                </a:ext>
              </a:extLst>
            </p:cNvPr>
            <p:cNvSpPr/>
            <p:nvPr/>
          </p:nvSpPr>
          <p:spPr>
            <a:xfrm>
              <a:off x="3244800" y="4999025"/>
              <a:ext cx="1202500" cy="159000"/>
            </a:xfrm>
            <a:custGeom>
              <a:avLst/>
              <a:gdLst/>
              <a:ahLst/>
              <a:cxnLst/>
              <a:rect l="l" t="t" r="r" b="b"/>
              <a:pathLst>
                <a:path w="48100" h="6360" extrusionOk="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747;p64">
              <a:extLst>
                <a:ext uri="{FF2B5EF4-FFF2-40B4-BE49-F238E27FC236}">
                  <a16:creationId xmlns:a16="http://schemas.microsoft.com/office/drawing/2014/main" id="{C6BAD1C8-9117-4DFF-9F97-E5A8C46192E4}"/>
                </a:ext>
              </a:extLst>
            </p:cNvPr>
            <p:cNvSpPr/>
            <p:nvPr/>
          </p:nvSpPr>
          <p:spPr>
            <a:xfrm>
              <a:off x="3237400" y="4991250"/>
              <a:ext cx="1217275" cy="174150"/>
            </a:xfrm>
            <a:custGeom>
              <a:avLst/>
              <a:gdLst/>
              <a:ahLst/>
              <a:cxnLst/>
              <a:rect l="l" t="t" r="r" b="b"/>
              <a:pathLst>
                <a:path w="48691" h="6966" extrusionOk="0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748;p64">
              <a:extLst>
                <a:ext uri="{FF2B5EF4-FFF2-40B4-BE49-F238E27FC236}">
                  <a16:creationId xmlns:a16="http://schemas.microsoft.com/office/drawing/2014/main" id="{FA2C25BA-D2CC-42F5-84B7-6909A9C90740}"/>
                </a:ext>
              </a:extLst>
            </p:cNvPr>
            <p:cNvSpPr/>
            <p:nvPr/>
          </p:nvSpPr>
          <p:spPr>
            <a:xfrm>
              <a:off x="3253125" y="5145975"/>
              <a:ext cx="73025" cy="72125"/>
            </a:xfrm>
            <a:custGeom>
              <a:avLst/>
              <a:gdLst/>
              <a:ahLst/>
              <a:cxnLst/>
              <a:rect l="l" t="t" r="r" b="b"/>
              <a:pathLst>
                <a:path w="2921" h="2885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749;p64">
              <a:extLst>
                <a:ext uri="{FF2B5EF4-FFF2-40B4-BE49-F238E27FC236}">
                  <a16:creationId xmlns:a16="http://schemas.microsoft.com/office/drawing/2014/main" id="{FADB3C3B-D86F-4EF4-A801-D481C5E628BA}"/>
                </a:ext>
              </a:extLst>
            </p:cNvPr>
            <p:cNvSpPr/>
            <p:nvPr/>
          </p:nvSpPr>
          <p:spPr>
            <a:xfrm>
              <a:off x="32457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750;p64">
              <a:extLst>
                <a:ext uri="{FF2B5EF4-FFF2-40B4-BE49-F238E27FC236}">
                  <a16:creationId xmlns:a16="http://schemas.microsoft.com/office/drawing/2014/main" id="{BC3F2EAD-D346-4A23-A6A6-36F7C59E0BAD}"/>
                </a:ext>
              </a:extLst>
            </p:cNvPr>
            <p:cNvSpPr/>
            <p:nvPr/>
          </p:nvSpPr>
          <p:spPr>
            <a:xfrm>
              <a:off x="3809525" y="5145975"/>
              <a:ext cx="73050" cy="72125"/>
            </a:xfrm>
            <a:custGeom>
              <a:avLst/>
              <a:gdLst/>
              <a:ahLst/>
              <a:cxnLst/>
              <a:rect l="l" t="t" r="r" b="b"/>
              <a:pathLst>
                <a:path w="2922" h="2885" extrusionOk="0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751;p64">
              <a:extLst>
                <a:ext uri="{FF2B5EF4-FFF2-40B4-BE49-F238E27FC236}">
                  <a16:creationId xmlns:a16="http://schemas.microsoft.com/office/drawing/2014/main" id="{0D67938E-88CC-4585-A573-8225DFE76E61}"/>
                </a:ext>
              </a:extLst>
            </p:cNvPr>
            <p:cNvSpPr/>
            <p:nvPr/>
          </p:nvSpPr>
          <p:spPr>
            <a:xfrm>
              <a:off x="38021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752;p64">
              <a:extLst>
                <a:ext uri="{FF2B5EF4-FFF2-40B4-BE49-F238E27FC236}">
                  <a16:creationId xmlns:a16="http://schemas.microsoft.com/office/drawing/2014/main" id="{6813FF24-B8CD-488E-A63C-7C2A616C1262}"/>
                </a:ext>
              </a:extLst>
            </p:cNvPr>
            <p:cNvSpPr/>
            <p:nvPr/>
          </p:nvSpPr>
          <p:spPr>
            <a:xfrm>
              <a:off x="4369625" y="5145975"/>
              <a:ext cx="72125" cy="72125"/>
            </a:xfrm>
            <a:custGeom>
              <a:avLst/>
              <a:gdLst/>
              <a:ahLst/>
              <a:cxnLst/>
              <a:rect l="l" t="t" r="r" b="b"/>
              <a:pathLst>
                <a:path w="2885" h="2885" extrusionOk="0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753;p64">
              <a:extLst>
                <a:ext uri="{FF2B5EF4-FFF2-40B4-BE49-F238E27FC236}">
                  <a16:creationId xmlns:a16="http://schemas.microsoft.com/office/drawing/2014/main" id="{DE63478E-6A79-479F-BA3E-E226B2D2A5C5}"/>
                </a:ext>
              </a:extLst>
            </p:cNvPr>
            <p:cNvSpPr/>
            <p:nvPr/>
          </p:nvSpPr>
          <p:spPr>
            <a:xfrm>
              <a:off x="4362225" y="5137650"/>
              <a:ext cx="87850" cy="88750"/>
            </a:xfrm>
            <a:custGeom>
              <a:avLst/>
              <a:gdLst/>
              <a:ahLst/>
              <a:cxnLst/>
              <a:rect l="l" t="t" r="r" b="b"/>
              <a:pathLst>
                <a:path w="3514" h="3550" extrusionOk="0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754;p64">
              <a:extLst>
                <a:ext uri="{FF2B5EF4-FFF2-40B4-BE49-F238E27FC236}">
                  <a16:creationId xmlns:a16="http://schemas.microsoft.com/office/drawing/2014/main" id="{8DA1DC34-83DB-4FAD-A9A5-F8F0DC6AE38C}"/>
                </a:ext>
              </a:extLst>
            </p:cNvPr>
            <p:cNvSpPr/>
            <p:nvPr/>
          </p:nvSpPr>
          <p:spPr>
            <a:xfrm>
              <a:off x="3325200" y="3763275"/>
              <a:ext cx="108175" cy="466775"/>
            </a:xfrm>
            <a:custGeom>
              <a:avLst/>
              <a:gdLst/>
              <a:ahLst/>
              <a:cxnLst/>
              <a:rect l="l" t="t" r="r" b="b"/>
              <a:pathLst>
                <a:path w="4327" h="18671" extrusionOk="0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755;p64">
              <a:extLst>
                <a:ext uri="{FF2B5EF4-FFF2-40B4-BE49-F238E27FC236}">
                  <a16:creationId xmlns:a16="http://schemas.microsoft.com/office/drawing/2014/main" id="{20F86120-8189-4F32-B0D7-4CCE544C3516}"/>
                </a:ext>
              </a:extLst>
            </p:cNvPr>
            <p:cNvSpPr/>
            <p:nvPr/>
          </p:nvSpPr>
          <p:spPr>
            <a:xfrm>
              <a:off x="331782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756;p64">
              <a:extLst>
                <a:ext uri="{FF2B5EF4-FFF2-40B4-BE49-F238E27FC236}">
                  <a16:creationId xmlns:a16="http://schemas.microsoft.com/office/drawing/2014/main" id="{B74CBF1F-273F-4B12-A429-997E3909A838}"/>
                </a:ext>
              </a:extLst>
            </p:cNvPr>
            <p:cNvSpPr/>
            <p:nvPr/>
          </p:nvSpPr>
          <p:spPr>
            <a:xfrm>
              <a:off x="326420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757;p64">
              <a:extLst>
                <a:ext uri="{FF2B5EF4-FFF2-40B4-BE49-F238E27FC236}">
                  <a16:creationId xmlns:a16="http://schemas.microsoft.com/office/drawing/2014/main" id="{A320A6ED-44B0-4BEC-B440-53ABA49F6D4C}"/>
                </a:ext>
              </a:extLst>
            </p:cNvPr>
            <p:cNvSpPr/>
            <p:nvPr/>
          </p:nvSpPr>
          <p:spPr>
            <a:xfrm>
              <a:off x="3255900" y="3658825"/>
              <a:ext cx="184875" cy="102625"/>
            </a:xfrm>
            <a:custGeom>
              <a:avLst/>
              <a:gdLst/>
              <a:ahLst/>
              <a:cxnLst/>
              <a:rect l="l" t="t" r="r" b="b"/>
              <a:pathLst>
                <a:path w="7395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758;p64">
              <a:extLst>
                <a:ext uri="{FF2B5EF4-FFF2-40B4-BE49-F238E27FC236}">
                  <a16:creationId xmlns:a16="http://schemas.microsoft.com/office/drawing/2014/main" id="{F869739C-481E-4149-AA15-27A1651B7501}"/>
                </a:ext>
              </a:extLst>
            </p:cNvPr>
            <p:cNvSpPr/>
            <p:nvPr/>
          </p:nvSpPr>
          <p:spPr>
            <a:xfrm>
              <a:off x="4271650" y="3763275"/>
              <a:ext cx="107250" cy="466775"/>
            </a:xfrm>
            <a:custGeom>
              <a:avLst/>
              <a:gdLst/>
              <a:ahLst/>
              <a:cxnLst/>
              <a:rect l="l" t="t" r="r" b="b"/>
              <a:pathLst>
                <a:path w="4290" h="18671" extrusionOk="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759;p64">
              <a:extLst>
                <a:ext uri="{FF2B5EF4-FFF2-40B4-BE49-F238E27FC236}">
                  <a16:creationId xmlns:a16="http://schemas.microsoft.com/office/drawing/2014/main" id="{17E64444-CCAF-4E9E-A355-15C44E5D8BB8}"/>
                </a:ext>
              </a:extLst>
            </p:cNvPr>
            <p:cNvSpPr/>
            <p:nvPr/>
          </p:nvSpPr>
          <p:spPr>
            <a:xfrm>
              <a:off x="426427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760;p64">
              <a:extLst>
                <a:ext uri="{FF2B5EF4-FFF2-40B4-BE49-F238E27FC236}">
                  <a16:creationId xmlns:a16="http://schemas.microsoft.com/office/drawing/2014/main" id="{0BBE1D4A-78E6-4DFC-8853-E27A51DED5A7}"/>
                </a:ext>
              </a:extLst>
            </p:cNvPr>
            <p:cNvSpPr/>
            <p:nvPr/>
          </p:nvSpPr>
          <p:spPr>
            <a:xfrm>
              <a:off x="427165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761;p64">
              <a:extLst>
                <a:ext uri="{FF2B5EF4-FFF2-40B4-BE49-F238E27FC236}">
                  <a16:creationId xmlns:a16="http://schemas.microsoft.com/office/drawing/2014/main" id="{F22CDB7B-D25B-444F-9C59-766A69F18FD2}"/>
                </a:ext>
              </a:extLst>
            </p:cNvPr>
            <p:cNvSpPr/>
            <p:nvPr/>
          </p:nvSpPr>
          <p:spPr>
            <a:xfrm>
              <a:off x="4264275" y="3658825"/>
              <a:ext cx="183950" cy="102625"/>
            </a:xfrm>
            <a:custGeom>
              <a:avLst/>
              <a:gdLst/>
              <a:ahLst/>
              <a:cxnLst/>
              <a:rect l="l" t="t" r="r" b="b"/>
              <a:pathLst>
                <a:path w="7358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762;p64">
              <a:extLst>
                <a:ext uri="{FF2B5EF4-FFF2-40B4-BE49-F238E27FC236}">
                  <a16:creationId xmlns:a16="http://schemas.microsoft.com/office/drawing/2014/main" id="{1DD5BDA2-06BC-4679-BE0D-97491AB89F19}"/>
                </a:ext>
              </a:extLst>
            </p:cNvPr>
            <p:cNvSpPr/>
            <p:nvPr/>
          </p:nvSpPr>
          <p:spPr>
            <a:xfrm>
              <a:off x="3376050" y="3036800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763;p64">
              <a:extLst>
                <a:ext uri="{FF2B5EF4-FFF2-40B4-BE49-F238E27FC236}">
                  <a16:creationId xmlns:a16="http://schemas.microsoft.com/office/drawing/2014/main" id="{4BDEE2BB-1695-44EF-9914-CC2F23840FD3}"/>
                </a:ext>
              </a:extLst>
            </p:cNvPr>
            <p:cNvSpPr/>
            <p:nvPr/>
          </p:nvSpPr>
          <p:spPr>
            <a:xfrm>
              <a:off x="3367725" y="3029400"/>
              <a:ext cx="964950" cy="1271825"/>
            </a:xfrm>
            <a:custGeom>
              <a:avLst/>
              <a:gdLst/>
              <a:ahLst/>
              <a:cxnLst/>
              <a:rect l="l" t="t" r="r" b="b"/>
              <a:pathLst>
                <a:path w="38598" h="50873" extrusionOk="0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764;p64">
              <a:extLst>
                <a:ext uri="{FF2B5EF4-FFF2-40B4-BE49-F238E27FC236}">
                  <a16:creationId xmlns:a16="http://schemas.microsoft.com/office/drawing/2014/main" id="{C2B2A28B-7A9F-4E36-B965-6727121EAB42}"/>
                </a:ext>
              </a:extLst>
            </p:cNvPr>
            <p:cNvSpPr/>
            <p:nvPr/>
          </p:nvSpPr>
          <p:spPr>
            <a:xfrm>
              <a:off x="3376050" y="3089475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765;p64">
              <a:extLst>
                <a:ext uri="{FF2B5EF4-FFF2-40B4-BE49-F238E27FC236}">
                  <a16:creationId xmlns:a16="http://schemas.microsoft.com/office/drawing/2014/main" id="{74F73C6B-4218-479F-9370-062E5EC86305}"/>
                </a:ext>
              </a:extLst>
            </p:cNvPr>
            <p:cNvSpPr/>
            <p:nvPr/>
          </p:nvSpPr>
          <p:spPr>
            <a:xfrm>
              <a:off x="3367725" y="3082075"/>
              <a:ext cx="964950" cy="1270900"/>
            </a:xfrm>
            <a:custGeom>
              <a:avLst/>
              <a:gdLst/>
              <a:ahLst/>
              <a:cxnLst/>
              <a:rect l="l" t="t" r="r" b="b"/>
              <a:pathLst>
                <a:path w="38598" h="50836" extrusionOk="0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73227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646556" y="2231136"/>
            <a:ext cx="3525644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700" dirty="0"/>
              <a:t>Zaključavanje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sr-Latn-R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748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F6AB5B-52BE-4279-B0FC-959F290EC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642" y="215590"/>
            <a:ext cx="3457200" cy="540783"/>
          </a:xfrm>
        </p:spPr>
        <p:txBody>
          <a:bodyPr/>
          <a:lstStyle/>
          <a:p>
            <a:r>
              <a:rPr lang="sr-Latn-RS" dirty="0"/>
              <a:t>Zaključavanje</a:t>
            </a:r>
            <a:endParaRPr lang="en-US" dirty="0"/>
          </a:p>
        </p:txBody>
      </p:sp>
      <p:sp>
        <p:nvSpPr>
          <p:cNvPr id="5" name="Google Shape;749;p28">
            <a:extLst>
              <a:ext uri="{FF2B5EF4-FFF2-40B4-BE49-F238E27FC236}">
                <a16:creationId xmlns:a16="http://schemas.microsoft.com/office/drawing/2014/main" id="{334FCE51-78E9-4810-9054-82D4F1082DFB}"/>
              </a:ext>
            </a:extLst>
          </p:cNvPr>
          <p:cNvSpPr txBox="1">
            <a:spLocks/>
          </p:cNvSpPr>
          <p:nvPr/>
        </p:nvSpPr>
        <p:spPr>
          <a:xfrm>
            <a:off x="1139169" y="1012651"/>
            <a:ext cx="812700" cy="384900"/>
          </a:xfrm>
          <a:prstGeom prst="rect">
            <a:avLst/>
          </a:prstGeom>
          <a:solidFill>
            <a:srgbClr val="A4C1FF">
              <a:alpha val="86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n" sz="3000" dirty="0"/>
              <a:t>0</a:t>
            </a:r>
            <a:r>
              <a:rPr lang="sr-Latn-RS" sz="3000" dirty="0"/>
              <a:t>1</a:t>
            </a:r>
            <a:endParaRPr lang="en" sz="3000" dirty="0"/>
          </a:p>
        </p:txBody>
      </p:sp>
      <p:sp>
        <p:nvSpPr>
          <p:cNvPr id="6" name="Google Shape;749;p28">
            <a:extLst>
              <a:ext uri="{FF2B5EF4-FFF2-40B4-BE49-F238E27FC236}">
                <a16:creationId xmlns:a16="http://schemas.microsoft.com/office/drawing/2014/main" id="{E0DD245A-7DDF-4E79-8DCC-B21D6A58E997}"/>
              </a:ext>
            </a:extLst>
          </p:cNvPr>
          <p:cNvSpPr txBox="1">
            <a:spLocks/>
          </p:cNvSpPr>
          <p:nvPr/>
        </p:nvSpPr>
        <p:spPr>
          <a:xfrm>
            <a:off x="1139169" y="1535795"/>
            <a:ext cx="812700" cy="384900"/>
          </a:xfrm>
          <a:prstGeom prst="rect">
            <a:avLst/>
          </a:prstGeom>
          <a:solidFill>
            <a:srgbClr val="A4C1FF">
              <a:alpha val="86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n" sz="3000" dirty="0"/>
              <a:t>0</a:t>
            </a:r>
            <a:r>
              <a:rPr lang="sr-Latn-RS" sz="3000" dirty="0"/>
              <a:t>2</a:t>
            </a:r>
            <a:endParaRPr lang="en" sz="3000" dirty="0"/>
          </a:p>
        </p:txBody>
      </p:sp>
      <p:sp>
        <p:nvSpPr>
          <p:cNvPr id="7" name="Google Shape;749;p28">
            <a:extLst>
              <a:ext uri="{FF2B5EF4-FFF2-40B4-BE49-F238E27FC236}">
                <a16:creationId xmlns:a16="http://schemas.microsoft.com/office/drawing/2014/main" id="{5DC7D753-2C1D-4F68-9B8D-9875A2DA662D}"/>
              </a:ext>
            </a:extLst>
          </p:cNvPr>
          <p:cNvSpPr txBox="1">
            <a:spLocks/>
          </p:cNvSpPr>
          <p:nvPr/>
        </p:nvSpPr>
        <p:spPr>
          <a:xfrm>
            <a:off x="1139169" y="2058939"/>
            <a:ext cx="812700" cy="384900"/>
          </a:xfrm>
          <a:prstGeom prst="rect">
            <a:avLst/>
          </a:prstGeom>
          <a:solidFill>
            <a:srgbClr val="A4C1FF">
              <a:alpha val="86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n" sz="3000" dirty="0"/>
              <a:t>0</a:t>
            </a:r>
            <a:r>
              <a:rPr lang="sr-Latn-RS" sz="3000" dirty="0"/>
              <a:t>3</a:t>
            </a:r>
            <a:endParaRPr lang="en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CAB8E-B963-4B83-87CE-EF939A5F96BE}"/>
              </a:ext>
            </a:extLst>
          </p:cNvPr>
          <p:cNvSpPr txBox="1"/>
          <p:nvPr/>
        </p:nvSpPr>
        <p:spPr>
          <a:xfrm>
            <a:off x="2088995" y="1051429"/>
            <a:ext cx="2185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Brave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618000-E897-422D-B593-985DEFA66193}"/>
              </a:ext>
            </a:extLst>
          </p:cNvPr>
          <p:cNvSpPr txBox="1"/>
          <p:nvPr/>
        </p:nvSpPr>
        <p:spPr>
          <a:xfrm>
            <a:off x="2088994" y="1535795"/>
            <a:ext cx="2185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Zaključavanje vrste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FCF7E-9A03-4E2E-A3EB-7D271499A26E}"/>
              </a:ext>
            </a:extLst>
          </p:cNvPr>
          <p:cNvSpPr txBox="1"/>
          <p:nvPr/>
        </p:nvSpPr>
        <p:spPr>
          <a:xfrm>
            <a:off x="2088994" y="2097500"/>
            <a:ext cx="2185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Zaključavanje tabele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82EFF4-4747-4D0F-ABAD-2F602560AA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633" y="652224"/>
            <a:ext cx="4769012" cy="2657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384094-692E-4DFD-AE35-00D3794A738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09" y="3280410"/>
            <a:ext cx="5731510" cy="186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7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9A598D-2F33-4044-9B1D-646F84D6E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0723" y="0"/>
            <a:ext cx="4073913" cy="446049"/>
          </a:xfrm>
        </p:spPr>
        <p:txBody>
          <a:bodyPr/>
          <a:lstStyle/>
          <a:p>
            <a:r>
              <a:rPr lang="sr-Latn-RS" sz="2400" dirty="0"/>
              <a:t>Automatsko zaključavanje</a:t>
            </a:r>
            <a:endParaRPr lang="en-US" sz="2400" dirty="0"/>
          </a:p>
        </p:txBody>
      </p:sp>
      <p:sp>
        <p:nvSpPr>
          <p:cNvPr id="5" name="Google Shape;749;p28">
            <a:extLst>
              <a:ext uri="{FF2B5EF4-FFF2-40B4-BE49-F238E27FC236}">
                <a16:creationId xmlns:a16="http://schemas.microsoft.com/office/drawing/2014/main" id="{D3050D24-FD56-42DE-871B-F968DA489EA7}"/>
              </a:ext>
            </a:extLst>
          </p:cNvPr>
          <p:cNvSpPr txBox="1">
            <a:spLocks/>
          </p:cNvSpPr>
          <p:nvPr/>
        </p:nvSpPr>
        <p:spPr>
          <a:xfrm>
            <a:off x="252444" y="458057"/>
            <a:ext cx="812700" cy="384900"/>
          </a:xfrm>
          <a:prstGeom prst="rect">
            <a:avLst/>
          </a:prstGeom>
          <a:solidFill>
            <a:srgbClr val="A4C1FF">
              <a:alpha val="86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n" sz="3000" dirty="0"/>
              <a:t>0</a:t>
            </a:r>
            <a:r>
              <a:rPr lang="sr-Latn-RS" sz="3000" dirty="0"/>
              <a:t>1</a:t>
            </a:r>
            <a:endParaRPr lang="en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A304C-2C33-4189-ACB7-7BC0A9C4071F}"/>
              </a:ext>
            </a:extLst>
          </p:cNvPr>
          <p:cNvSpPr txBox="1"/>
          <p:nvPr/>
        </p:nvSpPr>
        <p:spPr>
          <a:xfrm>
            <a:off x="1065144" y="496618"/>
            <a:ext cx="2386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i="1" dirty="0"/>
              <a:t>DML </a:t>
            </a:r>
            <a:r>
              <a:rPr lang="sr-Latn-RS" dirty="0"/>
              <a:t>brave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97CF12-4F98-470C-AD54-4A1C75079A0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" y="2549096"/>
            <a:ext cx="5895277" cy="256309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197;p69">
            <a:extLst>
              <a:ext uri="{FF2B5EF4-FFF2-40B4-BE49-F238E27FC236}">
                <a16:creationId xmlns:a16="http://schemas.microsoft.com/office/drawing/2014/main" id="{BA5162B5-1FE1-4507-9062-53C94BF116AC}"/>
              </a:ext>
            </a:extLst>
          </p:cNvPr>
          <p:cNvSpPr/>
          <p:nvPr/>
        </p:nvSpPr>
        <p:spPr>
          <a:xfrm>
            <a:off x="1065144" y="881518"/>
            <a:ext cx="334536" cy="278522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11EA3-2800-4C6B-B48C-D5E57136B102}"/>
              </a:ext>
            </a:extLst>
          </p:cNvPr>
          <p:cNvSpPr txBox="1"/>
          <p:nvPr/>
        </p:nvSpPr>
        <p:spPr>
          <a:xfrm>
            <a:off x="1518626" y="881518"/>
            <a:ext cx="2230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TX</a:t>
            </a:r>
            <a:endParaRPr lang="en-US" dirty="0"/>
          </a:p>
        </p:txBody>
      </p:sp>
      <p:sp>
        <p:nvSpPr>
          <p:cNvPr id="10" name="Google Shape;5197;p69">
            <a:extLst>
              <a:ext uri="{FF2B5EF4-FFF2-40B4-BE49-F238E27FC236}">
                <a16:creationId xmlns:a16="http://schemas.microsoft.com/office/drawing/2014/main" id="{5CA1D01B-6EF5-4964-A618-47F37F3EC4E4}"/>
              </a:ext>
            </a:extLst>
          </p:cNvPr>
          <p:cNvSpPr/>
          <p:nvPr/>
        </p:nvSpPr>
        <p:spPr>
          <a:xfrm>
            <a:off x="1065144" y="1298963"/>
            <a:ext cx="334536" cy="278522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CC359D-470D-44D0-AB67-50ED927EF3EB}"/>
              </a:ext>
            </a:extLst>
          </p:cNvPr>
          <p:cNvSpPr txBox="1"/>
          <p:nvPr/>
        </p:nvSpPr>
        <p:spPr>
          <a:xfrm>
            <a:off x="1518626" y="1298963"/>
            <a:ext cx="2230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TM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166FE-A787-4020-8D2F-CD934585F2F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145" y="1486829"/>
            <a:ext cx="3233856" cy="286997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5197;p69">
            <a:extLst>
              <a:ext uri="{FF2B5EF4-FFF2-40B4-BE49-F238E27FC236}">
                <a16:creationId xmlns:a16="http://schemas.microsoft.com/office/drawing/2014/main" id="{3701590B-6205-4E1B-9738-863538193D4F}"/>
              </a:ext>
            </a:extLst>
          </p:cNvPr>
          <p:cNvSpPr/>
          <p:nvPr/>
        </p:nvSpPr>
        <p:spPr>
          <a:xfrm>
            <a:off x="1059770" y="1776006"/>
            <a:ext cx="334536" cy="278522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52DA23-2D8B-415F-9074-ED70980B515B}"/>
              </a:ext>
            </a:extLst>
          </p:cNvPr>
          <p:cNvSpPr txBox="1"/>
          <p:nvPr/>
        </p:nvSpPr>
        <p:spPr>
          <a:xfrm>
            <a:off x="1513252" y="1776006"/>
            <a:ext cx="2230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Onemogućavanje</a:t>
            </a:r>
          </a:p>
          <a:p>
            <a:r>
              <a:rPr lang="sr-Latn-RS" dirty="0"/>
              <a:t>brava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23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9A598D-2F33-4044-9B1D-646F84D6E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0723" y="0"/>
            <a:ext cx="4073913" cy="446049"/>
          </a:xfrm>
        </p:spPr>
        <p:txBody>
          <a:bodyPr/>
          <a:lstStyle/>
          <a:p>
            <a:r>
              <a:rPr lang="sr-Latn-RS" sz="2400" dirty="0"/>
              <a:t>Automatsko zaključavanje</a:t>
            </a:r>
            <a:endParaRPr lang="en-US" sz="2400" dirty="0"/>
          </a:p>
        </p:txBody>
      </p:sp>
      <p:sp>
        <p:nvSpPr>
          <p:cNvPr id="5" name="Google Shape;749;p28">
            <a:extLst>
              <a:ext uri="{FF2B5EF4-FFF2-40B4-BE49-F238E27FC236}">
                <a16:creationId xmlns:a16="http://schemas.microsoft.com/office/drawing/2014/main" id="{D3050D24-FD56-42DE-871B-F968DA489EA7}"/>
              </a:ext>
            </a:extLst>
          </p:cNvPr>
          <p:cNvSpPr txBox="1">
            <a:spLocks/>
          </p:cNvSpPr>
          <p:nvPr/>
        </p:nvSpPr>
        <p:spPr>
          <a:xfrm>
            <a:off x="252444" y="458057"/>
            <a:ext cx="812700" cy="384900"/>
          </a:xfrm>
          <a:prstGeom prst="rect">
            <a:avLst/>
          </a:prstGeom>
          <a:solidFill>
            <a:srgbClr val="A4C1FF">
              <a:alpha val="86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n" sz="3000" dirty="0"/>
              <a:t>0</a:t>
            </a:r>
            <a:r>
              <a:rPr lang="sr-Latn-RS" sz="3000" dirty="0"/>
              <a:t>2</a:t>
            </a:r>
            <a:endParaRPr lang="en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A304C-2C33-4189-ACB7-7BC0A9C4071F}"/>
              </a:ext>
            </a:extLst>
          </p:cNvPr>
          <p:cNvSpPr txBox="1"/>
          <p:nvPr/>
        </p:nvSpPr>
        <p:spPr>
          <a:xfrm>
            <a:off x="1065144" y="496618"/>
            <a:ext cx="2386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i="1" dirty="0"/>
              <a:t>DDL </a:t>
            </a:r>
            <a:r>
              <a:rPr lang="sr-Latn-RS" dirty="0"/>
              <a:t>brave</a:t>
            </a:r>
            <a:endParaRPr lang="en-US" i="1" dirty="0"/>
          </a:p>
        </p:txBody>
      </p:sp>
      <p:sp>
        <p:nvSpPr>
          <p:cNvPr id="8" name="Google Shape;5197;p69">
            <a:extLst>
              <a:ext uri="{FF2B5EF4-FFF2-40B4-BE49-F238E27FC236}">
                <a16:creationId xmlns:a16="http://schemas.microsoft.com/office/drawing/2014/main" id="{BA5162B5-1FE1-4507-9062-53C94BF116AC}"/>
              </a:ext>
            </a:extLst>
          </p:cNvPr>
          <p:cNvSpPr/>
          <p:nvPr/>
        </p:nvSpPr>
        <p:spPr>
          <a:xfrm>
            <a:off x="1065144" y="881518"/>
            <a:ext cx="334536" cy="278522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11EA3-2800-4C6B-B48C-D5E57136B102}"/>
              </a:ext>
            </a:extLst>
          </p:cNvPr>
          <p:cNvSpPr txBox="1"/>
          <p:nvPr/>
        </p:nvSpPr>
        <p:spPr>
          <a:xfrm>
            <a:off x="1518626" y="881518"/>
            <a:ext cx="2230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Ekskluzivne</a:t>
            </a:r>
            <a:endParaRPr lang="en-US" dirty="0"/>
          </a:p>
        </p:txBody>
      </p:sp>
      <p:sp>
        <p:nvSpPr>
          <p:cNvPr id="10" name="Google Shape;5197;p69">
            <a:extLst>
              <a:ext uri="{FF2B5EF4-FFF2-40B4-BE49-F238E27FC236}">
                <a16:creationId xmlns:a16="http://schemas.microsoft.com/office/drawing/2014/main" id="{5CA1D01B-6EF5-4964-A618-47F37F3EC4E4}"/>
              </a:ext>
            </a:extLst>
          </p:cNvPr>
          <p:cNvSpPr/>
          <p:nvPr/>
        </p:nvSpPr>
        <p:spPr>
          <a:xfrm>
            <a:off x="1065144" y="1298963"/>
            <a:ext cx="334536" cy="278522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CC359D-470D-44D0-AB67-50ED927EF3EB}"/>
              </a:ext>
            </a:extLst>
          </p:cNvPr>
          <p:cNvSpPr txBox="1"/>
          <p:nvPr/>
        </p:nvSpPr>
        <p:spPr>
          <a:xfrm>
            <a:off x="1518626" y="1298963"/>
            <a:ext cx="2230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Deljive</a:t>
            </a:r>
            <a:endParaRPr lang="en-US" dirty="0"/>
          </a:p>
        </p:txBody>
      </p:sp>
      <p:sp>
        <p:nvSpPr>
          <p:cNvPr id="13" name="Google Shape;5197;p69">
            <a:extLst>
              <a:ext uri="{FF2B5EF4-FFF2-40B4-BE49-F238E27FC236}">
                <a16:creationId xmlns:a16="http://schemas.microsoft.com/office/drawing/2014/main" id="{3701590B-6205-4E1B-9738-863538193D4F}"/>
              </a:ext>
            </a:extLst>
          </p:cNvPr>
          <p:cNvSpPr/>
          <p:nvPr/>
        </p:nvSpPr>
        <p:spPr>
          <a:xfrm>
            <a:off x="1059770" y="1776006"/>
            <a:ext cx="334536" cy="278522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52DA23-2D8B-415F-9074-ED70980B515B}"/>
              </a:ext>
            </a:extLst>
          </p:cNvPr>
          <p:cNvSpPr txBox="1"/>
          <p:nvPr/>
        </p:nvSpPr>
        <p:spPr>
          <a:xfrm>
            <a:off x="1513252" y="1776006"/>
            <a:ext cx="2230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Raščlanjive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7FB2D1-D48E-4C7B-BD64-C7588BEF0A4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505" y="458058"/>
            <a:ext cx="5692495" cy="2980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43C733-DF98-469A-8B7A-D281C823B57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22" y="2674368"/>
            <a:ext cx="5791517" cy="2268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9684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9A598D-2F33-4044-9B1D-646F84D6E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0723" y="0"/>
            <a:ext cx="4073913" cy="446049"/>
          </a:xfrm>
        </p:spPr>
        <p:txBody>
          <a:bodyPr/>
          <a:lstStyle/>
          <a:p>
            <a:r>
              <a:rPr lang="sr-Latn-RS" sz="2400" dirty="0"/>
              <a:t>Automatsko zaključavanje</a:t>
            </a:r>
            <a:endParaRPr lang="en-US" sz="2400" dirty="0"/>
          </a:p>
        </p:txBody>
      </p:sp>
      <p:sp>
        <p:nvSpPr>
          <p:cNvPr id="5" name="Google Shape;749;p28">
            <a:extLst>
              <a:ext uri="{FF2B5EF4-FFF2-40B4-BE49-F238E27FC236}">
                <a16:creationId xmlns:a16="http://schemas.microsoft.com/office/drawing/2014/main" id="{D3050D24-FD56-42DE-871B-F968DA489EA7}"/>
              </a:ext>
            </a:extLst>
          </p:cNvPr>
          <p:cNvSpPr txBox="1">
            <a:spLocks/>
          </p:cNvSpPr>
          <p:nvPr/>
        </p:nvSpPr>
        <p:spPr>
          <a:xfrm>
            <a:off x="252444" y="458057"/>
            <a:ext cx="812700" cy="384900"/>
          </a:xfrm>
          <a:prstGeom prst="rect">
            <a:avLst/>
          </a:prstGeom>
          <a:solidFill>
            <a:srgbClr val="A4C1FF">
              <a:alpha val="86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n" sz="3000" dirty="0"/>
              <a:t>0</a:t>
            </a:r>
            <a:r>
              <a:rPr lang="sr-Latn-RS" sz="3000" dirty="0"/>
              <a:t>3</a:t>
            </a:r>
            <a:endParaRPr lang="en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A304C-2C33-4189-ACB7-7BC0A9C4071F}"/>
              </a:ext>
            </a:extLst>
          </p:cNvPr>
          <p:cNvSpPr txBox="1"/>
          <p:nvPr/>
        </p:nvSpPr>
        <p:spPr>
          <a:xfrm>
            <a:off x="1065144" y="517287"/>
            <a:ext cx="2386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i="1" dirty="0"/>
              <a:t>Sistemske brave</a:t>
            </a:r>
            <a:endParaRPr lang="en-US" i="1" dirty="0"/>
          </a:p>
        </p:txBody>
      </p:sp>
      <p:sp>
        <p:nvSpPr>
          <p:cNvPr id="17" name="Google Shape;3009;p53">
            <a:extLst>
              <a:ext uri="{FF2B5EF4-FFF2-40B4-BE49-F238E27FC236}">
                <a16:creationId xmlns:a16="http://schemas.microsoft.com/office/drawing/2014/main" id="{18077463-9279-493B-8B69-6BA5EE330FF6}"/>
              </a:ext>
            </a:extLst>
          </p:cNvPr>
          <p:cNvSpPr/>
          <p:nvPr/>
        </p:nvSpPr>
        <p:spPr>
          <a:xfrm>
            <a:off x="2647557" y="708417"/>
            <a:ext cx="4073913" cy="91331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010;p53">
            <a:extLst>
              <a:ext uri="{FF2B5EF4-FFF2-40B4-BE49-F238E27FC236}">
                <a16:creationId xmlns:a16="http://schemas.microsoft.com/office/drawing/2014/main" id="{84528241-160C-4F31-846C-2FD674D37B6A}"/>
              </a:ext>
            </a:extLst>
          </p:cNvPr>
          <p:cNvSpPr/>
          <p:nvPr/>
        </p:nvSpPr>
        <p:spPr>
          <a:xfrm>
            <a:off x="2647560" y="1653053"/>
            <a:ext cx="4073913" cy="129894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011;p53">
            <a:extLst>
              <a:ext uri="{FF2B5EF4-FFF2-40B4-BE49-F238E27FC236}">
                <a16:creationId xmlns:a16="http://schemas.microsoft.com/office/drawing/2014/main" id="{913D1F44-C0AD-49C7-819D-AB57703C8458}"/>
              </a:ext>
            </a:extLst>
          </p:cNvPr>
          <p:cNvSpPr/>
          <p:nvPr/>
        </p:nvSpPr>
        <p:spPr>
          <a:xfrm>
            <a:off x="2647560" y="2931084"/>
            <a:ext cx="4318235" cy="129894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150;p53">
            <a:extLst>
              <a:ext uri="{FF2B5EF4-FFF2-40B4-BE49-F238E27FC236}">
                <a16:creationId xmlns:a16="http://schemas.microsoft.com/office/drawing/2014/main" id="{8D7B8DFB-C4CC-455C-ABC7-56DBB5FBAE19}"/>
              </a:ext>
            </a:extLst>
          </p:cNvPr>
          <p:cNvSpPr txBox="1">
            <a:spLocks/>
          </p:cNvSpPr>
          <p:nvPr/>
        </p:nvSpPr>
        <p:spPr>
          <a:xfrm>
            <a:off x="2886181" y="707005"/>
            <a:ext cx="3596663" cy="582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r-Latn-RS" dirty="0"/>
              <a:t>Lečevi</a:t>
            </a:r>
            <a:endParaRPr lang="en-US" dirty="0"/>
          </a:p>
        </p:txBody>
      </p:sp>
      <p:sp>
        <p:nvSpPr>
          <p:cNvPr id="21" name="Google Shape;3151;p53">
            <a:extLst>
              <a:ext uri="{FF2B5EF4-FFF2-40B4-BE49-F238E27FC236}">
                <a16:creationId xmlns:a16="http://schemas.microsoft.com/office/drawing/2014/main" id="{B3AA4DB7-E133-4A11-9818-43C0C0790A39}"/>
              </a:ext>
            </a:extLst>
          </p:cNvPr>
          <p:cNvSpPr txBox="1">
            <a:spLocks/>
          </p:cNvSpPr>
          <p:nvPr/>
        </p:nvSpPr>
        <p:spPr>
          <a:xfrm>
            <a:off x="2886184" y="1034308"/>
            <a:ext cx="3596663" cy="778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Štiti više objekata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„obrtanje“ leča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" name="Google Shape;3152;p53">
            <a:extLst>
              <a:ext uri="{FF2B5EF4-FFF2-40B4-BE49-F238E27FC236}">
                <a16:creationId xmlns:a16="http://schemas.microsoft.com/office/drawing/2014/main" id="{FBD109C8-F769-45AE-BF7E-41BF79ED5ED2}"/>
              </a:ext>
            </a:extLst>
          </p:cNvPr>
          <p:cNvSpPr txBox="1">
            <a:spLocks/>
          </p:cNvSpPr>
          <p:nvPr/>
        </p:nvSpPr>
        <p:spPr>
          <a:xfrm>
            <a:off x="2968284" y="1647835"/>
            <a:ext cx="3596663" cy="582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r-Latn-RS" dirty="0"/>
              <a:t>Muteksi</a:t>
            </a:r>
            <a:endParaRPr lang="en-US" dirty="0"/>
          </a:p>
        </p:txBody>
      </p:sp>
      <p:sp>
        <p:nvSpPr>
          <p:cNvPr id="23" name="Google Shape;3153;p53">
            <a:extLst>
              <a:ext uri="{FF2B5EF4-FFF2-40B4-BE49-F238E27FC236}">
                <a16:creationId xmlns:a16="http://schemas.microsoft.com/office/drawing/2014/main" id="{92009B28-EC88-4159-8A98-382CE173BB19}"/>
              </a:ext>
            </a:extLst>
          </p:cNvPr>
          <p:cNvSpPr txBox="1">
            <a:spLocks/>
          </p:cNvSpPr>
          <p:nvPr/>
        </p:nvSpPr>
        <p:spPr>
          <a:xfrm>
            <a:off x="2968284" y="1948338"/>
            <a:ext cx="3596663" cy="778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Jednostavni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Štite jedan objekat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Manje memorije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Veća dostupnost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" name="Google Shape;3154;p53">
            <a:extLst>
              <a:ext uri="{FF2B5EF4-FFF2-40B4-BE49-F238E27FC236}">
                <a16:creationId xmlns:a16="http://schemas.microsoft.com/office/drawing/2014/main" id="{BA26C2A9-21A7-432C-9D02-9EA01925A131}"/>
              </a:ext>
            </a:extLst>
          </p:cNvPr>
          <p:cNvSpPr txBox="1">
            <a:spLocks/>
          </p:cNvSpPr>
          <p:nvPr/>
        </p:nvSpPr>
        <p:spPr>
          <a:xfrm>
            <a:off x="2968284" y="2926004"/>
            <a:ext cx="3596663" cy="582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r-Latn-RS" dirty="0"/>
              <a:t>Interne brave</a:t>
            </a:r>
            <a:endParaRPr lang="en-US" dirty="0"/>
          </a:p>
        </p:txBody>
      </p:sp>
      <p:sp>
        <p:nvSpPr>
          <p:cNvPr id="25" name="Google Shape;3155;p53">
            <a:extLst>
              <a:ext uri="{FF2B5EF4-FFF2-40B4-BE49-F238E27FC236}">
                <a16:creationId xmlns:a16="http://schemas.microsoft.com/office/drawing/2014/main" id="{5D1C898F-D374-4744-B401-7542A295B40F}"/>
              </a:ext>
            </a:extLst>
          </p:cNvPr>
          <p:cNvSpPr txBox="1">
            <a:spLocks/>
          </p:cNvSpPr>
          <p:nvPr/>
        </p:nvSpPr>
        <p:spPr>
          <a:xfrm>
            <a:off x="2968284" y="3279716"/>
            <a:ext cx="5045725" cy="778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Složene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Brave keša rečnika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Brave nad fajlovima i logovima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Brave nad prostorom tabela i undo segmentima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0737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521346" y="27624"/>
            <a:ext cx="4303414" cy="368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dirty="0"/>
              <a:t>Manuelne i korisnički definisane brave</a:t>
            </a:r>
            <a:endParaRPr sz="2000"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409728" y="595366"/>
            <a:ext cx="5734487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Predefinisanje podrazumevanog mehanizma zaključavanja </a:t>
            </a:r>
            <a:endParaRPr dirty="0"/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878986" y="577752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94949"/>
                </a:solidFill>
              </a:endParaRPr>
            </a:p>
          </p:txBody>
        </p:sp>
      </p:grpSp>
      <p:sp>
        <p:nvSpPr>
          <p:cNvPr id="10" name="Google Shape;2197;p40">
            <a:extLst>
              <a:ext uri="{FF2B5EF4-FFF2-40B4-BE49-F238E27FC236}">
                <a16:creationId xmlns:a16="http://schemas.microsoft.com/office/drawing/2014/main" id="{75248779-D1BC-43A2-9CB0-5B91A09533BB}"/>
              </a:ext>
            </a:extLst>
          </p:cNvPr>
          <p:cNvSpPr txBox="1">
            <a:spLocks/>
          </p:cNvSpPr>
          <p:nvPr/>
        </p:nvSpPr>
        <p:spPr>
          <a:xfrm>
            <a:off x="1409728" y="1063546"/>
            <a:ext cx="5734487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sr-Latn-RS" i="1" dirty="0"/>
              <a:t>SELECT ... FOR UPDATE </a:t>
            </a:r>
            <a:r>
              <a:rPr lang="sr-Latn-RS" dirty="0"/>
              <a:t>i </a:t>
            </a:r>
            <a:r>
              <a:rPr lang="sr-Latn-RS" i="1" dirty="0"/>
              <a:t>LOCK TABLE</a:t>
            </a:r>
          </a:p>
        </p:txBody>
      </p:sp>
      <p:grpSp>
        <p:nvGrpSpPr>
          <p:cNvPr id="11" name="Google Shape;2202;p40">
            <a:extLst>
              <a:ext uri="{FF2B5EF4-FFF2-40B4-BE49-F238E27FC236}">
                <a16:creationId xmlns:a16="http://schemas.microsoft.com/office/drawing/2014/main" id="{57985353-C2E7-46B3-B6E6-B7B9F9C0CF57}"/>
              </a:ext>
            </a:extLst>
          </p:cNvPr>
          <p:cNvGrpSpPr/>
          <p:nvPr/>
        </p:nvGrpSpPr>
        <p:grpSpPr>
          <a:xfrm>
            <a:off x="878986" y="1045932"/>
            <a:ext cx="420796" cy="370732"/>
            <a:chOff x="-3137650" y="2067900"/>
            <a:chExt cx="291450" cy="256775"/>
          </a:xfrm>
        </p:grpSpPr>
        <p:sp>
          <p:nvSpPr>
            <p:cNvPr id="12" name="Google Shape;2203;p40">
              <a:extLst>
                <a:ext uri="{FF2B5EF4-FFF2-40B4-BE49-F238E27FC236}">
                  <a16:creationId xmlns:a16="http://schemas.microsoft.com/office/drawing/2014/main" id="{0B3FF28B-3384-4E7E-BAE1-0665BE7F5864}"/>
                </a:ext>
              </a:extLst>
            </p:cNvPr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3" name="Google Shape;2204;p40">
              <a:extLst>
                <a:ext uri="{FF2B5EF4-FFF2-40B4-BE49-F238E27FC236}">
                  <a16:creationId xmlns:a16="http://schemas.microsoft.com/office/drawing/2014/main" id="{1EC2587D-2A9F-486E-997F-FA6A10F3AA3D}"/>
                </a:ext>
              </a:extLst>
            </p:cNvPr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4" name="Google Shape;2205;p40">
              <a:extLst>
                <a:ext uri="{FF2B5EF4-FFF2-40B4-BE49-F238E27FC236}">
                  <a16:creationId xmlns:a16="http://schemas.microsoft.com/office/drawing/2014/main" id="{F97E3EB1-E19A-43CF-B695-3DD896149FB0}"/>
                </a:ext>
              </a:extLst>
            </p:cNvPr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94949"/>
                </a:solidFill>
              </a:endParaRPr>
            </a:p>
          </p:txBody>
        </p:sp>
      </p:grpSp>
      <p:sp>
        <p:nvSpPr>
          <p:cNvPr id="15" name="Google Shape;2197;p40">
            <a:extLst>
              <a:ext uri="{FF2B5EF4-FFF2-40B4-BE49-F238E27FC236}">
                <a16:creationId xmlns:a16="http://schemas.microsoft.com/office/drawing/2014/main" id="{FDF85A10-CF7D-436D-A0C1-C27E8F92F8E6}"/>
              </a:ext>
            </a:extLst>
          </p:cNvPr>
          <p:cNvSpPr txBox="1">
            <a:spLocks/>
          </p:cNvSpPr>
          <p:nvPr/>
        </p:nvSpPr>
        <p:spPr>
          <a:xfrm>
            <a:off x="1409728" y="1531726"/>
            <a:ext cx="5734487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sr-Latn-RS" i="1" dirty="0"/>
              <a:t>DBMS_LOCK</a:t>
            </a:r>
          </a:p>
        </p:txBody>
      </p:sp>
      <p:grpSp>
        <p:nvGrpSpPr>
          <p:cNvPr id="16" name="Google Shape;2202;p40">
            <a:extLst>
              <a:ext uri="{FF2B5EF4-FFF2-40B4-BE49-F238E27FC236}">
                <a16:creationId xmlns:a16="http://schemas.microsoft.com/office/drawing/2014/main" id="{7168B51D-F2D7-4302-B96D-539DCFD4D7FF}"/>
              </a:ext>
            </a:extLst>
          </p:cNvPr>
          <p:cNvGrpSpPr/>
          <p:nvPr/>
        </p:nvGrpSpPr>
        <p:grpSpPr>
          <a:xfrm>
            <a:off x="878986" y="1514112"/>
            <a:ext cx="420796" cy="370732"/>
            <a:chOff x="-3137650" y="2067900"/>
            <a:chExt cx="291450" cy="256775"/>
          </a:xfrm>
        </p:grpSpPr>
        <p:sp>
          <p:nvSpPr>
            <p:cNvPr id="17" name="Google Shape;2203;p40">
              <a:extLst>
                <a:ext uri="{FF2B5EF4-FFF2-40B4-BE49-F238E27FC236}">
                  <a16:creationId xmlns:a16="http://schemas.microsoft.com/office/drawing/2014/main" id="{0F91AB27-BF94-473B-95D5-F99B686A83C9}"/>
                </a:ext>
              </a:extLst>
            </p:cNvPr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8" name="Google Shape;2204;p40">
              <a:extLst>
                <a:ext uri="{FF2B5EF4-FFF2-40B4-BE49-F238E27FC236}">
                  <a16:creationId xmlns:a16="http://schemas.microsoft.com/office/drawing/2014/main" id="{088A79AD-5428-4BEC-AF07-2779538BBB81}"/>
                </a:ext>
              </a:extLst>
            </p:cNvPr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9" name="Google Shape;2205;p40">
              <a:extLst>
                <a:ext uri="{FF2B5EF4-FFF2-40B4-BE49-F238E27FC236}">
                  <a16:creationId xmlns:a16="http://schemas.microsoft.com/office/drawing/2014/main" id="{1B44B5A4-E070-4892-A2B7-FCFF4E644EF2}"/>
                </a:ext>
              </a:extLst>
            </p:cNvPr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94949"/>
                </a:solidFill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E7F13F3B-9A85-4101-A422-08A756F09F0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850" y="1409599"/>
            <a:ext cx="5731510" cy="16586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715490-B467-43A1-9439-0105ABBE53C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39" y="2995962"/>
            <a:ext cx="5633290" cy="2047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9279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646556" y="2231136"/>
            <a:ext cx="3525644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700" dirty="0"/>
              <a:t>Zaključak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sr-Latn-RS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605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6247840" y="295633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Sadržaj</a:t>
            </a:r>
            <a:endParaRPr dirty="0"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Transakcije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Izolacija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Zaključavanje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Zaključak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823475" y="330894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Zaključak</a:t>
            </a:r>
            <a:endParaRPr dirty="0"/>
          </a:p>
        </p:txBody>
      </p:sp>
      <p:sp>
        <p:nvSpPr>
          <p:cNvPr id="17" name="Google Shape;15262;p81">
            <a:extLst>
              <a:ext uri="{FF2B5EF4-FFF2-40B4-BE49-F238E27FC236}">
                <a16:creationId xmlns:a16="http://schemas.microsoft.com/office/drawing/2014/main" id="{96F2933E-E7F3-4135-9DC9-05DBFC7C22E2}"/>
              </a:ext>
            </a:extLst>
          </p:cNvPr>
          <p:cNvSpPr/>
          <p:nvPr/>
        </p:nvSpPr>
        <p:spPr>
          <a:xfrm>
            <a:off x="1322290" y="1411375"/>
            <a:ext cx="440106" cy="421373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262;p81">
            <a:extLst>
              <a:ext uri="{FF2B5EF4-FFF2-40B4-BE49-F238E27FC236}">
                <a16:creationId xmlns:a16="http://schemas.microsoft.com/office/drawing/2014/main" id="{625A06A0-7EAC-4973-B7DB-F33A4A91ADDB}"/>
              </a:ext>
            </a:extLst>
          </p:cNvPr>
          <p:cNvSpPr/>
          <p:nvPr/>
        </p:nvSpPr>
        <p:spPr>
          <a:xfrm>
            <a:off x="1322290" y="3564447"/>
            <a:ext cx="440106" cy="421373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5262;p81">
            <a:extLst>
              <a:ext uri="{FF2B5EF4-FFF2-40B4-BE49-F238E27FC236}">
                <a16:creationId xmlns:a16="http://schemas.microsoft.com/office/drawing/2014/main" id="{21889C6E-BF19-455B-B2B2-5CC95910557A}"/>
              </a:ext>
            </a:extLst>
          </p:cNvPr>
          <p:cNvSpPr/>
          <p:nvPr/>
        </p:nvSpPr>
        <p:spPr>
          <a:xfrm>
            <a:off x="1322290" y="2361063"/>
            <a:ext cx="440106" cy="421373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C1EBF8-A8DC-4304-9008-59B3ABA09FB6}"/>
              </a:ext>
            </a:extLst>
          </p:cNvPr>
          <p:cNvSpPr txBox="1"/>
          <p:nvPr/>
        </p:nvSpPr>
        <p:spPr>
          <a:xfrm>
            <a:off x="1879232" y="1298897"/>
            <a:ext cx="6155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800" dirty="0"/>
              <a:t>Transakcije prevode bazu iz jednog konzistentnog stanja u drugo. Oracle transakcije imaju ACID svojstva.</a:t>
            </a:r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FDE5C1-845F-46BF-99DD-96F0C4266C3F}"/>
              </a:ext>
            </a:extLst>
          </p:cNvPr>
          <p:cNvSpPr txBox="1"/>
          <p:nvPr/>
        </p:nvSpPr>
        <p:spPr>
          <a:xfrm>
            <a:off x="1879232" y="2236932"/>
            <a:ext cx="5496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800" dirty="0"/>
              <a:t>Nivo izolacije transakcije određuje kako su efekti jedne transakcije vidljivi drugim korisnicima. Postoji 3 nivoa izolacije.</a:t>
            </a:r>
            <a:endParaRPr lang="en-US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2CD158-3631-4C48-B4C3-503C3ABBB20D}"/>
              </a:ext>
            </a:extLst>
          </p:cNvPr>
          <p:cNvSpPr txBox="1"/>
          <p:nvPr/>
        </p:nvSpPr>
        <p:spPr>
          <a:xfrm>
            <a:off x="1823475" y="3451967"/>
            <a:ext cx="5496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800" dirty="0"/>
              <a:t>Mehanizam zaključavanja održava konzistentnost podataka prilikom višekorisničkog pristupa. Oracle vrši automatsko zaključavanje, ali to može da uradi i korisnik.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9" name="Google Shape;2739;p51"/>
          <p:cNvGrpSpPr/>
          <p:nvPr/>
        </p:nvGrpSpPr>
        <p:grpSpPr>
          <a:xfrm>
            <a:off x="1980375" y="1074788"/>
            <a:ext cx="5183250" cy="3541786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1" name="Google Shape;2941;p51"/>
          <p:cNvGrpSpPr/>
          <p:nvPr/>
        </p:nvGrpSpPr>
        <p:grpSpPr>
          <a:xfrm>
            <a:off x="4484519" y="1167573"/>
            <a:ext cx="175013" cy="27000"/>
            <a:chOff x="5662375" y="212375"/>
            <a:chExt cx="175013" cy="27000"/>
          </a:xfrm>
        </p:grpSpPr>
        <p:sp>
          <p:nvSpPr>
            <p:cNvPr id="2942" name="Google Shape;2942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3605;p63">
            <a:extLst>
              <a:ext uri="{FF2B5EF4-FFF2-40B4-BE49-F238E27FC236}">
                <a16:creationId xmlns:a16="http://schemas.microsoft.com/office/drawing/2014/main" id="{522F07BA-0304-4C52-BE23-B911B03BB5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8707" y="1254574"/>
            <a:ext cx="6671418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7200" dirty="0"/>
              <a:t>Hvala na pažnji!</a:t>
            </a:r>
            <a:endParaRPr sz="7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700" dirty="0"/>
              <a:t>Transakcije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4803790" y="-49485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Transakcije</a:t>
            </a:r>
            <a:endParaRPr dirty="0"/>
          </a:p>
        </p:txBody>
      </p:sp>
      <p:sp>
        <p:nvSpPr>
          <p:cNvPr id="21" name="Google Shape;5197;p69">
            <a:extLst>
              <a:ext uri="{FF2B5EF4-FFF2-40B4-BE49-F238E27FC236}">
                <a16:creationId xmlns:a16="http://schemas.microsoft.com/office/drawing/2014/main" id="{00F3D65A-64E4-41AF-832A-5615E0A7F920}"/>
              </a:ext>
            </a:extLst>
          </p:cNvPr>
          <p:cNvSpPr/>
          <p:nvPr/>
        </p:nvSpPr>
        <p:spPr>
          <a:xfrm>
            <a:off x="1129991" y="858902"/>
            <a:ext cx="334536" cy="278522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4EB1D-BFA6-4190-889E-E4B22BD89EE4}"/>
              </a:ext>
            </a:extLst>
          </p:cNvPr>
          <p:cNvSpPr txBox="1"/>
          <p:nvPr/>
        </p:nvSpPr>
        <p:spPr>
          <a:xfrm>
            <a:off x="1516566" y="829647"/>
            <a:ext cx="2230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Konzistentnost</a:t>
            </a:r>
            <a:endParaRPr lang="en-US" dirty="0"/>
          </a:p>
        </p:txBody>
      </p:sp>
      <p:sp>
        <p:nvSpPr>
          <p:cNvPr id="23" name="Google Shape;5197;p69">
            <a:extLst>
              <a:ext uri="{FF2B5EF4-FFF2-40B4-BE49-F238E27FC236}">
                <a16:creationId xmlns:a16="http://schemas.microsoft.com/office/drawing/2014/main" id="{5F3D7936-8C05-4F66-B760-115A95E29339}"/>
              </a:ext>
            </a:extLst>
          </p:cNvPr>
          <p:cNvSpPr/>
          <p:nvPr/>
        </p:nvSpPr>
        <p:spPr>
          <a:xfrm>
            <a:off x="1129991" y="1319079"/>
            <a:ext cx="334536" cy="278522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76AFB6-D43E-4BC1-A697-A4A809C3C464}"/>
              </a:ext>
            </a:extLst>
          </p:cNvPr>
          <p:cNvSpPr txBox="1"/>
          <p:nvPr/>
        </p:nvSpPr>
        <p:spPr>
          <a:xfrm>
            <a:off x="1516566" y="1286667"/>
            <a:ext cx="2230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ACID svojstva</a:t>
            </a:r>
            <a:endParaRPr lang="en-US" dirty="0"/>
          </a:p>
        </p:txBody>
      </p:sp>
      <p:sp>
        <p:nvSpPr>
          <p:cNvPr id="25" name="Google Shape;5197;p69">
            <a:extLst>
              <a:ext uri="{FF2B5EF4-FFF2-40B4-BE49-F238E27FC236}">
                <a16:creationId xmlns:a16="http://schemas.microsoft.com/office/drawing/2014/main" id="{26C0FA58-7E69-4F80-BA63-4D124774EB79}"/>
              </a:ext>
            </a:extLst>
          </p:cNvPr>
          <p:cNvSpPr/>
          <p:nvPr/>
        </p:nvSpPr>
        <p:spPr>
          <a:xfrm>
            <a:off x="1129991" y="1779256"/>
            <a:ext cx="334536" cy="278522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59CD89-3EBD-453B-9DCB-1F6A7DFC807B}"/>
              </a:ext>
            </a:extLst>
          </p:cNvPr>
          <p:cNvSpPr txBox="1"/>
          <p:nvPr/>
        </p:nvSpPr>
        <p:spPr>
          <a:xfrm>
            <a:off x="1516566" y="1750001"/>
            <a:ext cx="2230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i="1" dirty="0"/>
              <a:t>Commit</a:t>
            </a:r>
            <a:endParaRPr lang="en-US" i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36B7EF0-6171-4083-94A7-CAD52C2F5B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342" y="526515"/>
            <a:ext cx="4735550" cy="461698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5197;p69">
            <a:extLst>
              <a:ext uri="{FF2B5EF4-FFF2-40B4-BE49-F238E27FC236}">
                <a16:creationId xmlns:a16="http://schemas.microsoft.com/office/drawing/2014/main" id="{22C1FDBC-A9D0-4FDE-BC92-AE42F50338C4}"/>
              </a:ext>
            </a:extLst>
          </p:cNvPr>
          <p:cNvSpPr/>
          <p:nvPr/>
        </p:nvSpPr>
        <p:spPr>
          <a:xfrm>
            <a:off x="1129991" y="2263973"/>
            <a:ext cx="334536" cy="278522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0CDEC5-7ABE-45A1-ADA1-7968D3D528C5}"/>
              </a:ext>
            </a:extLst>
          </p:cNvPr>
          <p:cNvSpPr txBox="1"/>
          <p:nvPr/>
        </p:nvSpPr>
        <p:spPr>
          <a:xfrm>
            <a:off x="1516566" y="2249345"/>
            <a:ext cx="2230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i="1" dirty="0"/>
              <a:t>Rollback</a:t>
            </a:r>
            <a:endParaRPr lang="en-US" i="1" dirty="0"/>
          </a:p>
        </p:txBody>
      </p:sp>
      <p:sp>
        <p:nvSpPr>
          <p:cNvPr id="34" name="Google Shape;5197;p69">
            <a:extLst>
              <a:ext uri="{FF2B5EF4-FFF2-40B4-BE49-F238E27FC236}">
                <a16:creationId xmlns:a16="http://schemas.microsoft.com/office/drawing/2014/main" id="{A03F3AA4-9F91-452F-B166-95A60FC05EAC}"/>
              </a:ext>
            </a:extLst>
          </p:cNvPr>
          <p:cNvSpPr/>
          <p:nvPr/>
        </p:nvSpPr>
        <p:spPr>
          <a:xfrm>
            <a:off x="1129991" y="2793718"/>
            <a:ext cx="334536" cy="278522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42A49D-1F87-4612-8A77-FED1070E7085}"/>
              </a:ext>
            </a:extLst>
          </p:cNvPr>
          <p:cNvSpPr txBox="1"/>
          <p:nvPr/>
        </p:nvSpPr>
        <p:spPr>
          <a:xfrm>
            <a:off x="1516566" y="2764463"/>
            <a:ext cx="2230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i="1" dirty="0"/>
              <a:t>UNDO </a:t>
            </a:r>
            <a:r>
              <a:rPr lang="sr-Latn-RS" dirty="0"/>
              <a:t>segmenti</a:t>
            </a:r>
            <a:endParaRPr lang="en-US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4803790" y="-49485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Transakcije</a:t>
            </a:r>
            <a:endParaRPr dirty="0"/>
          </a:p>
        </p:txBody>
      </p:sp>
      <p:sp>
        <p:nvSpPr>
          <p:cNvPr id="25" name="Google Shape;5197;p69">
            <a:extLst>
              <a:ext uri="{FF2B5EF4-FFF2-40B4-BE49-F238E27FC236}">
                <a16:creationId xmlns:a16="http://schemas.microsoft.com/office/drawing/2014/main" id="{26C0FA58-7E69-4F80-BA63-4D124774EB79}"/>
              </a:ext>
            </a:extLst>
          </p:cNvPr>
          <p:cNvSpPr/>
          <p:nvPr/>
        </p:nvSpPr>
        <p:spPr>
          <a:xfrm>
            <a:off x="1055650" y="805383"/>
            <a:ext cx="334536" cy="278522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59CD89-3EBD-453B-9DCB-1F6A7DFC807B}"/>
              </a:ext>
            </a:extLst>
          </p:cNvPr>
          <p:cNvSpPr txBox="1"/>
          <p:nvPr/>
        </p:nvSpPr>
        <p:spPr>
          <a:xfrm>
            <a:off x="1509132" y="805383"/>
            <a:ext cx="2230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TCL naredbe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B7AD32-F9B6-492E-B36C-F4ED889D14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52" y="887158"/>
            <a:ext cx="4928838" cy="381122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5197;p69">
            <a:extLst>
              <a:ext uri="{FF2B5EF4-FFF2-40B4-BE49-F238E27FC236}">
                <a16:creationId xmlns:a16="http://schemas.microsoft.com/office/drawing/2014/main" id="{D8665B09-27B2-4313-A01F-0BD8D32533F9}"/>
              </a:ext>
            </a:extLst>
          </p:cNvPr>
          <p:cNvSpPr/>
          <p:nvPr/>
        </p:nvSpPr>
        <p:spPr>
          <a:xfrm>
            <a:off x="1055650" y="2751881"/>
            <a:ext cx="334536" cy="278522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17FEC2-CEB8-4D8B-93B0-CB1DE57D80A4}"/>
              </a:ext>
            </a:extLst>
          </p:cNvPr>
          <p:cNvSpPr txBox="1"/>
          <p:nvPr/>
        </p:nvSpPr>
        <p:spPr>
          <a:xfrm>
            <a:off x="1509132" y="2751881"/>
            <a:ext cx="2230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Distribuirane</a:t>
            </a:r>
          </a:p>
          <a:p>
            <a:r>
              <a:rPr lang="sr-Latn-RS" dirty="0"/>
              <a:t>transakcije</a:t>
            </a:r>
            <a:endParaRPr lang="en-US" dirty="0"/>
          </a:p>
        </p:txBody>
      </p:sp>
      <p:sp>
        <p:nvSpPr>
          <p:cNvPr id="17" name="Google Shape;5197;p69">
            <a:extLst>
              <a:ext uri="{FF2B5EF4-FFF2-40B4-BE49-F238E27FC236}">
                <a16:creationId xmlns:a16="http://schemas.microsoft.com/office/drawing/2014/main" id="{F7DF5936-6337-446F-9BCB-75FD2B510A12}"/>
              </a:ext>
            </a:extLst>
          </p:cNvPr>
          <p:cNvSpPr/>
          <p:nvPr/>
        </p:nvSpPr>
        <p:spPr>
          <a:xfrm>
            <a:off x="1055650" y="3635744"/>
            <a:ext cx="334536" cy="278522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714307-5F18-4CC4-A0D2-2B9D197AD55C}"/>
              </a:ext>
            </a:extLst>
          </p:cNvPr>
          <p:cNvSpPr txBox="1"/>
          <p:nvPr/>
        </p:nvSpPr>
        <p:spPr>
          <a:xfrm>
            <a:off x="1509132" y="3635744"/>
            <a:ext cx="2230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Autonomne</a:t>
            </a:r>
          </a:p>
          <a:p>
            <a:r>
              <a:rPr lang="sr-Latn-RS" dirty="0"/>
              <a:t>transakcije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9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4349932" y="17567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 dirty="0"/>
              <a:t>Autonomne transakcije</a:t>
            </a:r>
            <a:endParaRPr sz="2400"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344472" y="1071152"/>
            <a:ext cx="2526649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Nezavisnost </a:t>
            </a:r>
            <a:endParaRPr dirty="0"/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813730" y="1053538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94949"/>
                </a:solidFill>
              </a:endParaRP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83D55FFE-729C-4545-8928-AF67A9C383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30" y="1768748"/>
            <a:ext cx="3914441" cy="301520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B80EE90-DF19-4104-BFD8-A022CF64C8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171" y="799561"/>
            <a:ext cx="3063240" cy="4188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700" dirty="0"/>
              <a:t>Izolacija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sr-Latn-RS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842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Izolacija</a:t>
            </a:r>
            <a:endParaRPr dirty="0"/>
          </a:p>
        </p:txBody>
      </p:sp>
      <p:grpSp>
        <p:nvGrpSpPr>
          <p:cNvPr id="31" name="Google Shape;478;p25">
            <a:extLst>
              <a:ext uri="{FF2B5EF4-FFF2-40B4-BE49-F238E27FC236}">
                <a16:creationId xmlns:a16="http://schemas.microsoft.com/office/drawing/2014/main" id="{BDC0FA3D-66F6-49B0-9115-B02F3922AE5B}"/>
              </a:ext>
            </a:extLst>
          </p:cNvPr>
          <p:cNvGrpSpPr/>
          <p:nvPr/>
        </p:nvGrpSpPr>
        <p:grpSpPr>
          <a:xfrm flipH="1">
            <a:off x="5561801" y="1754504"/>
            <a:ext cx="1527437" cy="412731"/>
            <a:chOff x="738793" y="2578425"/>
            <a:chExt cx="2659500" cy="543000"/>
          </a:xfrm>
        </p:grpSpPr>
        <p:sp>
          <p:nvSpPr>
            <p:cNvPr id="32" name="Google Shape;479;p25">
              <a:extLst>
                <a:ext uri="{FF2B5EF4-FFF2-40B4-BE49-F238E27FC236}">
                  <a16:creationId xmlns:a16="http://schemas.microsoft.com/office/drawing/2014/main" id="{731A548D-161C-45F4-9E14-029B3DB59CAD}"/>
                </a:ext>
              </a:extLst>
            </p:cNvPr>
            <p:cNvSpPr/>
            <p:nvPr/>
          </p:nvSpPr>
          <p:spPr>
            <a:xfrm>
              <a:off x="738800" y="2578425"/>
              <a:ext cx="543000" cy="54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" name="Google Shape;480;p25">
              <a:extLst>
                <a:ext uri="{FF2B5EF4-FFF2-40B4-BE49-F238E27FC236}">
                  <a16:creationId xmlns:a16="http://schemas.microsoft.com/office/drawing/2014/main" id="{4C1E182E-55E6-48EE-BAA6-7A4F65B291E1}"/>
                </a:ext>
              </a:extLst>
            </p:cNvPr>
            <p:cNvCxnSpPr/>
            <p:nvPr/>
          </p:nvCxnSpPr>
          <p:spPr>
            <a:xfrm>
              <a:off x="738793" y="2849925"/>
              <a:ext cx="2659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sp>
        <p:nvSpPr>
          <p:cNvPr id="34" name="Google Shape;481;p25">
            <a:extLst>
              <a:ext uri="{FF2B5EF4-FFF2-40B4-BE49-F238E27FC236}">
                <a16:creationId xmlns:a16="http://schemas.microsoft.com/office/drawing/2014/main" id="{E5943EAF-508F-463F-A940-8DE4A28CBEF7}"/>
              </a:ext>
            </a:extLst>
          </p:cNvPr>
          <p:cNvSpPr txBox="1">
            <a:spLocks/>
          </p:cNvSpPr>
          <p:nvPr/>
        </p:nvSpPr>
        <p:spPr>
          <a:xfrm>
            <a:off x="22724" y="2295495"/>
            <a:ext cx="1488325" cy="60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algn="r">
              <a:buFont typeface="Barlow Semi Condensed Medium"/>
              <a:buNone/>
            </a:pPr>
            <a:r>
              <a:rPr lang="sr-Latn-RS" sz="1800" dirty="0"/>
              <a:t>Prljava čitanja</a:t>
            </a:r>
            <a:endParaRPr lang="en-US" sz="1800" dirty="0"/>
          </a:p>
        </p:txBody>
      </p:sp>
      <p:grpSp>
        <p:nvGrpSpPr>
          <p:cNvPr id="35" name="Google Shape;482;p25">
            <a:extLst>
              <a:ext uri="{FF2B5EF4-FFF2-40B4-BE49-F238E27FC236}">
                <a16:creationId xmlns:a16="http://schemas.microsoft.com/office/drawing/2014/main" id="{CF6DD027-482B-4A3E-B070-ABE2D6F4E118}"/>
              </a:ext>
            </a:extLst>
          </p:cNvPr>
          <p:cNvGrpSpPr/>
          <p:nvPr/>
        </p:nvGrpSpPr>
        <p:grpSpPr>
          <a:xfrm>
            <a:off x="1613009" y="2366520"/>
            <a:ext cx="1488325" cy="412731"/>
            <a:chOff x="738793" y="2578425"/>
            <a:chExt cx="2591400" cy="543000"/>
          </a:xfrm>
        </p:grpSpPr>
        <p:sp>
          <p:nvSpPr>
            <p:cNvPr id="36" name="Google Shape;483;p25">
              <a:extLst>
                <a:ext uri="{FF2B5EF4-FFF2-40B4-BE49-F238E27FC236}">
                  <a16:creationId xmlns:a16="http://schemas.microsoft.com/office/drawing/2014/main" id="{D043208C-CE5E-4553-901F-1F2D18905F03}"/>
                </a:ext>
              </a:extLst>
            </p:cNvPr>
            <p:cNvSpPr/>
            <p:nvPr/>
          </p:nvSpPr>
          <p:spPr>
            <a:xfrm>
              <a:off x="738800" y="2578425"/>
              <a:ext cx="543000" cy="54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" name="Google Shape;484;p25">
              <a:extLst>
                <a:ext uri="{FF2B5EF4-FFF2-40B4-BE49-F238E27FC236}">
                  <a16:creationId xmlns:a16="http://schemas.microsoft.com/office/drawing/2014/main" id="{5DE8F115-0ED7-4260-A37B-1AA3AC73F2B3}"/>
                </a:ext>
              </a:extLst>
            </p:cNvPr>
            <p:cNvCxnSpPr/>
            <p:nvPr/>
          </p:nvCxnSpPr>
          <p:spPr>
            <a:xfrm>
              <a:off x="738793" y="2849925"/>
              <a:ext cx="2591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sp>
        <p:nvSpPr>
          <p:cNvPr id="38" name="Google Shape;485;p25">
            <a:extLst>
              <a:ext uri="{FF2B5EF4-FFF2-40B4-BE49-F238E27FC236}">
                <a16:creationId xmlns:a16="http://schemas.microsoft.com/office/drawing/2014/main" id="{98A4142F-CCA1-4BB0-835F-5F1B3424F5F1}"/>
              </a:ext>
            </a:extLst>
          </p:cNvPr>
          <p:cNvSpPr txBox="1">
            <a:spLocks/>
          </p:cNvSpPr>
          <p:nvPr/>
        </p:nvSpPr>
        <p:spPr>
          <a:xfrm>
            <a:off x="6723258" y="1769186"/>
            <a:ext cx="378887" cy="45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algn="r">
              <a:buFont typeface="Barlow Semi Condensed Medium"/>
              <a:buNone/>
            </a:pPr>
            <a:r>
              <a:rPr lang="en" sz="3600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.</a:t>
            </a:r>
          </a:p>
        </p:txBody>
      </p:sp>
      <p:grpSp>
        <p:nvGrpSpPr>
          <p:cNvPr id="39" name="Google Shape;487;p25">
            <a:extLst>
              <a:ext uri="{FF2B5EF4-FFF2-40B4-BE49-F238E27FC236}">
                <a16:creationId xmlns:a16="http://schemas.microsoft.com/office/drawing/2014/main" id="{5097C736-45B7-4F36-A3D6-6D154658CBFD}"/>
              </a:ext>
            </a:extLst>
          </p:cNvPr>
          <p:cNvGrpSpPr/>
          <p:nvPr/>
        </p:nvGrpSpPr>
        <p:grpSpPr>
          <a:xfrm>
            <a:off x="2747121" y="1714875"/>
            <a:ext cx="2914844" cy="2445426"/>
            <a:chOff x="2794569" y="1347223"/>
            <a:chExt cx="3554851" cy="2988428"/>
          </a:xfrm>
        </p:grpSpPr>
        <p:grpSp>
          <p:nvGrpSpPr>
            <p:cNvPr id="40" name="Google Shape;488;p25">
              <a:extLst>
                <a:ext uri="{FF2B5EF4-FFF2-40B4-BE49-F238E27FC236}">
                  <a16:creationId xmlns:a16="http://schemas.microsoft.com/office/drawing/2014/main" id="{0400C955-A764-4195-9365-4D315D88CC29}"/>
                </a:ext>
              </a:extLst>
            </p:cNvPr>
            <p:cNvGrpSpPr/>
            <p:nvPr/>
          </p:nvGrpSpPr>
          <p:grpSpPr>
            <a:xfrm>
              <a:off x="2794569" y="1439818"/>
              <a:ext cx="3554851" cy="2895833"/>
              <a:chOff x="3437150" y="2680125"/>
              <a:chExt cx="2022675" cy="1647700"/>
            </a:xfrm>
          </p:grpSpPr>
          <p:sp>
            <p:nvSpPr>
              <p:cNvPr id="46" name="Google Shape;489;p25">
                <a:extLst>
                  <a:ext uri="{FF2B5EF4-FFF2-40B4-BE49-F238E27FC236}">
                    <a16:creationId xmlns:a16="http://schemas.microsoft.com/office/drawing/2014/main" id="{93B5347E-8E48-4921-A65D-4579C8870CFB}"/>
                  </a:ext>
                </a:extLst>
              </p:cNvPr>
              <p:cNvSpPr/>
              <p:nvPr/>
            </p:nvSpPr>
            <p:spPr>
              <a:xfrm>
                <a:off x="5007425" y="2941875"/>
                <a:ext cx="452400" cy="479700"/>
              </a:xfrm>
              <a:custGeom>
                <a:avLst/>
                <a:gdLst/>
                <a:ahLst/>
                <a:cxnLst/>
                <a:rect l="l" t="t" r="r" b="b"/>
                <a:pathLst>
                  <a:path w="18096" h="19188" extrusionOk="0">
                    <a:moveTo>
                      <a:pt x="16377" y="1"/>
                    </a:moveTo>
                    <a:cubicBezTo>
                      <a:pt x="15911" y="1"/>
                      <a:pt x="15162" y="287"/>
                      <a:pt x="14122" y="1554"/>
                    </a:cubicBezTo>
                    <a:cubicBezTo>
                      <a:pt x="12223" y="3881"/>
                      <a:pt x="11406" y="5276"/>
                      <a:pt x="11406" y="5276"/>
                    </a:cubicBezTo>
                    <a:cubicBezTo>
                      <a:pt x="11406" y="5276"/>
                      <a:pt x="11191" y="5491"/>
                      <a:pt x="10959" y="5491"/>
                    </a:cubicBezTo>
                    <a:cubicBezTo>
                      <a:pt x="10849" y="5491"/>
                      <a:pt x="10736" y="5443"/>
                      <a:pt x="10639" y="5302"/>
                    </a:cubicBezTo>
                    <a:cubicBezTo>
                      <a:pt x="10356" y="4871"/>
                      <a:pt x="10061" y="3791"/>
                      <a:pt x="9413" y="3791"/>
                    </a:cubicBezTo>
                    <a:cubicBezTo>
                      <a:pt x="9398" y="3791"/>
                      <a:pt x="9384" y="3792"/>
                      <a:pt x="9369" y="3793"/>
                    </a:cubicBezTo>
                    <a:cubicBezTo>
                      <a:pt x="8690" y="3830"/>
                      <a:pt x="8300" y="4522"/>
                      <a:pt x="8187" y="5641"/>
                    </a:cubicBezTo>
                    <a:cubicBezTo>
                      <a:pt x="8086" y="6748"/>
                      <a:pt x="7759" y="9175"/>
                      <a:pt x="7721" y="9388"/>
                    </a:cubicBezTo>
                    <a:cubicBezTo>
                      <a:pt x="7704" y="9549"/>
                      <a:pt x="7603" y="9735"/>
                      <a:pt x="7457" y="9735"/>
                    </a:cubicBezTo>
                    <a:cubicBezTo>
                      <a:pt x="7397" y="9735"/>
                      <a:pt x="7329" y="9704"/>
                      <a:pt x="7256" y="9627"/>
                    </a:cubicBezTo>
                    <a:cubicBezTo>
                      <a:pt x="7037" y="9398"/>
                      <a:pt x="6038" y="7664"/>
                      <a:pt x="5103" y="7664"/>
                    </a:cubicBezTo>
                    <a:cubicBezTo>
                      <a:pt x="4963" y="7664"/>
                      <a:pt x="4825" y="7703"/>
                      <a:pt x="4691" y="7791"/>
                    </a:cubicBezTo>
                    <a:cubicBezTo>
                      <a:pt x="3660" y="8458"/>
                      <a:pt x="3861" y="11602"/>
                      <a:pt x="3886" y="11954"/>
                    </a:cubicBezTo>
                    <a:cubicBezTo>
                      <a:pt x="3899" y="12293"/>
                      <a:pt x="3811" y="12419"/>
                      <a:pt x="3635" y="12469"/>
                    </a:cubicBezTo>
                    <a:cubicBezTo>
                      <a:pt x="3631" y="12470"/>
                      <a:pt x="3626" y="12470"/>
                      <a:pt x="3622" y="12470"/>
                    </a:cubicBezTo>
                    <a:cubicBezTo>
                      <a:pt x="3442" y="12470"/>
                      <a:pt x="3097" y="11701"/>
                      <a:pt x="2704" y="11099"/>
                    </a:cubicBezTo>
                    <a:cubicBezTo>
                      <a:pt x="2403" y="10613"/>
                      <a:pt x="1997" y="10112"/>
                      <a:pt x="1573" y="10112"/>
                    </a:cubicBezTo>
                    <a:cubicBezTo>
                      <a:pt x="1448" y="10112"/>
                      <a:pt x="1321" y="10156"/>
                      <a:pt x="1195" y="10256"/>
                    </a:cubicBezTo>
                    <a:cubicBezTo>
                      <a:pt x="629" y="10684"/>
                      <a:pt x="0" y="12884"/>
                      <a:pt x="1346" y="16946"/>
                    </a:cubicBezTo>
                    <a:lnTo>
                      <a:pt x="2088" y="18782"/>
                    </a:lnTo>
                    <a:lnTo>
                      <a:pt x="4062" y="19096"/>
                    </a:lnTo>
                    <a:cubicBezTo>
                      <a:pt x="4713" y="19159"/>
                      <a:pt x="5311" y="19188"/>
                      <a:pt x="5858" y="19188"/>
                    </a:cubicBezTo>
                    <a:cubicBezTo>
                      <a:pt x="8896" y="19188"/>
                      <a:pt x="10370" y="18319"/>
                      <a:pt x="10626" y="17776"/>
                    </a:cubicBezTo>
                    <a:cubicBezTo>
                      <a:pt x="10928" y="17134"/>
                      <a:pt x="10161" y="16719"/>
                      <a:pt x="9469" y="16481"/>
                    </a:cubicBezTo>
                    <a:cubicBezTo>
                      <a:pt x="8778" y="16229"/>
                      <a:pt x="7910" y="16053"/>
                      <a:pt x="7923" y="15877"/>
                    </a:cubicBezTo>
                    <a:cubicBezTo>
                      <a:pt x="7935" y="15701"/>
                      <a:pt x="8036" y="15588"/>
                      <a:pt x="8375" y="15525"/>
                    </a:cubicBezTo>
                    <a:cubicBezTo>
                      <a:pt x="8715" y="15462"/>
                      <a:pt x="11833" y="14972"/>
                      <a:pt x="12248" y="13815"/>
                    </a:cubicBezTo>
                    <a:cubicBezTo>
                      <a:pt x="12676" y="12670"/>
                      <a:pt x="10211" y="11903"/>
                      <a:pt x="9897" y="11715"/>
                    </a:cubicBezTo>
                    <a:cubicBezTo>
                      <a:pt x="9582" y="11539"/>
                      <a:pt x="9821" y="11287"/>
                      <a:pt x="10023" y="11212"/>
                    </a:cubicBezTo>
                    <a:cubicBezTo>
                      <a:pt x="10224" y="11136"/>
                      <a:pt x="12525" y="10281"/>
                      <a:pt x="13581" y="9929"/>
                    </a:cubicBezTo>
                    <a:cubicBezTo>
                      <a:pt x="14650" y="9577"/>
                      <a:pt x="15229" y="9061"/>
                      <a:pt x="15128" y="8370"/>
                    </a:cubicBezTo>
                    <a:cubicBezTo>
                      <a:pt x="15015" y="7703"/>
                      <a:pt x="13858" y="7653"/>
                      <a:pt x="13367" y="7464"/>
                    </a:cubicBezTo>
                    <a:cubicBezTo>
                      <a:pt x="12877" y="7276"/>
                      <a:pt x="13229" y="6710"/>
                      <a:pt x="13229" y="6710"/>
                    </a:cubicBezTo>
                    <a:cubicBezTo>
                      <a:pt x="13229" y="6710"/>
                      <a:pt x="14411" y="5591"/>
                      <a:pt x="16247" y="3239"/>
                    </a:cubicBezTo>
                    <a:cubicBezTo>
                      <a:pt x="18095" y="888"/>
                      <a:pt x="16927" y="184"/>
                      <a:pt x="16926" y="184"/>
                    </a:cubicBezTo>
                    <a:lnTo>
                      <a:pt x="16926" y="184"/>
                    </a:lnTo>
                    <a:lnTo>
                      <a:pt x="16951" y="196"/>
                    </a:lnTo>
                    <a:cubicBezTo>
                      <a:pt x="16951" y="196"/>
                      <a:pt x="16761" y="1"/>
                      <a:pt x="16377" y="1"/>
                    </a:cubicBez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90;p25">
                <a:extLst>
                  <a:ext uri="{FF2B5EF4-FFF2-40B4-BE49-F238E27FC236}">
                    <a16:creationId xmlns:a16="http://schemas.microsoft.com/office/drawing/2014/main" id="{18467952-44C7-4FA3-ABA9-867052CC1B18}"/>
                  </a:ext>
                </a:extLst>
              </p:cNvPr>
              <p:cNvSpPr/>
              <p:nvPr/>
            </p:nvSpPr>
            <p:spPr>
              <a:xfrm>
                <a:off x="5009950" y="2998650"/>
                <a:ext cx="378825" cy="473450"/>
              </a:xfrm>
              <a:custGeom>
                <a:avLst/>
                <a:gdLst/>
                <a:ahLst/>
                <a:cxnLst/>
                <a:rect l="l" t="t" r="r" b="b"/>
                <a:pathLst>
                  <a:path w="15153" h="18938" extrusionOk="0">
                    <a:moveTo>
                      <a:pt x="15153" y="0"/>
                    </a:moveTo>
                    <a:cubicBezTo>
                      <a:pt x="15152" y="0"/>
                      <a:pt x="15140" y="13"/>
                      <a:pt x="15115" y="38"/>
                    </a:cubicBezTo>
                    <a:lnTo>
                      <a:pt x="15002" y="176"/>
                    </a:lnTo>
                    <a:lnTo>
                      <a:pt x="14562" y="729"/>
                    </a:lnTo>
                    <a:cubicBezTo>
                      <a:pt x="14172" y="1220"/>
                      <a:pt x="13619" y="1911"/>
                      <a:pt x="12940" y="2767"/>
                    </a:cubicBezTo>
                    <a:cubicBezTo>
                      <a:pt x="11569" y="4477"/>
                      <a:pt x="9658" y="6841"/>
                      <a:pt x="7558" y="9444"/>
                    </a:cubicBezTo>
                    <a:cubicBezTo>
                      <a:pt x="5445" y="12047"/>
                      <a:pt x="3546" y="14411"/>
                      <a:pt x="2176" y="16133"/>
                    </a:cubicBezTo>
                    <a:cubicBezTo>
                      <a:pt x="1496" y="17001"/>
                      <a:pt x="956" y="17693"/>
                      <a:pt x="579" y="18183"/>
                    </a:cubicBezTo>
                    <a:lnTo>
                      <a:pt x="138" y="18736"/>
                    </a:lnTo>
                    <a:cubicBezTo>
                      <a:pt x="101" y="18799"/>
                      <a:pt x="63" y="18850"/>
                      <a:pt x="38" y="18887"/>
                    </a:cubicBezTo>
                    <a:lnTo>
                      <a:pt x="151" y="18749"/>
                    </a:lnTo>
                    <a:cubicBezTo>
                      <a:pt x="252" y="18623"/>
                      <a:pt x="402" y="18435"/>
                      <a:pt x="591" y="18196"/>
                    </a:cubicBezTo>
                    <a:lnTo>
                      <a:pt x="2213" y="16159"/>
                    </a:lnTo>
                    <a:cubicBezTo>
                      <a:pt x="3584" y="14448"/>
                      <a:pt x="5495" y="12084"/>
                      <a:pt x="7595" y="9481"/>
                    </a:cubicBezTo>
                    <a:cubicBezTo>
                      <a:pt x="9708" y="6878"/>
                      <a:pt x="11607" y="4527"/>
                      <a:pt x="12965" y="2792"/>
                    </a:cubicBezTo>
                    <a:cubicBezTo>
                      <a:pt x="13656" y="1937"/>
                      <a:pt x="14197" y="1232"/>
                      <a:pt x="14574" y="755"/>
                    </a:cubicBezTo>
                    <a:lnTo>
                      <a:pt x="15014" y="189"/>
                    </a:lnTo>
                    <a:lnTo>
                      <a:pt x="15115" y="50"/>
                    </a:lnTo>
                    <a:cubicBezTo>
                      <a:pt x="15140" y="13"/>
                      <a:pt x="15152" y="0"/>
                      <a:pt x="15153" y="0"/>
                    </a:cubicBezTo>
                    <a:close/>
                    <a:moveTo>
                      <a:pt x="38" y="18887"/>
                    </a:moveTo>
                    <a:lnTo>
                      <a:pt x="0" y="18938"/>
                    </a:lnTo>
                    <a:cubicBezTo>
                      <a:pt x="0" y="18938"/>
                      <a:pt x="13" y="18925"/>
                      <a:pt x="38" y="18887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91;p25">
                <a:extLst>
                  <a:ext uri="{FF2B5EF4-FFF2-40B4-BE49-F238E27FC236}">
                    <a16:creationId xmlns:a16="http://schemas.microsoft.com/office/drawing/2014/main" id="{59B700BF-1824-477E-93D5-E6FD51A22942}"/>
                  </a:ext>
                </a:extLst>
              </p:cNvPr>
              <p:cNvSpPr/>
              <p:nvPr/>
            </p:nvSpPr>
            <p:spPr>
              <a:xfrm>
                <a:off x="5250425" y="3076300"/>
                <a:ext cx="3800" cy="911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3647" extrusionOk="0">
                    <a:moveTo>
                      <a:pt x="13" y="0"/>
                    </a:moveTo>
                    <a:cubicBezTo>
                      <a:pt x="1" y="50"/>
                      <a:pt x="1" y="88"/>
                      <a:pt x="13" y="138"/>
                    </a:cubicBezTo>
                    <a:cubicBezTo>
                      <a:pt x="13" y="252"/>
                      <a:pt x="13" y="377"/>
                      <a:pt x="13" y="528"/>
                    </a:cubicBezTo>
                    <a:cubicBezTo>
                      <a:pt x="26" y="880"/>
                      <a:pt x="39" y="1320"/>
                      <a:pt x="51" y="1823"/>
                    </a:cubicBezTo>
                    <a:cubicBezTo>
                      <a:pt x="64" y="2326"/>
                      <a:pt x="76" y="2779"/>
                      <a:pt x="89" y="3106"/>
                    </a:cubicBezTo>
                    <a:cubicBezTo>
                      <a:pt x="101" y="3269"/>
                      <a:pt x="114" y="3408"/>
                      <a:pt x="114" y="3496"/>
                    </a:cubicBezTo>
                    <a:cubicBezTo>
                      <a:pt x="114" y="3546"/>
                      <a:pt x="127" y="3596"/>
                      <a:pt x="139" y="3647"/>
                    </a:cubicBezTo>
                    <a:cubicBezTo>
                      <a:pt x="152" y="3596"/>
                      <a:pt x="152" y="3546"/>
                      <a:pt x="139" y="3496"/>
                    </a:cubicBezTo>
                    <a:cubicBezTo>
                      <a:pt x="139" y="3395"/>
                      <a:pt x="139" y="3269"/>
                      <a:pt x="139" y="3106"/>
                    </a:cubicBezTo>
                    <a:cubicBezTo>
                      <a:pt x="127" y="2766"/>
                      <a:pt x="127" y="2326"/>
                      <a:pt x="114" y="1823"/>
                    </a:cubicBezTo>
                    <a:cubicBezTo>
                      <a:pt x="101" y="1320"/>
                      <a:pt x="89" y="855"/>
                      <a:pt x="64" y="528"/>
                    </a:cubicBezTo>
                    <a:cubicBezTo>
                      <a:pt x="51" y="365"/>
                      <a:pt x="39" y="226"/>
                      <a:pt x="26" y="138"/>
                    </a:cubicBezTo>
                    <a:cubicBezTo>
                      <a:pt x="26" y="88"/>
                      <a:pt x="26" y="50"/>
                      <a:pt x="1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2;p25">
                <a:extLst>
                  <a:ext uri="{FF2B5EF4-FFF2-40B4-BE49-F238E27FC236}">
                    <a16:creationId xmlns:a16="http://schemas.microsoft.com/office/drawing/2014/main" id="{5632FE7B-3FC6-4161-8053-9A7F98FAEF06}"/>
                  </a:ext>
                </a:extLst>
              </p:cNvPr>
              <p:cNvSpPr/>
              <p:nvPr/>
            </p:nvSpPr>
            <p:spPr>
              <a:xfrm>
                <a:off x="5258300" y="3161950"/>
                <a:ext cx="10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291" extrusionOk="0">
                    <a:moveTo>
                      <a:pt x="4106" y="0"/>
                    </a:moveTo>
                    <a:cubicBezTo>
                      <a:pt x="3852" y="0"/>
                      <a:pt x="3043" y="47"/>
                      <a:pt x="2088" y="120"/>
                    </a:cubicBezTo>
                    <a:cubicBezTo>
                      <a:pt x="943" y="196"/>
                      <a:pt x="0" y="271"/>
                      <a:pt x="0" y="284"/>
                    </a:cubicBezTo>
                    <a:cubicBezTo>
                      <a:pt x="0" y="288"/>
                      <a:pt x="29" y="290"/>
                      <a:pt x="82" y="290"/>
                    </a:cubicBezTo>
                    <a:cubicBezTo>
                      <a:pt x="335" y="290"/>
                      <a:pt x="1143" y="243"/>
                      <a:pt x="2088" y="170"/>
                    </a:cubicBezTo>
                    <a:cubicBezTo>
                      <a:pt x="3244" y="95"/>
                      <a:pt x="4188" y="20"/>
                      <a:pt x="4188" y="7"/>
                    </a:cubicBezTo>
                    <a:cubicBezTo>
                      <a:pt x="4188" y="3"/>
                      <a:pt x="4159" y="0"/>
                      <a:pt x="4106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93;p25">
                <a:extLst>
                  <a:ext uri="{FF2B5EF4-FFF2-40B4-BE49-F238E27FC236}">
                    <a16:creationId xmlns:a16="http://schemas.microsoft.com/office/drawing/2014/main" id="{E32B6D6D-64C3-4F5E-A98B-A61850ECED10}"/>
                  </a:ext>
                </a:extLst>
              </p:cNvPr>
              <p:cNvSpPr/>
              <p:nvPr/>
            </p:nvSpPr>
            <p:spPr>
              <a:xfrm>
                <a:off x="5172775" y="3265550"/>
                <a:ext cx="915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3661" h="642" extrusionOk="0">
                    <a:moveTo>
                      <a:pt x="1" y="0"/>
                    </a:moveTo>
                    <a:cubicBezTo>
                      <a:pt x="39" y="13"/>
                      <a:pt x="89" y="38"/>
                      <a:pt x="139" y="50"/>
                    </a:cubicBezTo>
                    <a:cubicBezTo>
                      <a:pt x="227" y="75"/>
                      <a:pt x="365" y="113"/>
                      <a:pt x="529" y="151"/>
                    </a:cubicBezTo>
                    <a:cubicBezTo>
                      <a:pt x="856" y="239"/>
                      <a:pt x="1309" y="340"/>
                      <a:pt x="1812" y="428"/>
                    </a:cubicBezTo>
                    <a:cubicBezTo>
                      <a:pt x="2315" y="516"/>
                      <a:pt x="2780" y="578"/>
                      <a:pt x="3119" y="604"/>
                    </a:cubicBezTo>
                    <a:cubicBezTo>
                      <a:pt x="3283" y="629"/>
                      <a:pt x="3421" y="641"/>
                      <a:pt x="3509" y="641"/>
                    </a:cubicBezTo>
                    <a:lnTo>
                      <a:pt x="3660" y="641"/>
                    </a:lnTo>
                    <a:cubicBezTo>
                      <a:pt x="3610" y="629"/>
                      <a:pt x="3559" y="616"/>
                      <a:pt x="3522" y="616"/>
                    </a:cubicBezTo>
                    <a:lnTo>
                      <a:pt x="3119" y="566"/>
                    </a:lnTo>
                    <a:cubicBezTo>
                      <a:pt x="2792" y="516"/>
                      <a:pt x="2327" y="453"/>
                      <a:pt x="1824" y="365"/>
                    </a:cubicBezTo>
                    <a:cubicBezTo>
                      <a:pt x="1321" y="277"/>
                      <a:pt x="856" y="176"/>
                      <a:pt x="529" y="113"/>
                    </a:cubicBezTo>
                    <a:lnTo>
                      <a:pt x="139" y="25"/>
                    </a:lnTo>
                    <a:cubicBezTo>
                      <a:pt x="101" y="13"/>
                      <a:pt x="51" y="0"/>
                      <a:pt x="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94;p25">
                <a:extLst>
                  <a:ext uri="{FF2B5EF4-FFF2-40B4-BE49-F238E27FC236}">
                    <a16:creationId xmlns:a16="http://schemas.microsoft.com/office/drawing/2014/main" id="{41F006DE-E636-44FC-AC8E-9F4180B5606B}"/>
                  </a:ext>
                </a:extLst>
              </p:cNvPr>
              <p:cNvSpPr/>
              <p:nvPr/>
            </p:nvSpPr>
            <p:spPr>
              <a:xfrm>
                <a:off x="5147325" y="3182850"/>
                <a:ext cx="26425" cy="82075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328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" y="51"/>
                      <a:pt x="13" y="89"/>
                      <a:pt x="38" y="139"/>
                    </a:cubicBezTo>
                    <a:cubicBezTo>
                      <a:pt x="63" y="227"/>
                      <a:pt x="101" y="353"/>
                      <a:pt x="139" y="491"/>
                    </a:cubicBezTo>
                    <a:cubicBezTo>
                      <a:pt x="227" y="793"/>
                      <a:pt x="352" y="1195"/>
                      <a:pt x="503" y="1648"/>
                    </a:cubicBezTo>
                    <a:cubicBezTo>
                      <a:pt x="642" y="2101"/>
                      <a:pt x="780" y="2516"/>
                      <a:pt x="880" y="2805"/>
                    </a:cubicBezTo>
                    <a:lnTo>
                      <a:pt x="1006" y="3157"/>
                    </a:lnTo>
                    <a:cubicBezTo>
                      <a:pt x="1019" y="3195"/>
                      <a:pt x="1031" y="3245"/>
                      <a:pt x="1057" y="3283"/>
                    </a:cubicBezTo>
                    <a:cubicBezTo>
                      <a:pt x="1044" y="3233"/>
                      <a:pt x="1044" y="3195"/>
                      <a:pt x="1031" y="3145"/>
                    </a:cubicBezTo>
                    <a:lnTo>
                      <a:pt x="918" y="2792"/>
                    </a:lnTo>
                    <a:cubicBezTo>
                      <a:pt x="830" y="2491"/>
                      <a:pt x="704" y="2088"/>
                      <a:pt x="554" y="1636"/>
                    </a:cubicBezTo>
                    <a:cubicBezTo>
                      <a:pt x="315" y="1246"/>
                      <a:pt x="277" y="768"/>
                      <a:pt x="176" y="479"/>
                    </a:cubicBezTo>
                    <a:cubicBezTo>
                      <a:pt x="126" y="340"/>
                      <a:pt x="88" y="227"/>
                      <a:pt x="51" y="127"/>
                    </a:cubicBezTo>
                    <a:cubicBezTo>
                      <a:pt x="38" y="89"/>
                      <a:pt x="25" y="39"/>
                      <a:pt x="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95;p25">
                <a:extLst>
                  <a:ext uri="{FF2B5EF4-FFF2-40B4-BE49-F238E27FC236}">
                    <a16:creationId xmlns:a16="http://schemas.microsoft.com/office/drawing/2014/main" id="{8F53614C-7EED-470C-BA5F-E73572405A0F}"/>
                  </a:ext>
                </a:extLst>
              </p:cNvPr>
              <p:cNvSpPr/>
              <p:nvPr/>
            </p:nvSpPr>
            <p:spPr>
              <a:xfrm>
                <a:off x="5061175" y="3258300"/>
                <a:ext cx="34600" cy="104725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4189" extrusionOk="0">
                    <a:moveTo>
                      <a:pt x="1" y="1"/>
                    </a:moveTo>
                    <a:cubicBezTo>
                      <a:pt x="13" y="64"/>
                      <a:pt x="26" y="114"/>
                      <a:pt x="38" y="177"/>
                    </a:cubicBezTo>
                    <a:cubicBezTo>
                      <a:pt x="76" y="290"/>
                      <a:pt x="127" y="441"/>
                      <a:pt x="189" y="630"/>
                    </a:cubicBezTo>
                    <a:cubicBezTo>
                      <a:pt x="303" y="1007"/>
                      <a:pt x="479" y="1522"/>
                      <a:pt x="667" y="2101"/>
                    </a:cubicBezTo>
                    <a:cubicBezTo>
                      <a:pt x="843" y="2679"/>
                      <a:pt x="1032" y="3207"/>
                      <a:pt x="1158" y="3585"/>
                    </a:cubicBezTo>
                    <a:cubicBezTo>
                      <a:pt x="1221" y="3761"/>
                      <a:pt x="1283" y="3912"/>
                      <a:pt x="1321" y="4025"/>
                    </a:cubicBezTo>
                    <a:cubicBezTo>
                      <a:pt x="1334" y="4075"/>
                      <a:pt x="1359" y="4138"/>
                      <a:pt x="1384" y="4188"/>
                    </a:cubicBezTo>
                    <a:cubicBezTo>
                      <a:pt x="1371" y="4125"/>
                      <a:pt x="1359" y="4075"/>
                      <a:pt x="1346" y="4012"/>
                    </a:cubicBezTo>
                    <a:cubicBezTo>
                      <a:pt x="1309" y="3899"/>
                      <a:pt x="1258" y="3748"/>
                      <a:pt x="1208" y="3559"/>
                    </a:cubicBezTo>
                    <a:cubicBezTo>
                      <a:pt x="1082" y="3182"/>
                      <a:pt x="906" y="2654"/>
                      <a:pt x="718" y="2076"/>
                    </a:cubicBezTo>
                    <a:cubicBezTo>
                      <a:pt x="541" y="1510"/>
                      <a:pt x="353" y="982"/>
                      <a:pt x="227" y="604"/>
                    </a:cubicBezTo>
                    <a:lnTo>
                      <a:pt x="64" y="164"/>
                    </a:lnTo>
                    <a:cubicBezTo>
                      <a:pt x="51" y="101"/>
                      <a:pt x="26" y="51"/>
                      <a:pt x="1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96;p25">
                <a:extLst>
                  <a:ext uri="{FF2B5EF4-FFF2-40B4-BE49-F238E27FC236}">
                    <a16:creationId xmlns:a16="http://schemas.microsoft.com/office/drawing/2014/main" id="{FDD62479-BC69-4E67-9F60-8D58AB651227}"/>
                  </a:ext>
                </a:extLst>
              </p:cNvPr>
              <p:cNvSpPr/>
              <p:nvPr/>
            </p:nvSpPr>
            <p:spPr>
              <a:xfrm>
                <a:off x="5095750" y="3360175"/>
                <a:ext cx="11667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70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1" y="25"/>
                      <a:pt x="114" y="38"/>
                      <a:pt x="177" y="63"/>
                    </a:cubicBezTo>
                    <a:cubicBezTo>
                      <a:pt x="290" y="88"/>
                      <a:pt x="466" y="126"/>
                      <a:pt x="667" y="164"/>
                    </a:cubicBezTo>
                    <a:cubicBezTo>
                      <a:pt x="1095" y="252"/>
                      <a:pt x="1673" y="365"/>
                      <a:pt x="2315" y="453"/>
                    </a:cubicBezTo>
                    <a:cubicBezTo>
                      <a:pt x="2969" y="553"/>
                      <a:pt x="3547" y="616"/>
                      <a:pt x="3975" y="654"/>
                    </a:cubicBezTo>
                    <a:cubicBezTo>
                      <a:pt x="4188" y="679"/>
                      <a:pt x="4364" y="692"/>
                      <a:pt x="4478" y="692"/>
                    </a:cubicBezTo>
                    <a:cubicBezTo>
                      <a:pt x="4509" y="698"/>
                      <a:pt x="4540" y="701"/>
                      <a:pt x="4572" y="701"/>
                    </a:cubicBezTo>
                    <a:cubicBezTo>
                      <a:pt x="4603" y="701"/>
                      <a:pt x="4635" y="698"/>
                      <a:pt x="4666" y="692"/>
                    </a:cubicBezTo>
                    <a:cubicBezTo>
                      <a:pt x="4603" y="679"/>
                      <a:pt x="4540" y="667"/>
                      <a:pt x="4478" y="667"/>
                    </a:cubicBezTo>
                    <a:lnTo>
                      <a:pt x="3975" y="604"/>
                    </a:lnTo>
                    <a:cubicBezTo>
                      <a:pt x="3560" y="566"/>
                      <a:pt x="2969" y="490"/>
                      <a:pt x="2327" y="390"/>
                    </a:cubicBezTo>
                    <a:cubicBezTo>
                      <a:pt x="1686" y="302"/>
                      <a:pt x="1108" y="201"/>
                      <a:pt x="680" y="126"/>
                    </a:cubicBezTo>
                    <a:lnTo>
                      <a:pt x="190" y="25"/>
                    </a:lnTo>
                    <a:cubicBezTo>
                      <a:pt x="127" y="13"/>
                      <a:pt x="64" y="13"/>
                      <a:pt x="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97;p25">
                <a:extLst>
                  <a:ext uri="{FF2B5EF4-FFF2-40B4-BE49-F238E27FC236}">
                    <a16:creationId xmlns:a16="http://schemas.microsoft.com/office/drawing/2014/main" id="{B6F63045-2A36-479A-8E9C-501708022408}"/>
                  </a:ext>
                </a:extLst>
              </p:cNvPr>
              <p:cNvSpPr/>
              <p:nvPr/>
            </p:nvSpPr>
            <p:spPr>
              <a:xfrm>
                <a:off x="4227475" y="3868100"/>
                <a:ext cx="611775" cy="459725"/>
              </a:xfrm>
              <a:custGeom>
                <a:avLst/>
                <a:gdLst/>
                <a:ahLst/>
                <a:cxnLst/>
                <a:rect l="l" t="t" r="r" b="b"/>
                <a:pathLst>
                  <a:path w="24471" h="18389" extrusionOk="0">
                    <a:moveTo>
                      <a:pt x="13292" y="1"/>
                    </a:moveTo>
                    <a:cubicBezTo>
                      <a:pt x="13071" y="1"/>
                      <a:pt x="12856" y="95"/>
                      <a:pt x="12701" y="268"/>
                    </a:cubicBezTo>
                    <a:lnTo>
                      <a:pt x="403" y="12918"/>
                    </a:lnTo>
                    <a:cubicBezTo>
                      <a:pt x="0" y="13346"/>
                      <a:pt x="541" y="14389"/>
                      <a:pt x="1094" y="14578"/>
                    </a:cubicBezTo>
                    <a:lnTo>
                      <a:pt x="12273" y="18350"/>
                    </a:lnTo>
                    <a:cubicBezTo>
                      <a:pt x="12354" y="18376"/>
                      <a:pt x="12437" y="18389"/>
                      <a:pt x="12519" y="18389"/>
                    </a:cubicBezTo>
                    <a:cubicBezTo>
                      <a:pt x="12759" y="18389"/>
                      <a:pt x="12995" y="18283"/>
                      <a:pt x="13154" y="18086"/>
                    </a:cubicBezTo>
                    <a:lnTo>
                      <a:pt x="24106" y="4518"/>
                    </a:lnTo>
                    <a:cubicBezTo>
                      <a:pt x="24471" y="4066"/>
                      <a:pt x="24471" y="3034"/>
                      <a:pt x="23930" y="2858"/>
                    </a:cubicBezTo>
                    <a:lnTo>
                      <a:pt x="13543" y="42"/>
                    </a:lnTo>
                    <a:cubicBezTo>
                      <a:pt x="13461" y="14"/>
                      <a:pt x="13376" y="1"/>
                      <a:pt x="1329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98;p25">
                <a:extLst>
                  <a:ext uri="{FF2B5EF4-FFF2-40B4-BE49-F238E27FC236}">
                    <a16:creationId xmlns:a16="http://schemas.microsoft.com/office/drawing/2014/main" id="{2A502E9E-D98F-45B8-ACC4-C3034BE6E31E}"/>
                  </a:ext>
                </a:extLst>
              </p:cNvPr>
              <p:cNvSpPr/>
              <p:nvPr/>
            </p:nvSpPr>
            <p:spPr>
              <a:xfrm>
                <a:off x="4232500" y="3851950"/>
                <a:ext cx="602675" cy="459525"/>
              </a:xfrm>
              <a:custGeom>
                <a:avLst/>
                <a:gdLst/>
                <a:ahLst/>
                <a:cxnLst/>
                <a:rect l="l" t="t" r="r" b="b"/>
                <a:pathLst>
                  <a:path w="24107" h="18381" extrusionOk="0">
                    <a:moveTo>
                      <a:pt x="12944" y="0"/>
                    </a:moveTo>
                    <a:cubicBezTo>
                      <a:pt x="12717" y="0"/>
                      <a:pt x="12498" y="92"/>
                      <a:pt x="12349" y="260"/>
                    </a:cubicBezTo>
                    <a:lnTo>
                      <a:pt x="403" y="13250"/>
                    </a:lnTo>
                    <a:cubicBezTo>
                      <a:pt x="1" y="13690"/>
                      <a:pt x="177" y="14381"/>
                      <a:pt x="730" y="14570"/>
                    </a:cubicBezTo>
                    <a:lnTo>
                      <a:pt x="11909" y="18343"/>
                    </a:lnTo>
                    <a:cubicBezTo>
                      <a:pt x="11993" y="18368"/>
                      <a:pt x="12078" y="18381"/>
                      <a:pt x="12162" y="18381"/>
                    </a:cubicBezTo>
                    <a:cubicBezTo>
                      <a:pt x="12407" y="18381"/>
                      <a:pt x="12643" y="18275"/>
                      <a:pt x="12802" y="18078"/>
                    </a:cubicBezTo>
                    <a:lnTo>
                      <a:pt x="23742" y="4510"/>
                    </a:lnTo>
                    <a:cubicBezTo>
                      <a:pt x="24106" y="4070"/>
                      <a:pt x="23905" y="3404"/>
                      <a:pt x="23365" y="3228"/>
                    </a:cubicBezTo>
                    <a:lnTo>
                      <a:pt x="13179" y="34"/>
                    </a:lnTo>
                    <a:cubicBezTo>
                      <a:pt x="13101" y="11"/>
                      <a:pt x="13022" y="0"/>
                      <a:pt x="129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99;p25">
                <a:extLst>
                  <a:ext uri="{FF2B5EF4-FFF2-40B4-BE49-F238E27FC236}">
                    <a16:creationId xmlns:a16="http://schemas.microsoft.com/office/drawing/2014/main" id="{AFF08623-4EE6-4A9A-A850-0437827619C2}"/>
                  </a:ext>
                </a:extLst>
              </p:cNvPr>
              <p:cNvSpPr/>
              <p:nvPr/>
            </p:nvSpPr>
            <p:spPr>
              <a:xfrm>
                <a:off x="4232500" y="3851825"/>
                <a:ext cx="601100" cy="460900"/>
              </a:xfrm>
              <a:custGeom>
                <a:avLst/>
                <a:gdLst/>
                <a:ahLst/>
                <a:cxnLst/>
                <a:rect l="l" t="t" r="r" b="b"/>
                <a:pathLst>
                  <a:path w="24044" h="18436" extrusionOk="0">
                    <a:moveTo>
                      <a:pt x="12362" y="265"/>
                    </a:moveTo>
                    <a:lnTo>
                      <a:pt x="12362" y="265"/>
                    </a:lnTo>
                    <a:cubicBezTo>
                      <a:pt x="12362" y="265"/>
                      <a:pt x="12311" y="303"/>
                      <a:pt x="12248" y="378"/>
                    </a:cubicBezTo>
                    <a:cubicBezTo>
                      <a:pt x="12324" y="303"/>
                      <a:pt x="12362" y="265"/>
                      <a:pt x="12362" y="265"/>
                    </a:cubicBezTo>
                    <a:close/>
                    <a:moveTo>
                      <a:pt x="12902" y="1"/>
                    </a:moveTo>
                    <a:cubicBezTo>
                      <a:pt x="12739" y="1"/>
                      <a:pt x="12588" y="64"/>
                      <a:pt x="12462" y="152"/>
                    </a:cubicBezTo>
                    <a:cubicBezTo>
                      <a:pt x="12412" y="190"/>
                      <a:pt x="12374" y="227"/>
                      <a:pt x="12349" y="265"/>
                    </a:cubicBezTo>
                    <a:lnTo>
                      <a:pt x="12374" y="252"/>
                    </a:lnTo>
                    <a:cubicBezTo>
                      <a:pt x="12399" y="227"/>
                      <a:pt x="12437" y="202"/>
                      <a:pt x="12462" y="177"/>
                    </a:cubicBezTo>
                    <a:cubicBezTo>
                      <a:pt x="12601" y="89"/>
                      <a:pt x="12751" y="39"/>
                      <a:pt x="12902" y="39"/>
                    </a:cubicBezTo>
                    <a:cubicBezTo>
                      <a:pt x="12925" y="36"/>
                      <a:pt x="12946" y="35"/>
                      <a:pt x="12968" y="35"/>
                    </a:cubicBezTo>
                    <a:cubicBezTo>
                      <a:pt x="13068" y="35"/>
                      <a:pt x="13159" y="58"/>
                      <a:pt x="13242" y="89"/>
                    </a:cubicBezTo>
                    <a:lnTo>
                      <a:pt x="13644" y="215"/>
                    </a:lnTo>
                    <a:lnTo>
                      <a:pt x="14650" y="529"/>
                    </a:lnTo>
                    <a:lnTo>
                      <a:pt x="21051" y="2554"/>
                    </a:lnTo>
                    <a:lnTo>
                      <a:pt x="23176" y="3233"/>
                    </a:lnTo>
                    <a:cubicBezTo>
                      <a:pt x="23264" y="3258"/>
                      <a:pt x="23365" y="3283"/>
                      <a:pt x="23440" y="3321"/>
                    </a:cubicBezTo>
                    <a:cubicBezTo>
                      <a:pt x="23528" y="3358"/>
                      <a:pt x="23603" y="3409"/>
                      <a:pt x="23666" y="3472"/>
                    </a:cubicBezTo>
                    <a:cubicBezTo>
                      <a:pt x="23805" y="3610"/>
                      <a:pt x="23880" y="3799"/>
                      <a:pt x="23893" y="3987"/>
                    </a:cubicBezTo>
                    <a:cubicBezTo>
                      <a:pt x="23930" y="4390"/>
                      <a:pt x="23553" y="4679"/>
                      <a:pt x="23314" y="5006"/>
                    </a:cubicBezTo>
                    <a:lnTo>
                      <a:pt x="19969" y="9130"/>
                    </a:lnTo>
                    <a:lnTo>
                      <a:pt x="16272" y="13707"/>
                    </a:lnTo>
                    <a:lnTo>
                      <a:pt x="14323" y="16134"/>
                    </a:lnTo>
                    <a:lnTo>
                      <a:pt x="13330" y="17367"/>
                    </a:lnTo>
                    <a:lnTo>
                      <a:pt x="12827" y="17995"/>
                    </a:lnTo>
                    <a:cubicBezTo>
                      <a:pt x="12751" y="18096"/>
                      <a:pt x="12651" y="18184"/>
                      <a:pt x="12538" y="18260"/>
                    </a:cubicBezTo>
                    <a:cubicBezTo>
                      <a:pt x="12424" y="18322"/>
                      <a:pt x="12299" y="18348"/>
                      <a:pt x="12173" y="18348"/>
                    </a:cubicBezTo>
                    <a:cubicBezTo>
                      <a:pt x="12047" y="18348"/>
                      <a:pt x="11921" y="18322"/>
                      <a:pt x="11796" y="18272"/>
                    </a:cubicBezTo>
                    <a:lnTo>
                      <a:pt x="11418" y="18134"/>
                    </a:lnTo>
                    <a:lnTo>
                      <a:pt x="10651" y="17882"/>
                    </a:lnTo>
                    <a:lnTo>
                      <a:pt x="9142" y="17367"/>
                    </a:lnTo>
                    <a:lnTo>
                      <a:pt x="6200" y="16373"/>
                    </a:lnTo>
                    <a:lnTo>
                      <a:pt x="3358" y="15418"/>
                    </a:lnTo>
                    <a:lnTo>
                      <a:pt x="1975" y="14952"/>
                    </a:lnTo>
                    <a:lnTo>
                      <a:pt x="1296" y="14726"/>
                    </a:lnTo>
                    <a:lnTo>
                      <a:pt x="969" y="14613"/>
                    </a:lnTo>
                    <a:cubicBezTo>
                      <a:pt x="856" y="14575"/>
                      <a:pt x="742" y="14537"/>
                      <a:pt x="642" y="14487"/>
                    </a:cubicBezTo>
                    <a:cubicBezTo>
                      <a:pt x="227" y="14273"/>
                      <a:pt x="101" y="13745"/>
                      <a:pt x="378" y="13368"/>
                    </a:cubicBezTo>
                    <a:cubicBezTo>
                      <a:pt x="667" y="13028"/>
                      <a:pt x="994" y="12689"/>
                      <a:pt x="1283" y="12362"/>
                    </a:cubicBezTo>
                    <a:cubicBezTo>
                      <a:pt x="1887" y="11708"/>
                      <a:pt x="2465" y="11079"/>
                      <a:pt x="3031" y="10463"/>
                    </a:cubicBezTo>
                    <a:lnTo>
                      <a:pt x="6162" y="7055"/>
                    </a:lnTo>
                    <a:lnTo>
                      <a:pt x="10702" y="2088"/>
                    </a:lnTo>
                    <a:lnTo>
                      <a:pt x="11934" y="730"/>
                    </a:lnTo>
                    <a:lnTo>
                      <a:pt x="12248" y="378"/>
                    </a:lnTo>
                    <a:lnTo>
                      <a:pt x="11921" y="718"/>
                    </a:lnTo>
                    <a:lnTo>
                      <a:pt x="10677" y="2063"/>
                    </a:lnTo>
                    <a:lnTo>
                      <a:pt x="6124" y="6993"/>
                    </a:lnTo>
                    <a:lnTo>
                      <a:pt x="2981" y="10400"/>
                    </a:lnTo>
                    <a:lnTo>
                      <a:pt x="1220" y="12299"/>
                    </a:lnTo>
                    <a:cubicBezTo>
                      <a:pt x="931" y="12626"/>
                      <a:pt x="617" y="12953"/>
                      <a:pt x="315" y="13292"/>
                    </a:cubicBezTo>
                    <a:cubicBezTo>
                      <a:pt x="1" y="13720"/>
                      <a:pt x="139" y="14311"/>
                      <a:pt x="604" y="14550"/>
                    </a:cubicBezTo>
                    <a:cubicBezTo>
                      <a:pt x="717" y="14600"/>
                      <a:pt x="830" y="14651"/>
                      <a:pt x="944" y="14676"/>
                    </a:cubicBezTo>
                    <a:lnTo>
                      <a:pt x="1271" y="14789"/>
                    </a:lnTo>
                    <a:lnTo>
                      <a:pt x="1950" y="15028"/>
                    </a:lnTo>
                    <a:lnTo>
                      <a:pt x="3333" y="15493"/>
                    </a:lnTo>
                    <a:lnTo>
                      <a:pt x="6175" y="16461"/>
                    </a:lnTo>
                    <a:lnTo>
                      <a:pt x="9117" y="17455"/>
                    </a:lnTo>
                    <a:lnTo>
                      <a:pt x="10626" y="17958"/>
                    </a:lnTo>
                    <a:lnTo>
                      <a:pt x="11393" y="18222"/>
                    </a:lnTo>
                    <a:lnTo>
                      <a:pt x="11771" y="18348"/>
                    </a:lnTo>
                    <a:cubicBezTo>
                      <a:pt x="11896" y="18398"/>
                      <a:pt x="12035" y="18436"/>
                      <a:pt x="12173" y="18436"/>
                    </a:cubicBezTo>
                    <a:cubicBezTo>
                      <a:pt x="12324" y="18436"/>
                      <a:pt x="12462" y="18398"/>
                      <a:pt x="12588" y="18335"/>
                    </a:cubicBezTo>
                    <a:cubicBezTo>
                      <a:pt x="12714" y="18260"/>
                      <a:pt x="12814" y="18159"/>
                      <a:pt x="12902" y="18046"/>
                    </a:cubicBezTo>
                    <a:lnTo>
                      <a:pt x="13405" y="17417"/>
                    </a:lnTo>
                    <a:lnTo>
                      <a:pt x="14399" y="16185"/>
                    </a:lnTo>
                    <a:lnTo>
                      <a:pt x="16360" y="13770"/>
                    </a:lnTo>
                    <a:cubicBezTo>
                      <a:pt x="17630" y="12173"/>
                      <a:pt x="18875" y="10652"/>
                      <a:pt x="20045" y="9193"/>
                    </a:cubicBezTo>
                    <a:lnTo>
                      <a:pt x="23377" y="5056"/>
                    </a:lnTo>
                    <a:lnTo>
                      <a:pt x="23754" y="4566"/>
                    </a:lnTo>
                    <a:cubicBezTo>
                      <a:pt x="24044" y="4239"/>
                      <a:pt x="24031" y="3736"/>
                      <a:pt x="23717" y="3421"/>
                    </a:cubicBezTo>
                    <a:cubicBezTo>
                      <a:pt x="23654" y="3346"/>
                      <a:pt x="23566" y="3296"/>
                      <a:pt x="23478" y="3245"/>
                    </a:cubicBezTo>
                    <a:cubicBezTo>
                      <a:pt x="23377" y="3208"/>
                      <a:pt x="23289" y="3182"/>
                      <a:pt x="23189" y="3157"/>
                    </a:cubicBezTo>
                    <a:lnTo>
                      <a:pt x="21063" y="2491"/>
                    </a:lnTo>
                    <a:lnTo>
                      <a:pt x="14663" y="491"/>
                    </a:lnTo>
                    <a:lnTo>
                      <a:pt x="13657" y="177"/>
                    </a:lnTo>
                    <a:lnTo>
                      <a:pt x="13254" y="51"/>
                    </a:lnTo>
                    <a:cubicBezTo>
                      <a:pt x="13141" y="14"/>
                      <a:pt x="13028" y="1"/>
                      <a:pt x="1290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00;p25">
                <a:extLst>
                  <a:ext uri="{FF2B5EF4-FFF2-40B4-BE49-F238E27FC236}">
                    <a16:creationId xmlns:a16="http://schemas.microsoft.com/office/drawing/2014/main" id="{0263EDFA-A50E-4D78-BA4D-8B72AA64527E}"/>
                  </a:ext>
                </a:extLst>
              </p:cNvPr>
              <p:cNvSpPr/>
              <p:nvPr/>
            </p:nvSpPr>
            <p:spPr>
              <a:xfrm>
                <a:off x="4379625" y="4228450"/>
                <a:ext cx="36800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033" extrusionOk="0">
                    <a:moveTo>
                      <a:pt x="761" y="0"/>
                    </a:moveTo>
                    <a:cubicBezTo>
                      <a:pt x="751" y="0"/>
                      <a:pt x="740" y="0"/>
                      <a:pt x="730" y="1"/>
                    </a:cubicBezTo>
                    <a:cubicBezTo>
                      <a:pt x="328" y="1"/>
                      <a:pt x="1" y="239"/>
                      <a:pt x="13" y="529"/>
                    </a:cubicBezTo>
                    <a:cubicBezTo>
                      <a:pt x="13" y="810"/>
                      <a:pt x="323" y="1032"/>
                      <a:pt x="722" y="1032"/>
                    </a:cubicBezTo>
                    <a:cubicBezTo>
                      <a:pt x="733" y="1032"/>
                      <a:pt x="744" y="1032"/>
                      <a:pt x="755" y="1032"/>
                    </a:cubicBezTo>
                    <a:cubicBezTo>
                      <a:pt x="1157" y="1032"/>
                      <a:pt x="1472" y="793"/>
                      <a:pt x="1472" y="504"/>
                    </a:cubicBezTo>
                    <a:cubicBezTo>
                      <a:pt x="1472" y="234"/>
                      <a:pt x="1161" y="0"/>
                      <a:pt x="7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01;p25">
                <a:extLst>
                  <a:ext uri="{FF2B5EF4-FFF2-40B4-BE49-F238E27FC236}">
                    <a16:creationId xmlns:a16="http://schemas.microsoft.com/office/drawing/2014/main" id="{14DD4E8D-2A4D-46D0-BD5E-E01F8BFEE63F}"/>
                  </a:ext>
                </a:extLst>
              </p:cNvPr>
              <p:cNvSpPr/>
              <p:nvPr/>
            </p:nvSpPr>
            <p:spPr>
              <a:xfrm>
                <a:off x="4267400" y="3866600"/>
                <a:ext cx="535400" cy="402125"/>
              </a:xfrm>
              <a:custGeom>
                <a:avLst/>
                <a:gdLst/>
                <a:ahLst/>
                <a:cxnLst/>
                <a:rect l="l" t="t" r="r" b="b"/>
                <a:pathLst>
                  <a:path w="21416" h="16085" extrusionOk="0">
                    <a:moveTo>
                      <a:pt x="11494" y="1"/>
                    </a:moveTo>
                    <a:lnTo>
                      <a:pt x="0" y="12412"/>
                    </a:lnTo>
                    <a:lnTo>
                      <a:pt x="10840" y="16084"/>
                    </a:lnTo>
                    <a:lnTo>
                      <a:pt x="21415" y="3220"/>
                    </a:lnTo>
                    <a:lnTo>
                      <a:pt x="114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02;p25">
                <a:extLst>
                  <a:ext uri="{FF2B5EF4-FFF2-40B4-BE49-F238E27FC236}">
                    <a16:creationId xmlns:a16="http://schemas.microsoft.com/office/drawing/2014/main" id="{540E703E-BF69-47E7-B4BB-1012FB3F1D6F}"/>
                  </a:ext>
                </a:extLst>
              </p:cNvPr>
              <p:cNvSpPr/>
              <p:nvPr/>
            </p:nvSpPr>
            <p:spPr>
              <a:xfrm>
                <a:off x="4746500" y="3943000"/>
                <a:ext cx="352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42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4" y="89"/>
                      <a:pt x="453" y="164"/>
                      <a:pt x="679" y="227"/>
                    </a:cubicBezTo>
                    <a:cubicBezTo>
                      <a:pt x="918" y="315"/>
                      <a:pt x="1157" y="378"/>
                      <a:pt x="1409" y="428"/>
                    </a:cubicBezTo>
                    <a:cubicBezTo>
                      <a:pt x="1182" y="340"/>
                      <a:pt x="943" y="265"/>
                      <a:pt x="717" y="202"/>
                    </a:cubicBezTo>
                    <a:cubicBezTo>
                      <a:pt x="478" y="114"/>
                      <a:pt x="239" y="51"/>
                      <a:pt x="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03;p25">
                <a:extLst>
                  <a:ext uri="{FF2B5EF4-FFF2-40B4-BE49-F238E27FC236}">
                    <a16:creationId xmlns:a16="http://schemas.microsoft.com/office/drawing/2014/main" id="{5D8D82C6-438C-4F93-B947-B703C0A5830F}"/>
                  </a:ext>
                </a:extLst>
              </p:cNvPr>
              <p:cNvSpPr/>
              <p:nvPr/>
            </p:nvSpPr>
            <p:spPr>
              <a:xfrm>
                <a:off x="4742400" y="3947400"/>
                <a:ext cx="352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429" extrusionOk="0">
                    <a:moveTo>
                      <a:pt x="1" y="1"/>
                    </a:moveTo>
                    <a:cubicBezTo>
                      <a:pt x="215" y="89"/>
                      <a:pt x="454" y="164"/>
                      <a:pt x="680" y="227"/>
                    </a:cubicBezTo>
                    <a:cubicBezTo>
                      <a:pt x="919" y="315"/>
                      <a:pt x="1158" y="378"/>
                      <a:pt x="1409" y="428"/>
                    </a:cubicBezTo>
                    <a:cubicBezTo>
                      <a:pt x="1183" y="340"/>
                      <a:pt x="957" y="265"/>
                      <a:pt x="718" y="202"/>
                    </a:cubicBezTo>
                    <a:cubicBezTo>
                      <a:pt x="479" y="114"/>
                      <a:pt x="240" y="51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04;p25">
                <a:extLst>
                  <a:ext uri="{FF2B5EF4-FFF2-40B4-BE49-F238E27FC236}">
                    <a16:creationId xmlns:a16="http://schemas.microsoft.com/office/drawing/2014/main" id="{7EAEC34D-59E5-4D07-B5D3-F6ED78B7E6AA}"/>
                  </a:ext>
                </a:extLst>
              </p:cNvPr>
              <p:cNvSpPr/>
              <p:nvPr/>
            </p:nvSpPr>
            <p:spPr>
              <a:xfrm>
                <a:off x="4738325" y="3952125"/>
                <a:ext cx="3555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42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7" y="88"/>
                      <a:pt x="453" y="164"/>
                      <a:pt x="692" y="227"/>
                    </a:cubicBezTo>
                    <a:cubicBezTo>
                      <a:pt x="931" y="302"/>
                      <a:pt x="1170" y="378"/>
                      <a:pt x="1421" y="428"/>
                    </a:cubicBezTo>
                    <a:cubicBezTo>
                      <a:pt x="1195" y="327"/>
                      <a:pt x="956" y="252"/>
                      <a:pt x="730" y="189"/>
                    </a:cubicBezTo>
                    <a:cubicBezTo>
                      <a:pt x="491" y="113"/>
                      <a:pt x="252" y="51"/>
                      <a:pt x="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505;p25">
                <a:extLst>
                  <a:ext uri="{FF2B5EF4-FFF2-40B4-BE49-F238E27FC236}">
                    <a16:creationId xmlns:a16="http://schemas.microsoft.com/office/drawing/2014/main" id="{90F250DF-5DEA-4CFA-B040-09CFF65F73A2}"/>
                  </a:ext>
                </a:extLst>
              </p:cNvPr>
              <p:cNvSpPr/>
              <p:nvPr/>
            </p:nvSpPr>
            <p:spPr>
              <a:xfrm>
                <a:off x="4525175" y="3927600"/>
                <a:ext cx="205950" cy="69500"/>
              </a:xfrm>
              <a:custGeom>
                <a:avLst/>
                <a:gdLst/>
                <a:ahLst/>
                <a:cxnLst/>
                <a:rect l="l" t="t" r="r" b="b"/>
                <a:pathLst>
                  <a:path w="8238" h="2780" extrusionOk="0">
                    <a:moveTo>
                      <a:pt x="1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" y="13"/>
                      <a:pt x="1774" y="642"/>
                      <a:pt x="4012" y="1396"/>
                    </a:cubicBezTo>
                    <a:cubicBezTo>
                      <a:pt x="6313" y="2163"/>
                      <a:pt x="8225" y="2780"/>
                      <a:pt x="8225" y="2780"/>
                    </a:cubicBezTo>
                    <a:cubicBezTo>
                      <a:pt x="8237" y="2767"/>
                      <a:pt x="6338" y="2138"/>
                      <a:pt x="4037" y="1371"/>
                    </a:cubicBezTo>
                    <a:cubicBezTo>
                      <a:pt x="1821" y="612"/>
                      <a:pt x="49" y="0"/>
                      <a:pt x="1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506;p25">
                <a:extLst>
                  <a:ext uri="{FF2B5EF4-FFF2-40B4-BE49-F238E27FC236}">
                    <a16:creationId xmlns:a16="http://schemas.microsoft.com/office/drawing/2014/main" id="{72DCA050-8AEA-49D8-A6E7-AB2F201C752B}"/>
                  </a:ext>
                </a:extLst>
              </p:cNvPr>
              <p:cNvSpPr/>
              <p:nvPr/>
            </p:nvSpPr>
            <p:spPr>
              <a:xfrm>
                <a:off x="4565425" y="3948025"/>
                <a:ext cx="98425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1347" extrusionOk="0">
                    <a:moveTo>
                      <a:pt x="13" y="1"/>
                    </a:moveTo>
                    <a:cubicBezTo>
                      <a:pt x="0" y="13"/>
                      <a:pt x="843" y="315"/>
                      <a:pt x="1924" y="692"/>
                    </a:cubicBezTo>
                    <a:cubicBezTo>
                      <a:pt x="3018" y="1057"/>
                      <a:pt x="3911" y="1346"/>
                      <a:pt x="3924" y="1346"/>
                    </a:cubicBezTo>
                    <a:cubicBezTo>
                      <a:pt x="3936" y="1334"/>
                      <a:pt x="3031" y="1032"/>
                      <a:pt x="1962" y="655"/>
                    </a:cubicBezTo>
                    <a:cubicBezTo>
                      <a:pt x="893" y="290"/>
                      <a:pt x="25" y="1"/>
                      <a:pt x="1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507;p25">
                <a:extLst>
                  <a:ext uri="{FF2B5EF4-FFF2-40B4-BE49-F238E27FC236}">
                    <a16:creationId xmlns:a16="http://schemas.microsoft.com/office/drawing/2014/main" id="{0EFD2142-7D5C-4856-AC7D-A461ED006E3E}"/>
                  </a:ext>
                </a:extLst>
              </p:cNvPr>
              <p:cNvSpPr/>
              <p:nvPr/>
            </p:nvSpPr>
            <p:spPr>
              <a:xfrm>
                <a:off x="4494050" y="3952850"/>
                <a:ext cx="107550" cy="41950"/>
              </a:xfrm>
              <a:custGeom>
                <a:avLst/>
                <a:gdLst/>
                <a:ahLst/>
                <a:cxnLst/>
                <a:rect l="l" t="t" r="r" b="b"/>
                <a:pathLst>
                  <a:path w="4302" h="1678" extrusionOk="0">
                    <a:moveTo>
                      <a:pt x="928" y="1"/>
                    </a:moveTo>
                    <a:cubicBezTo>
                      <a:pt x="690" y="1"/>
                      <a:pt x="458" y="70"/>
                      <a:pt x="252" y="210"/>
                    </a:cubicBezTo>
                    <a:cubicBezTo>
                      <a:pt x="1" y="399"/>
                      <a:pt x="76" y="650"/>
                      <a:pt x="428" y="764"/>
                    </a:cubicBezTo>
                    <a:lnTo>
                      <a:pt x="2994" y="1619"/>
                    </a:lnTo>
                    <a:cubicBezTo>
                      <a:pt x="3122" y="1658"/>
                      <a:pt x="3253" y="1678"/>
                      <a:pt x="3382" y="1678"/>
                    </a:cubicBezTo>
                    <a:cubicBezTo>
                      <a:pt x="3623" y="1678"/>
                      <a:pt x="3858" y="1611"/>
                      <a:pt x="4062" y="1480"/>
                    </a:cubicBezTo>
                    <a:cubicBezTo>
                      <a:pt x="4301" y="1279"/>
                      <a:pt x="4213" y="1028"/>
                      <a:pt x="3861" y="914"/>
                    </a:cubicBezTo>
                    <a:lnTo>
                      <a:pt x="1309" y="59"/>
                    </a:lnTo>
                    <a:cubicBezTo>
                      <a:pt x="1182" y="20"/>
                      <a:pt x="1055" y="1"/>
                      <a:pt x="928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508;p25">
                <a:extLst>
                  <a:ext uri="{FF2B5EF4-FFF2-40B4-BE49-F238E27FC236}">
                    <a16:creationId xmlns:a16="http://schemas.microsoft.com/office/drawing/2014/main" id="{58472D26-A4B3-4C82-A7D8-6B22249841BC}"/>
                  </a:ext>
                </a:extLst>
              </p:cNvPr>
              <p:cNvSpPr/>
              <p:nvPr/>
            </p:nvSpPr>
            <p:spPr>
              <a:xfrm>
                <a:off x="4599375" y="3988600"/>
                <a:ext cx="106900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4276" h="1698" extrusionOk="0">
                    <a:moveTo>
                      <a:pt x="859" y="0"/>
                    </a:moveTo>
                    <a:cubicBezTo>
                      <a:pt x="799" y="0"/>
                      <a:pt x="739" y="5"/>
                      <a:pt x="679" y="13"/>
                    </a:cubicBezTo>
                    <a:cubicBezTo>
                      <a:pt x="503" y="25"/>
                      <a:pt x="327" y="75"/>
                      <a:pt x="189" y="163"/>
                    </a:cubicBezTo>
                    <a:cubicBezTo>
                      <a:pt x="76" y="226"/>
                      <a:pt x="13" y="327"/>
                      <a:pt x="0" y="440"/>
                    </a:cubicBezTo>
                    <a:cubicBezTo>
                      <a:pt x="13" y="553"/>
                      <a:pt x="76" y="654"/>
                      <a:pt x="176" y="704"/>
                    </a:cubicBezTo>
                    <a:cubicBezTo>
                      <a:pt x="227" y="742"/>
                      <a:pt x="290" y="767"/>
                      <a:pt x="365" y="792"/>
                    </a:cubicBezTo>
                    <a:lnTo>
                      <a:pt x="566" y="855"/>
                    </a:lnTo>
                    <a:lnTo>
                      <a:pt x="956" y="981"/>
                    </a:lnTo>
                    <a:lnTo>
                      <a:pt x="1648" y="1195"/>
                    </a:lnTo>
                    <a:lnTo>
                      <a:pt x="2679" y="1509"/>
                    </a:lnTo>
                    <a:lnTo>
                      <a:pt x="2955" y="1597"/>
                    </a:lnTo>
                    <a:cubicBezTo>
                      <a:pt x="2993" y="1610"/>
                      <a:pt x="3018" y="1610"/>
                      <a:pt x="3056" y="1622"/>
                    </a:cubicBezTo>
                    <a:cubicBezTo>
                      <a:pt x="3031" y="1610"/>
                      <a:pt x="2993" y="1597"/>
                      <a:pt x="2968" y="1584"/>
                    </a:cubicBezTo>
                    <a:lnTo>
                      <a:pt x="2691" y="1496"/>
                    </a:lnTo>
                    <a:lnTo>
                      <a:pt x="1685" y="1169"/>
                    </a:lnTo>
                    <a:lnTo>
                      <a:pt x="981" y="943"/>
                    </a:lnTo>
                    <a:lnTo>
                      <a:pt x="604" y="817"/>
                    </a:lnTo>
                    <a:lnTo>
                      <a:pt x="403" y="754"/>
                    </a:lnTo>
                    <a:cubicBezTo>
                      <a:pt x="340" y="729"/>
                      <a:pt x="277" y="704"/>
                      <a:pt x="227" y="666"/>
                    </a:cubicBezTo>
                    <a:cubicBezTo>
                      <a:pt x="139" y="629"/>
                      <a:pt x="76" y="528"/>
                      <a:pt x="76" y="428"/>
                    </a:cubicBezTo>
                    <a:cubicBezTo>
                      <a:pt x="76" y="327"/>
                      <a:pt x="151" y="226"/>
                      <a:pt x="239" y="176"/>
                    </a:cubicBezTo>
                    <a:cubicBezTo>
                      <a:pt x="378" y="101"/>
                      <a:pt x="528" y="50"/>
                      <a:pt x="692" y="38"/>
                    </a:cubicBezTo>
                    <a:cubicBezTo>
                      <a:pt x="751" y="29"/>
                      <a:pt x="809" y="25"/>
                      <a:pt x="868" y="25"/>
                    </a:cubicBezTo>
                    <a:cubicBezTo>
                      <a:pt x="984" y="25"/>
                      <a:pt x="1099" y="42"/>
                      <a:pt x="1208" y="75"/>
                    </a:cubicBezTo>
                    <a:cubicBezTo>
                      <a:pt x="1849" y="289"/>
                      <a:pt x="2465" y="490"/>
                      <a:pt x="3031" y="666"/>
                    </a:cubicBezTo>
                    <a:lnTo>
                      <a:pt x="3836" y="918"/>
                    </a:lnTo>
                    <a:cubicBezTo>
                      <a:pt x="4100" y="993"/>
                      <a:pt x="4225" y="1132"/>
                      <a:pt x="4225" y="1257"/>
                    </a:cubicBezTo>
                    <a:cubicBezTo>
                      <a:pt x="4225" y="1396"/>
                      <a:pt x="4100" y="1509"/>
                      <a:pt x="3949" y="1572"/>
                    </a:cubicBezTo>
                    <a:cubicBezTo>
                      <a:pt x="3798" y="1635"/>
                      <a:pt x="3634" y="1672"/>
                      <a:pt x="3471" y="1672"/>
                    </a:cubicBezTo>
                    <a:cubicBezTo>
                      <a:pt x="3370" y="1672"/>
                      <a:pt x="3257" y="1672"/>
                      <a:pt x="3157" y="1647"/>
                    </a:cubicBezTo>
                    <a:cubicBezTo>
                      <a:pt x="3094" y="1635"/>
                      <a:pt x="3056" y="1622"/>
                      <a:pt x="3056" y="1622"/>
                    </a:cubicBezTo>
                    <a:lnTo>
                      <a:pt x="3056" y="1622"/>
                    </a:lnTo>
                    <a:cubicBezTo>
                      <a:pt x="3081" y="1635"/>
                      <a:pt x="3119" y="1647"/>
                      <a:pt x="3144" y="1660"/>
                    </a:cubicBezTo>
                    <a:cubicBezTo>
                      <a:pt x="3245" y="1685"/>
                      <a:pt x="3358" y="1698"/>
                      <a:pt x="3471" y="1698"/>
                    </a:cubicBezTo>
                    <a:cubicBezTo>
                      <a:pt x="3634" y="1698"/>
                      <a:pt x="3811" y="1660"/>
                      <a:pt x="3961" y="1597"/>
                    </a:cubicBezTo>
                    <a:cubicBezTo>
                      <a:pt x="4137" y="1534"/>
                      <a:pt x="4276" y="1408"/>
                      <a:pt x="4276" y="1270"/>
                    </a:cubicBezTo>
                    <a:cubicBezTo>
                      <a:pt x="4276" y="1195"/>
                      <a:pt x="4238" y="1119"/>
                      <a:pt x="4188" y="1056"/>
                    </a:cubicBezTo>
                    <a:cubicBezTo>
                      <a:pt x="4087" y="981"/>
                      <a:pt x="3987" y="931"/>
                      <a:pt x="3873" y="905"/>
                    </a:cubicBezTo>
                    <a:lnTo>
                      <a:pt x="3069" y="641"/>
                    </a:lnTo>
                    <a:lnTo>
                      <a:pt x="1245" y="63"/>
                    </a:lnTo>
                    <a:cubicBezTo>
                      <a:pt x="1116" y="20"/>
                      <a:pt x="987" y="0"/>
                      <a:pt x="85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509;p25">
                <a:extLst>
                  <a:ext uri="{FF2B5EF4-FFF2-40B4-BE49-F238E27FC236}">
                    <a16:creationId xmlns:a16="http://schemas.microsoft.com/office/drawing/2014/main" id="{27A88A2F-9184-480F-ABF6-4FABB6087E89}"/>
                  </a:ext>
                </a:extLst>
              </p:cNvPr>
              <p:cNvSpPr/>
              <p:nvPr/>
            </p:nvSpPr>
            <p:spPr>
              <a:xfrm>
                <a:off x="4556000" y="3914075"/>
                <a:ext cx="174500" cy="65100"/>
              </a:xfrm>
              <a:custGeom>
                <a:avLst/>
                <a:gdLst/>
                <a:ahLst/>
                <a:cxnLst/>
                <a:rect l="l" t="t" r="r" b="b"/>
                <a:pathLst>
                  <a:path w="6980" h="2604" extrusionOk="0">
                    <a:moveTo>
                      <a:pt x="365" y="1"/>
                    </a:moveTo>
                    <a:lnTo>
                      <a:pt x="0" y="403"/>
                    </a:lnTo>
                    <a:lnTo>
                      <a:pt x="6677" y="2604"/>
                    </a:lnTo>
                    <a:lnTo>
                      <a:pt x="6979" y="2189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510;p25">
                <a:extLst>
                  <a:ext uri="{FF2B5EF4-FFF2-40B4-BE49-F238E27FC236}">
                    <a16:creationId xmlns:a16="http://schemas.microsoft.com/office/drawing/2014/main" id="{1A5AB58D-5CB1-4411-88BB-8B422DADE924}"/>
                  </a:ext>
                </a:extLst>
              </p:cNvPr>
              <p:cNvSpPr/>
              <p:nvPr/>
            </p:nvSpPr>
            <p:spPr>
              <a:xfrm>
                <a:off x="4464500" y="4107100"/>
                <a:ext cx="186775" cy="146875"/>
              </a:xfrm>
              <a:custGeom>
                <a:avLst/>
                <a:gdLst/>
                <a:ahLst/>
                <a:cxnLst/>
                <a:rect l="l" t="t" r="r" b="b"/>
                <a:pathLst>
                  <a:path w="7471" h="5875" extrusionOk="0">
                    <a:moveTo>
                      <a:pt x="6804" y="1"/>
                    </a:moveTo>
                    <a:cubicBezTo>
                      <a:pt x="6653" y="1"/>
                      <a:pt x="6653" y="76"/>
                      <a:pt x="6452" y="617"/>
                    </a:cubicBezTo>
                    <a:cubicBezTo>
                      <a:pt x="6452" y="617"/>
                      <a:pt x="6359" y="812"/>
                      <a:pt x="6304" y="812"/>
                    </a:cubicBezTo>
                    <a:cubicBezTo>
                      <a:pt x="6298" y="812"/>
                      <a:pt x="6293" y="810"/>
                      <a:pt x="6288" y="805"/>
                    </a:cubicBezTo>
                    <a:cubicBezTo>
                      <a:pt x="6238" y="743"/>
                      <a:pt x="6301" y="240"/>
                      <a:pt x="6276" y="114"/>
                    </a:cubicBezTo>
                    <a:cubicBezTo>
                      <a:pt x="6272" y="96"/>
                      <a:pt x="6254" y="87"/>
                      <a:pt x="6231" y="87"/>
                    </a:cubicBezTo>
                    <a:cubicBezTo>
                      <a:pt x="6170" y="87"/>
                      <a:pt x="6067" y="144"/>
                      <a:pt x="6049" y="252"/>
                    </a:cubicBezTo>
                    <a:cubicBezTo>
                      <a:pt x="6024" y="441"/>
                      <a:pt x="5986" y="629"/>
                      <a:pt x="5911" y="805"/>
                    </a:cubicBezTo>
                    <a:cubicBezTo>
                      <a:pt x="5898" y="818"/>
                      <a:pt x="5873" y="831"/>
                      <a:pt x="5848" y="856"/>
                    </a:cubicBezTo>
                    <a:cubicBezTo>
                      <a:pt x="5710" y="906"/>
                      <a:pt x="5597" y="1007"/>
                      <a:pt x="5521" y="1145"/>
                    </a:cubicBezTo>
                    <a:lnTo>
                      <a:pt x="5395" y="1359"/>
                    </a:lnTo>
                    <a:lnTo>
                      <a:pt x="2755" y="4100"/>
                    </a:lnTo>
                    <a:lnTo>
                      <a:pt x="2491" y="3295"/>
                    </a:lnTo>
                    <a:lnTo>
                      <a:pt x="1" y="3773"/>
                    </a:lnTo>
                    <a:lnTo>
                      <a:pt x="843" y="5307"/>
                    </a:lnTo>
                    <a:cubicBezTo>
                      <a:pt x="994" y="5571"/>
                      <a:pt x="1371" y="5772"/>
                      <a:pt x="1862" y="5848"/>
                    </a:cubicBezTo>
                    <a:cubicBezTo>
                      <a:pt x="1993" y="5866"/>
                      <a:pt x="2127" y="5875"/>
                      <a:pt x="2261" y="5875"/>
                    </a:cubicBezTo>
                    <a:cubicBezTo>
                      <a:pt x="2963" y="5875"/>
                      <a:pt x="3668" y="5635"/>
                      <a:pt x="3974" y="5244"/>
                    </a:cubicBezTo>
                    <a:lnTo>
                      <a:pt x="6841" y="1560"/>
                    </a:lnTo>
                    <a:cubicBezTo>
                      <a:pt x="6841" y="1560"/>
                      <a:pt x="7470" y="856"/>
                      <a:pt x="7181" y="768"/>
                    </a:cubicBezTo>
                    <a:cubicBezTo>
                      <a:pt x="7181" y="768"/>
                      <a:pt x="7170" y="767"/>
                      <a:pt x="7153" y="767"/>
                    </a:cubicBezTo>
                    <a:cubicBezTo>
                      <a:pt x="7111" y="767"/>
                      <a:pt x="7035" y="773"/>
                      <a:pt x="7018" y="818"/>
                    </a:cubicBezTo>
                    <a:cubicBezTo>
                      <a:pt x="7018" y="818"/>
                      <a:pt x="7030" y="692"/>
                      <a:pt x="6879" y="692"/>
                    </a:cubicBezTo>
                    <a:cubicBezTo>
                      <a:pt x="6804" y="692"/>
                      <a:pt x="6728" y="730"/>
                      <a:pt x="6691" y="805"/>
                    </a:cubicBezTo>
                    <a:cubicBezTo>
                      <a:pt x="6691" y="805"/>
                      <a:pt x="6992" y="1"/>
                      <a:pt x="6804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511;p25">
                <a:extLst>
                  <a:ext uri="{FF2B5EF4-FFF2-40B4-BE49-F238E27FC236}">
                    <a16:creationId xmlns:a16="http://schemas.microsoft.com/office/drawing/2014/main" id="{3914CF95-B636-43D8-8CB5-C869B838CA46}"/>
                  </a:ext>
                </a:extLst>
              </p:cNvPr>
              <p:cNvSpPr/>
              <p:nvPr/>
            </p:nvSpPr>
            <p:spPr>
              <a:xfrm>
                <a:off x="4607850" y="4130250"/>
                <a:ext cx="201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806" h="433" extrusionOk="0">
                    <a:moveTo>
                      <a:pt x="671" y="0"/>
                    </a:moveTo>
                    <a:cubicBezTo>
                      <a:pt x="658" y="0"/>
                      <a:pt x="644" y="2"/>
                      <a:pt x="630" y="5"/>
                    </a:cubicBezTo>
                    <a:cubicBezTo>
                      <a:pt x="567" y="5"/>
                      <a:pt x="504" y="18"/>
                      <a:pt x="428" y="30"/>
                    </a:cubicBezTo>
                    <a:cubicBezTo>
                      <a:pt x="336" y="53"/>
                      <a:pt x="244" y="87"/>
                      <a:pt x="161" y="131"/>
                    </a:cubicBezTo>
                    <a:lnTo>
                      <a:pt x="161" y="131"/>
                    </a:lnTo>
                    <a:cubicBezTo>
                      <a:pt x="147" y="87"/>
                      <a:pt x="123" y="54"/>
                      <a:pt x="76" y="43"/>
                    </a:cubicBezTo>
                    <a:cubicBezTo>
                      <a:pt x="64" y="43"/>
                      <a:pt x="127" y="81"/>
                      <a:pt x="127" y="144"/>
                    </a:cubicBezTo>
                    <a:lnTo>
                      <a:pt x="127" y="169"/>
                    </a:lnTo>
                    <a:lnTo>
                      <a:pt x="164" y="156"/>
                    </a:lnTo>
                    <a:cubicBezTo>
                      <a:pt x="252" y="106"/>
                      <a:pt x="340" y="81"/>
                      <a:pt x="441" y="56"/>
                    </a:cubicBezTo>
                    <a:cubicBezTo>
                      <a:pt x="504" y="43"/>
                      <a:pt x="567" y="30"/>
                      <a:pt x="642" y="30"/>
                    </a:cubicBezTo>
                    <a:cubicBezTo>
                      <a:pt x="655" y="24"/>
                      <a:pt x="667" y="21"/>
                      <a:pt x="680" y="21"/>
                    </a:cubicBezTo>
                    <a:cubicBezTo>
                      <a:pt x="692" y="21"/>
                      <a:pt x="705" y="24"/>
                      <a:pt x="718" y="30"/>
                    </a:cubicBezTo>
                    <a:cubicBezTo>
                      <a:pt x="743" y="30"/>
                      <a:pt x="743" y="56"/>
                      <a:pt x="743" y="68"/>
                    </a:cubicBezTo>
                    <a:cubicBezTo>
                      <a:pt x="730" y="106"/>
                      <a:pt x="667" y="131"/>
                      <a:pt x="630" y="156"/>
                    </a:cubicBezTo>
                    <a:cubicBezTo>
                      <a:pt x="579" y="181"/>
                      <a:pt x="542" y="206"/>
                      <a:pt x="491" y="232"/>
                    </a:cubicBezTo>
                    <a:cubicBezTo>
                      <a:pt x="403" y="282"/>
                      <a:pt x="328" y="307"/>
                      <a:pt x="252" y="345"/>
                    </a:cubicBezTo>
                    <a:cubicBezTo>
                      <a:pt x="101" y="395"/>
                      <a:pt x="1" y="433"/>
                      <a:pt x="1" y="433"/>
                    </a:cubicBezTo>
                    <a:cubicBezTo>
                      <a:pt x="89" y="420"/>
                      <a:pt x="177" y="395"/>
                      <a:pt x="265" y="370"/>
                    </a:cubicBezTo>
                    <a:cubicBezTo>
                      <a:pt x="353" y="345"/>
                      <a:pt x="441" y="307"/>
                      <a:pt x="529" y="269"/>
                    </a:cubicBezTo>
                    <a:lnTo>
                      <a:pt x="667" y="194"/>
                    </a:lnTo>
                    <a:cubicBezTo>
                      <a:pt x="705" y="156"/>
                      <a:pt x="768" y="131"/>
                      <a:pt x="793" y="93"/>
                    </a:cubicBezTo>
                    <a:cubicBezTo>
                      <a:pt x="806" y="56"/>
                      <a:pt x="793" y="18"/>
                      <a:pt x="755" y="18"/>
                    </a:cubicBezTo>
                    <a:cubicBezTo>
                      <a:pt x="729" y="9"/>
                      <a:pt x="702" y="0"/>
                      <a:pt x="671" y="0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512;p25">
                <a:extLst>
                  <a:ext uri="{FF2B5EF4-FFF2-40B4-BE49-F238E27FC236}">
                    <a16:creationId xmlns:a16="http://schemas.microsoft.com/office/drawing/2014/main" id="{499E7F13-FE4B-4F9B-8CA7-4BC19FA3BAAE}"/>
                  </a:ext>
                </a:extLst>
              </p:cNvPr>
              <p:cNvSpPr/>
              <p:nvPr/>
            </p:nvSpPr>
            <p:spPr>
              <a:xfrm>
                <a:off x="4622625" y="4128175"/>
                <a:ext cx="163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521" extrusionOk="0">
                    <a:moveTo>
                      <a:pt x="353" y="0"/>
                    </a:moveTo>
                    <a:cubicBezTo>
                      <a:pt x="303" y="50"/>
                      <a:pt x="252" y="101"/>
                      <a:pt x="215" y="164"/>
                    </a:cubicBezTo>
                    <a:lnTo>
                      <a:pt x="76" y="315"/>
                    </a:lnTo>
                    <a:cubicBezTo>
                      <a:pt x="51" y="352"/>
                      <a:pt x="26" y="390"/>
                      <a:pt x="13" y="415"/>
                    </a:cubicBezTo>
                    <a:cubicBezTo>
                      <a:pt x="1" y="440"/>
                      <a:pt x="1" y="465"/>
                      <a:pt x="13" y="491"/>
                    </a:cubicBezTo>
                    <a:cubicBezTo>
                      <a:pt x="32" y="509"/>
                      <a:pt x="57" y="521"/>
                      <a:pt x="84" y="521"/>
                    </a:cubicBezTo>
                    <a:cubicBezTo>
                      <a:pt x="94" y="521"/>
                      <a:pt x="104" y="519"/>
                      <a:pt x="114" y="516"/>
                    </a:cubicBezTo>
                    <a:cubicBezTo>
                      <a:pt x="177" y="503"/>
                      <a:pt x="227" y="478"/>
                      <a:pt x="265" y="428"/>
                    </a:cubicBezTo>
                    <a:cubicBezTo>
                      <a:pt x="303" y="403"/>
                      <a:pt x="340" y="365"/>
                      <a:pt x="366" y="340"/>
                    </a:cubicBezTo>
                    <a:cubicBezTo>
                      <a:pt x="441" y="289"/>
                      <a:pt x="479" y="227"/>
                      <a:pt x="529" y="176"/>
                    </a:cubicBezTo>
                    <a:cubicBezTo>
                      <a:pt x="579" y="139"/>
                      <a:pt x="617" y="76"/>
                      <a:pt x="655" y="25"/>
                    </a:cubicBezTo>
                    <a:lnTo>
                      <a:pt x="655" y="25"/>
                    </a:lnTo>
                    <a:cubicBezTo>
                      <a:pt x="592" y="63"/>
                      <a:pt x="542" y="113"/>
                      <a:pt x="491" y="164"/>
                    </a:cubicBezTo>
                    <a:cubicBezTo>
                      <a:pt x="454" y="214"/>
                      <a:pt x="403" y="264"/>
                      <a:pt x="340" y="327"/>
                    </a:cubicBezTo>
                    <a:cubicBezTo>
                      <a:pt x="303" y="352"/>
                      <a:pt x="265" y="390"/>
                      <a:pt x="240" y="415"/>
                    </a:cubicBezTo>
                    <a:cubicBezTo>
                      <a:pt x="202" y="453"/>
                      <a:pt x="152" y="478"/>
                      <a:pt x="114" y="491"/>
                    </a:cubicBezTo>
                    <a:cubicBezTo>
                      <a:pt x="64" y="491"/>
                      <a:pt x="39" y="453"/>
                      <a:pt x="51" y="428"/>
                    </a:cubicBezTo>
                    <a:cubicBezTo>
                      <a:pt x="76" y="390"/>
                      <a:pt x="101" y="365"/>
                      <a:pt x="127" y="327"/>
                    </a:cubicBezTo>
                    <a:lnTo>
                      <a:pt x="252" y="164"/>
                    </a:lnTo>
                    <a:cubicBezTo>
                      <a:pt x="290" y="113"/>
                      <a:pt x="328" y="63"/>
                      <a:pt x="353" y="0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513;p25">
                <a:extLst>
                  <a:ext uri="{FF2B5EF4-FFF2-40B4-BE49-F238E27FC236}">
                    <a16:creationId xmlns:a16="http://schemas.microsoft.com/office/drawing/2014/main" id="{0F5B6FB2-2C06-4AD2-8A52-F8E2619CFD9C}"/>
                  </a:ext>
                </a:extLst>
              </p:cNvPr>
              <p:cNvSpPr/>
              <p:nvPr/>
            </p:nvSpPr>
            <p:spPr>
              <a:xfrm>
                <a:off x="4630500" y="4131300"/>
                <a:ext cx="1385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359" extrusionOk="0">
                    <a:moveTo>
                      <a:pt x="528" y="1"/>
                    </a:moveTo>
                    <a:lnTo>
                      <a:pt x="528" y="1"/>
                    </a:lnTo>
                    <a:cubicBezTo>
                      <a:pt x="428" y="102"/>
                      <a:pt x="315" y="190"/>
                      <a:pt x="189" y="278"/>
                    </a:cubicBezTo>
                    <a:cubicBezTo>
                      <a:pt x="164" y="290"/>
                      <a:pt x="139" y="303"/>
                      <a:pt x="113" y="328"/>
                    </a:cubicBezTo>
                    <a:cubicBezTo>
                      <a:pt x="99" y="335"/>
                      <a:pt x="89" y="342"/>
                      <a:pt x="80" y="342"/>
                    </a:cubicBezTo>
                    <a:cubicBezTo>
                      <a:pt x="74" y="342"/>
                      <a:pt x="68" y="339"/>
                      <a:pt x="63" y="328"/>
                    </a:cubicBezTo>
                    <a:cubicBezTo>
                      <a:pt x="51" y="290"/>
                      <a:pt x="63" y="252"/>
                      <a:pt x="76" y="227"/>
                    </a:cubicBezTo>
                    <a:cubicBezTo>
                      <a:pt x="101" y="177"/>
                      <a:pt x="139" y="139"/>
                      <a:pt x="139" y="139"/>
                    </a:cubicBezTo>
                    <a:lnTo>
                      <a:pt x="139" y="139"/>
                    </a:lnTo>
                    <a:cubicBezTo>
                      <a:pt x="101" y="152"/>
                      <a:pt x="63" y="177"/>
                      <a:pt x="38" y="215"/>
                    </a:cubicBezTo>
                    <a:cubicBezTo>
                      <a:pt x="25" y="227"/>
                      <a:pt x="13" y="252"/>
                      <a:pt x="13" y="265"/>
                    </a:cubicBezTo>
                    <a:cubicBezTo>
                      <a:pt x="0" y="290"/>
                      <a:pt x="0" y="303"/>
                      <a:pt x="13" y="328"/>
                    </a:cubicBezTo>
                    <a:cubicBezTo>
                      <a:pt x="25" y="340"/>
                      <a:pt x="38" y="353"/>
                      <a:pt x="63" y="353"/>
                    </a:cubicBezTo>
                    <a:cubicBezTo>
                      <a:pt x="72" y="357"/>
                      <a:pt x="80" y="359"/>
                      <a:pt x="88" y="359"/>
                    </a:cubicBezTo>
                    <a:cubicBezTo>
                      <a:pt x="105" y="359"/>
                      <a:pt x="122" y="353"/>
                      <a:pt x="139" y="353"/>
                    </a:cubicBezTo>
                    <a:cubicBezTo>
                      <a:pt x="164" y="340"/>
                      <a:pt x="201" y="315"/>
                      <a:pt x="227" y="303"/>
                    </a:cubicBezTo>
                    <a:cubicBezTo>
                      <a:pt x="466" y="164"/>
                      <a:pt x="554" y="1"/>
                      <a:pt x="528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514;p25">
                <a:extLst>
                  <a:ext uri="{FF2B5EF4-FFF2-40B4-BE49-F238E27FC236}">
                    <a16:creationId xmlns:a16="http://schemas.microsoft.com/office/drawing/2014/main" id="{75B33EE4-8D51-4502-8AFD-729CB2491B09}"/>
                  </a:ext>
                </a:extLst>
              </p:cNvPr>
              <p:cNvSpPr/>
              <p:nvPr/>
            </p:nvSpPr>
            <p:spPr>
              <a:xfrm>
                <a:off x="4217100" y="4082200"/>
                <a:ext cx="318475" cy="150350"/>
              </a:xfrm>
              <a:custGeom>
                <a:avLst/>
                <a:gdLst/>
                <a:ahLst/>
                <a:cxnLst/>
                <a:rect l="l" t="t" r="r" b="b"/>
                <a:pathLst>
                  <a:path w="12739" h="6014" extrusionOk="0">
                    <a:moveTo>
                      <a:pt x="6269" y="1"/>
                    </a:moveTo>
                    <a:cubicBezTo>
                      <a:pt x="5459" y="1"/>
                      <a:pt x="4324" y="139"/>
                      <a:pt x="2830" y="619"/>
                    </a:cubicBezTo>
                    <a:lnTo>
                      <a:pt x="0" y="1500"/>
                    </a:lnTo>
                    <a:lnTo>
                      <a:pt x="214" y="1764"/>
                    </a:lnTo>
                    <a:lnTo>
                      <a:pt x="1208" y="3021"/>
                    </a:lnTo>
                    <a:lnTo>
                      <a:pt x="1409" y="3273"/>
                    </a:lnTo>
                    <a:lnTo>
                      <a:pt x="3370" y="2644"/>
                    </a:lnTo>
                    <a:lnTo>
                      <a:pt x="1748" y="4555"/>
                    </a:lnTo>
                    <a:lnTo>
                      <a:pt x="7042" y="6014"/>
                    </a:lnTo>
                    <a:lnTo>
                      <a:pt x="9369" y="4316"/>
                    </a:lnTo>
                    <a:lnTo>
                      <a:pt x="9507" y="5310"/>
                    </a:lnTo>
                    <a:lnTo>
                      <a:pt x="12739" y="4694"/>
                    </a:lnTo>
                    <a:cubicBezTo>
                      <a:pt x="12739" y="4694"/>
                      <a:pt x="12512" y="3650"/>
                      <a:pt x="12336" y="2669"/>
                    </a:cubicBezTo>
                    <a:cubicBezTo>
                      <a:pt x="12135" y="1475"/>
                      <a:pt x="10362" y="959"/>
                      <a:pt x="10362" y="959"/>
                    </a:cubicBezTo>
                    <a:lnTo>
                      <a:pt x="7872" y="255"/>
                    </a:lnTo>
                    <a:cubicBezTo>
                      <a:pt x="7872" y="255"/>
                      <a:pt x="7368" y="1"/>
                      <a:pt x="626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15;p25">
                <a:extLst>
                  <a:ext uri="{FF2B5EF4-FFF2-40B4-BE49-F238E27FC236}">
                    <a16:creationId xmlns:a16="http://schemas.microsoft.com/office/drawing/2014/main" id="{5756678C-399A-4F2B-9CD4-4052690CA456}"/>
                  </a:ext>
                </a:extLst>
              </p:cNvPr>
              <p:cNvSpPr/>
              <p:nvPr/>
            </p:nvSpPr>
            <p:spPr>
              <a:xfrm>
                <a:off x="4615400" y="4138550"/>
                <a:ext cx="9775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28" extrusionOk="0">
                    <a:moveTo>
                      <a:pt x="1" y="0"/>
                    </a:moveTo>
                    <a:cubicBezTo>
                      <a:pt x="89" y="38"/>
                      <a:pt x="164" y="88"/>
                      <a:pt x="227" y="138"/>
                    </a:cubicBezTo>
                    <a:cubicBezTo>
                      <a:pt x="328" y="226"/>
                      <a:pt x="340" y="327"/>
                      <a:pt x="353" y="327"/>
                    </a:cubicBezTo>
                    <a:cubicBezTo>
                      <a:pt x="365" y="327"/>
                      <a:pt x="390" y="214"/>
                      <a:pt x="277" y="126"/>
                    </a:cubicBezTo>
                    <a:cubicBezTo>
                      <a:pt x="202" y="50"/>
                      <a:pt x="101" y="0"/>
                      <a:pt x="1" y="0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516;p25">
                <a:extLst>
                  <a:ext uri="{FF2B5EF4-FFF2-40B4-BE49-F238E27FC236}">
                    <a16:creationId xmlns:a16="http://schemas.microsoft.com/office/drawing/2014/main" id="{2149A17C-1432-4522-9565-7DBB592DAD32}"/>
                  </a:ext>
                </a:extLst>
              </p:cNvPr>
              <p:cNvSpPr/>
              <p:nvPr/>
            </p:nvSpPr>
            <p:spPr>
              <a:xfrm>
                <a:off x="4528325" y="4208950"/>
                <a:ext cx="53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5" extrusionOk="0">
                    <a:moveTo>
                      <a:pt x="214" y="1"/>
                    </a:moveTo>
                    <a:lnTo>
                      <a:pt x="214" y="1"/>
                    </a:lnTo>
                    <a:cubicBezTo>
                      <a:pt x="139" y="76"/>
                      <a:pt x="88" y="190"/>
                      <a:pt x="51" y="290"/>
                    </a:cubicBezTo>
                    <a:cubicBezTo>
                      <a:pt x="13" y="391"/>
                      <a:pt x="0" y="491"/>
                      <a:pt x="13" y="604"/>
                    </a:cubicBezTo>
                    <a:cubicBezTo>
                      <a:pt x="51" y="504"/>
                      <a:pt x="88" y="403"/>
                      <a:pt x="114" y="303"/>
                    </a:cubicBezTo>
                    <a:cubicBezTo>
                      <a:pt x="151" y="202"/>
                      <a:pt x="189" y="101"/>
                      <a:pt x="214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517;p25">
                <a:extLst>
                  <a:ext uri="{FF2B5EF4-FFF2-40B4-BE49-F238E27FC236}">
                    <a16:creationId xmlns:a16="http://schemas.microsoft.com/office/drawing/2014/main" id="{DE008755-E108-4BAB-AD2E-E9E738457A84}"/>
                  </a:ext>
                </a:extLst>
              </p:cNvPr>
              <p:cNvSpPr/>
              <p:nvPr/>
            </p:nvSpPr>
            <p:spPr>
              <a:xfrm>
                <a:off x="4251375" y="4143250"/>
                <a:ext cx="67600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819" extrusionOk="0">
                    <a:moveTo>
                      <a:pt x="2704" y="1"/>
                    </a:moveTo>
                    <a:lnTo>
                      <a:pt x="2704" y="1"/>
                    </a:lnTo>
                    <a:cubicBezTo>
                      <a:pt x="2703" y="1"/>
                      <a:pt x="2100" y="177"/>
                      <a:pt x="1346" y="391"/>
                    </a:cubicBezTo>
                    <a:cubicBezTo>
                      <a:pt x="604" y="617"/>
                      <a:pt x="0" y="806"/>
                      <a:pt x="0" y="818"/>
                    </a:cubicBezTo>
                    <a:cubicBezTo>
                      <a:pt x="0" y="819"/>
                      <a:pt x="2" y="819"/>
                      <a:pt x="3" y="819"/>
                    </a:cubicBezTo>
                    <a:cubicBezTo>
                      <a:pt x="54" y="819"/>
                      <a:pt x="654" y="647"/>
                      <a:pt x="1371" y="428"/>
                    </a:cubicBezTo>
                    <a:cubicBezTo>
                      <a:pt x="2112" y="202"/>
                      <a:pt x="2703" y="1"/>
                      <a:pt x="270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518;p25">
                <a:extLst>
                  <a:ext uri="{FF2B5EF4-FFF2-40B4-BE49-F238E27FC236}">
                    <a16:creationId xmlns:a16="http://schemas.microsoft.com/office/drawing/2014/main" id="{5F79B4E2-D910-4268-8FFD-0EF4B3D3B915}"/>
                  </a:ext>
                </a:extLst>
              </p:cNvPr>
              <p:cNvSpPr/>
              <p:nvPr/>
            </p:nvSpPr>
            <p:spPr>
              <a:xfrm>
                <a:off x="4434325" y="4167475"/>
                <a:ext cx="43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484" extrusionOk="0">
                    <a:moveTo>
                      <a:pt x="1723" y="0"/>
                    </a:moveTo>
                    <a:lnTo>
                      <a:pt x="1723" y="0"/>
                    </a:lnTo>
                    <a:cubicBezTo>
                      <a:pt x="1698" y="13"/>
                      <a:pt x="1673" y="38"/>
                      <a:pt x="1660" y="63"/>
                    </a:cubicBezTo>
                    <a:cubicBezTo>
                      <a:pt x="1610" y="101"/>
                      <a:pt x="1547" y="164"/>
                      <a:pt x="1484" y="226"/>
                    </a:cubicBezTo>
                    <a:cubicBezTo>
                      <a:pt x="1334" y="365"/>
                      <a:pt x="1132" y="541"/>
                      <a:pt x="893" y="755"/>
                    </a:cubicBezTo>
                    <a:cubicBezTo>
                      <a:pt x="654" y="956"/>
                      <a:pt x="416" y="1132"/>
                      <a:pt x="265" y="1270"/>
                    </a:cubicBezTo>
                    <a:lnTo>
                      <a:pt x="63" y="1421"/>
                    </a:lnTo>
                    <a:cubicBezTo>
                      <a:pt x="26" y="1459"/>
                      <a:pt x="1" y="1484"/>
                      <a:pt x="1" y="1484"/>
                    </a:cubicBezTo>
                    <a:cubicBezTo>
                      <a:pt x="26" y="1471"/>
                      <a:pt x="63" y="1446"/>
                      <a:pt x="89" y="1434"/>
                    </a:cubicBezTo>
                    <a:cubicBezTo>
                      <a:pt x="139" y="1396"/>
                      <a:pt x="214" y="1333"/>
                      <a:pt x="290" y="1270"/>
                    </a:cubicBezTo>
                    <a:cubicBezTo>
                      <a:pt x="466" y="1144"/>
                      <a:pt x="692" y="968"/>
                      <a:pt x="931" y="755"/>
                    </a:cubicBezTo>
                    <a:cubicBezTo>
                      <a:pt x="1170" y="553"/>
                      <a:pt x="1371" y="365"/>
                      <a:pt x="1510" y="226"/>
                    </a:cubicBezTo>
                    <a:cubicBezTo>
                      <a:pt x="1572" y="151"/>
                      <a:pt x="1635" y="101"/>
                      <a:pt x="1673" y="63"/>
                    </a:cubicBezTo>
                    <a:cubicBezTo>
                      <a:pt x="1686" y="38"/>
                      <a:pt x="1698" y="25"/>
                      <a:pt x="172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519;p25">
                <a:extLst>
                  <a:ext uri="{FF2B5EF4-FFF2-40B4-BE49-F238E27FC236}">
                    <a16:creationId xmlns:a16="http://schemas.microsoft.com/office/drawing/2014/main" id="{408C94C4-CD6D-456A-8985-781B17697BC3}"/>
                  </a:ext>
                </a:extLst>
              </p:cNvPr>
              <p:cNvSpPr/>
              <p:nvPr/>
            </p:nvSpPr>
            <p:spPr>
              <a:xfrm>
                <a:off x="4405400" y="3993175"/>
                <a:ext cx="171675" cy="113650"/>
              </a:xfrm>
              <a:custGeom>
                <a:avLst/>
                <a:gdLst/>
                <a:ahLst/>
                <a:cxnLst/>
                <a:rect l="l" t="t" r="r" b="b"/>
                <a:pathLst>
                  <a:path w="6867" h="4546" extrusionOk="0">
                    <a:moveTo>
                      <a:pt x="3860" y="0"/>
                    </a:moveTo>
                    <a:cubicBezTo>
                      <a:pt x="3755" y="0"/>
                      <a:pt x="3657" y="6"/>
                      <a:pt x="3572" y="18"/>
                    </a:cubicBezTo>
                    <a:cubicBezTo>
                      <a:pt x="3056" y="68"/>
                      <a:pt x="2566" y="282"/>
                      <a:pt x="2164" y="609"/>
                    </a:cubicBezTo>
                    <a:cubicBezTo>
                      <a:pt x="1937" y="798"/>
                      <a:pt x="1749" y="1037"/>
                      <a:pt x="1409" y="1150"/>
                    </a:cubicBezTo>
                    <a:cubicBezTo>
                      <a:pt x="1170" y="1238"/>
                      <a:pt x="894" y="1225"/>
                      <a:pt x="642" y="1313"/>
                    </a:cubicBezTo>
                    <a:cubicBezTo>
                      <a:pt x="428" y="1389"/>
                      <a:pt x="252" y="1540"/>
                      <a:pt x="152" y="1754"/>
                    </a:cubicBezTo>
                    <a:cubicBezTo>
                      <a:pt x="1" y="2068"/>
                      <a:pt x="126" y="2458"/>
                      <a:pt x="453" y="2609"/>
                    </a:cubicBezTo>
                    <a:cubicBezTo>
                      <a:pt x="592" y="2697"/>
                      <a:pt x="13" y="2986"/>
                      <a:pt x="114" y="3086"/>
                    </a:cubicBezTo>
                    <a:cubicBezTo>
                      <a:pt x="214" y="3200"/>
                      <a:pt x="667" y="3489"/>
                      <a:pt x="705" y="3640"/>
                    </a:cubicBezTo>
                    <a:cubicBezTo>
                      <a:pt x="818" y="4055"/>
                      <a:pt x="1661" y="4042"/>
                      <a:pt x="2352" y="4080"/>
                    </a:cubicBezTo>
                    <a:cubicBezTo>
                      <a:pt x="2491" y="4080"/>
                      <a:pt x="2641" y="4080"/>
                      <a:pt x="2767" y="4092"/>
                    </a:cubicBezTo>
                    <a:cubicBezTo>
                      <a:pt x="2968" y="4143"/>
                      <a:pt x="3157" y="4218"/>
                      <a:pt x="3333" y="4319"/>
                    </a:cubicBezTo>
                    <a:cubicBezTo>
                      <a:pt x="3717" y="4468"/>
                      <a:pt x="4121" y="4545"/>
                      <a:pt x="4527" y="4545"/>
                    </a:cubicBezTo>
                    <a:cubicBezTo>
                      <a:pt x="4839" y="4545"/>
                      <a:pt x="5152" y="4500"/>
                      <a:pt x="5458" y="4407"/>
                    </a:cubicBezTo>
                    <a:cubicBezTo>
                      <a:pt x="6188" y="4180"/>
                      <a:pt x="6741" y="3652"/>
                      <a:pt x="6615" y="3200"/>
                    </a:cubicBezTo>
                    <a:cubicBezTo>
                      <a:pt x="6577" y="3024"/>
                      <a:pt x="6426" y="2860"/>
                      <a:pt x="6452" y="2671"/>
                    </a:cubicBezTo>
                    <a:cubicBezTo>
                      <a:pt x="6477" y="2508"/>
                      <a:pt x="6615" y="2345"/>
                      <a:pt x="6703" y="2181"/>
                    </a:cubicBezTo>
                    <a:cubicBezTo>
                      <a:pt x="6867" y="1930"/>
                      <a:pt x="6854" y="1603"/>
                      <a:pt x="6678" y="1351"/>
                    </a:cubicBezTo>
                    <a:cubicBezTo>
                      <a:pt x="6452" y="1087"/>
                      <a:pt x="6137" y="911"/>
                      <a:pt x="5785" y="861"/>
                    </a:cubicBezTo>
                    <a:lnTo>
                      <a:pt x="5270" y="458"/>
                    </a:lnTo>
                    <a:cubicBezTo>
                      <a:pt x="5164" y="163"/>
                      <a:pt x="4412" y="0"/>
                      <a:pt x="386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520;p25">
                <a:extLst>
                  <a:ext uri="{FF2B5EF4-FFF2-40B4-BE49-F238E27FC236}">
                    <a16:creationId xmlns:a16="http://schemas.microsoft.com/office/drawing/2014/main" id="{68344D21-2B8F-40A7-85AC-6EE7715F5D30}"/>
                  </a:ext>
                </a:extLst>
              </p:cNvPr>
              <p:cNvSpPr/>
              <p:nvPr/>
            </p:nvSpPr>
            <p:spPr>
              <a:xfrm>
                <a:off x="4405100" y="4001475"/>
                <a:ext cx="149975" cy="129325"/>
              </a:xfrm>
              <a:custGeom>
                <a:avLst/>
                <a:gdLst/>
                <a:ahLst/>
                <a:cxnLst/>
                <a:rect l="l" t="t" r="r" b="b"/>
                <a:pathLst>
                  <a:path w="5999" h="5173" extrusionOk="0">
                    <a:moveTo>
                      <a:pt x="3270" y="1"/>
                    </a:moveTo>
                    <a:cubicBezTo>
                      <a:pt x="3270" y="1"/>
                      <a:pt x="1610" y="1447"/>
                      <a:pt x="1094" y="2138"/>
                    </a:cubicBezTo>
                    <a:cubicBezTo>
                      <a:pt x="553" y="2868"/>
                      <a:pt x="1258" y="3195"/>
                      <a:pt x="1258" y="3195"/>
                    </a:cubicBezTo>
                    <a:cubicBezTo>
                      <a:pt x="1258" y="3195"/>
                      <a:pt x="830" y="3622"/>
                      <a:pt x="415" y="4024"/>
                    </a:cubicBezTo>
                    <a:cubicBezTo>
                      <a:pt x="0" y="4402"/>
                      <a:pt x="189" y="4880"/>
                      <a:pt x="830" y="5081"/>
                    </a:cubicBezTo>
                    <a:cubicBezTo>
                      <a:pt x="1025" y="5143"/>
                      <a:pt x="1240" y="5173"/>
                      <a:pt x="1455" y="5173"/>
                    </a:cubicBezTo>
                    <a:cubicBezTo>
                      <a:pt x="1932" y="5173"/>
                      <a:pt x="2410" y="5026"/>
                      <a:pt x="2679" y="4766"/>
                    </a:cubicBezTo>
                    <a:lnTo>
                      <a:pt x="5998" y="1510"/>
                    </a:lnTo>
                    <a:cubicBezTo>
                      <a:pt x="5785" y="667"/>
                      <a:pt x="4665" y="51"/>
                      <a:pt x="3270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521;p25">
                <a:extLst>
                  <a:ext uri="{FF2B5EF4-FFF2-40B4-BE49-F238E27FC236}">
                    <a16:creationId xmlns:a16="http://schemas.microsoft.com/office/drawing/2014/main" id="{58E0385F-BA4C-4B53-82A4-8B00C8C97995}"/>
                  </a:ext>
                </a:extLst>
              </p:cNvPr>
              <p:cNvSpPr/>
              <p:nvPr/>
            </p:nvSpPr>
            <p:spPr>
              <a:xfrm>
                <a:off x="4462625" y="4031025"/>
                <a:ext cx="8500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87" extrusionOk="0">
                    <a:moveTo>
                      <a:pt x="189" y="1"/>
                    </a:moveTo>
                    <a:cubicBezTo>
                      <a:pt x="140" y="1"/>
                      <a:pt x="93" y="17"/>
                      <a:pt x="51" y="51"/>
                    </a:cubicBezTo>
                    <a:cubicBezTo>
                      <a:pt x="0" y="89"/>
                      <a:pt x="13" y="151"/>
                      <a:pt x="88" y="177"/>
                    </a:cubicBezTo>
                    <a:cubicBezTo>
                      <a:pt x="106" y="184"/>
                      <a:pt x="125" y="187"/>
                      <a:pt x="146" y="187"/>
                    </a:cubicBezTo>
                    <a:cubicBezTo>
                      <a:pt x="197" y="187"/>
                      <a:pt x="253" y="166"/>
                      <a:pt x="290" y="139"/>
                    </a:cubicBezTo>
                    <a:cubicBezTo>
                      <a:pt x="340" y="89"/>
                      <a:pt x="327" y="38"/>
                      <a:pt x="264" y="13"/>
                    </a:cubicBezTo>
                    <a:cubicBezTo>
                      <a:pt x="239" y="5"/>
                      <a:pt x="214" y="1"/>
                      <a:pt x="18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522;p25">
                <a:extLst>
                  <a:ext uri="{FF2B5EF4-FFF2-40B4-BE49-F238E27FC236}">
                    <a16:creationId xmlns:a16="http://schemas.microsoft.com/office/drawing/2014/main" id="{7FAAAEB0-44E4-4EBE-9D37-31973BDA082D}"/>
                  </a:ext>
                </a:extLst>
              </p:cNvPr>
              <p:cNvSpPr/>
              <p:nvPr/>
            </p:nvSpPr>
            <p:spPr>
              <a:xfrm>
                <a:off x="4461675" y="4027875"/>
                <a:ext cx="1355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203" extrusionOk="0">
                    <a:moveTo>
                      <a:pt x="114" y="1"/>
                    </a:moveTo>
                    <a:cubicBezTo>
                      <a:pt x="38" y="13"/>
                      <a:pt x="1" y="26"/>
                      <a:pt x="1" y="39"/>
                    </a:cubicBezTo>
                    <a:cubicBezTo>
                      <a:pt x="1" y="51"/>
                      <a:pt x="151" y="39"/>
                      <a:pt x="290" y="76"/>
                    </a:cubicBezTo>
                    <a:cubicBezTo>
                      <a:pt x="416" y="127"/>
                      <a:pt x="478" y="202"/>
                      <a:pt x="504" y="202"/>
                    </a:cubicBezTo>
                    <a:cubicBezTo>
                      <a:pt x="541" y="189"/>
                      <a:pt x="529" y="164"/>
                      <a:pt x="504" y="139"/>
                    </a:cubicBezTo>
                    <a:cubicBezTo>
                      <a:pt x="466" y="76"/>
                      <a:pt x="416" y="39"/>
                      <a:pt x="353" y="26"/>
                    </a:cubicBezTo>
                    <a:cubicBezTo>
                      <a:pt x="277" y="1"/>
                      <a:pt x="189" y="1"/>
                      <a:pt x="11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523;p25">
                <a:extLst>
                  <a:ext uri="{FF2B5EF4-FFF2-40B4-BE49-F238E27FC236}">
                    <a16:creationId xmlns:a16="http://schemas.microsoft.com/office/drawing/2014/main" id="{B663FF84-1068-458A-BA74-9DEA6D21EE0D}"/>
                  </a:ext>
                </a:extLst>
              </p:cNvPr>
              <p:cNvSpPr/>
              <p:nvPr/>
            </p:nvSpPr>
            <p:spPr>
              <a:xfrm>
                <a:off x="4497200" y="4042650"/>
                <a:ext cx="88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190" extrusionOk="0">
                    <a:moveTo>
                      <a:pt x="190" y="1"/>
                    </a:moveTo>
                    <a:cubicBezTo>
                      <a:pt x="140" y="1"/>
                      <a:pt x="93" y="18"/>
                      <a:pt x="51" y="51"/>
                    </a:cubicBezTo>
                    <a:cubicBezTo>
                      <a:pt x="1" y="89"/>
                      <a:pt x="26" y="152"/>
                      <a:pt x="89" y="177"/>
                    </a:cubicBezTo>
                    <a:cubicBezTo>
                      <a:pt x="114" y="185"/>
                      <a:pt x="139" y="189"/>
                      <a:pt x="164" y="189"/>
                    </a:cubicBezTo>
                    <a:cubicBezTo>
                      <a:pt x="213" y="189"/>
                      <a:pt x="260" y="173"/>
                      <a:pt x="302" y="139"/>
                    </a:cubicBezTo>
                    <a:cubicBezTo>
                      <a:pt x="353" y="89"/>
                      <a:pt x="327" y="39"/>
                      <a:pt x="265" y="13"/>
                    </a:cubicBezTo>
                    <a:cubicBezTo>
                      <a:pt x="239" y="5"/>
                      <a:pt x="214" y="1"/>
                      <a:pt x="19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524;p25">
                <a:extLst>
                  <a:ext uri="{FF2B5EF4-FFF2-40B4-BE49-F238E27FC236}">
                    <a16:creationId xmlns:a16="http://schemas.microsoft.com/office/drawing/2014/main" id="{0A04C817-DCF5-4831-A19B-38BCCF7F6DE5}"/>
                  </a:ext>
                </a:extLst>
              </p:cNvPr>
              <p:cNvSpPr/>
              <p:nvPr/>
            </p:nvSpPr>
            <p:spPr>
              <a:xfrm>
                <a:off x="4497200" y="4040150"/>
                <a:ext cx="1355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202" extrusionOk="0">
                    <a:moveTo>
                      <a:pt x="114" y="0"/>
                    </a:moveTo>
                    <a:cubicBezTo>
                      <a:pt x="26" y="13"/>
                      <a:pt x="1" y="25"/>
                      <a:pt x="1" y="38"/>
                    </a:cubicBezTo>
                    <a:cubicBezTo>
                      <a:pt x="1" y="51"/>
                      <a:pt x="151" y="38"/>
                      <a:pt x="290" y="76"/>
                    </a:cubicBezTo>
                    <a:cubicBezTo>
                      <a:pt x="428" y="126"/>
                      <a:pt x="491" y="201"/>
                      <a:pt x="516" y="201"/>
                    </a:cubicBezTo>
                    <a:cubicBezTo>
                      <a:pt x="541" y="189"/>
                      <a:pt x="529" y="164"/>
                      <a:pt x="516" y="139"/>
                    </a:cubicBezTo>
                    <a:cubicBezTo>
                      <a:pt x="478" y="76"/>
                      <a:pt x="416" y="38"/>
                      <a:pt x="353" y="25"/>
                    </a:cubicBezTo>
                    <a:cubicBezTo>
                      <a:pt x="277" y="0"/>
                      <a:pt x="189" y="0"/>
                      <a:pt x="11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525;p25">
                <a:extLst>
                  <a:ext uri="{FF2B5EF4-FFF2-40B4-BE49-F238E27FC236}">
                    <a16:creationId xmlns:a16="http://schemas.microsoft.com/office/drawing/2014/main" id="{D24B232A-051B-4F35-884B-D2167E44F9B5}"/>
                  </a:ext>
                </a:extLst>
              </p:cNvPr>
              <p:cNvSpPr/>
              <p:nvPr/>
            </p:nvSpPr>
            <p:spPr>
              <a:xfrm>
                <a:off x="4459150" y="4035425"/>
                <a:ext cx="28950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756" extrusionOk="0">
                    <a:moveTo>
                      <a:pt x="1158" y="1"/>
                    </a:moveTo>
                    <a:lnTo>
                      <a:pt x="1158" y="1"/>
                    </a:lnTo>
                    <a:cubicBezTo>
                      <a:pt x="906" y="114"/>
                      <a:pt x="655" y="240"/>
                      <a:pt x="403" y="378"/>
                    </a:cubicBezTo>
                    <a:lnTo>
                      <a:pt x="114" y="529"/>
                    </a:lnTo>
                    <a:cubicBezTo>
                      <a:pt x="76" y="554"/>
                      <a:pt x="26" y="579"/>
                      <a:pt x="1" y="617"/>
                    </a:cubicBezTo>
                    <a:cubicBezTo>
                      <a:pt x="1" y="642"/>
                      <a:pt x="14" y="655"/>
                      <a:pt x="26" y="667"/>
                    </a:cubicBezTo>
                    <a:cubicBezTo>
                      <a:pt x="39" y="680"/>
                      <a:pt x="64" y="692"/>
                      <a:pt x="89" y="692"/>
                    </a:cubicBezTo>
                    <a:cubicBezTo>
                      <a:pt x="152" y="717"/>
                      <a:pt x="240" y="743"/>
                      <a:pt x="315" y="755"/>
                    </a:cubicBezTo>
                    <a:cubicBezTo>
                      <a:pt x="252" y="717"/>
                      <a:pt x="190" y="680"/>
                      <a:pt x="114" y="667"/>
                    </a:cubicBezTo>
                    <a:cubicBezTo>
                      <a:pt x="76" y="655"/>
                      <a:pt x="51" y="629"/>
                      <a:pt x="64" y="617"/>
                    </a:cubicBezTo>
                    <a:cubicBezTo>
                      <a:pt x="89" y="592"/>
                      <a:pt x="114" y="566"/>
                      <a:pt x="152" y="554"/>
                    </a:cubicBezTo>
                    <a:lnTo>
                      <a:pt x="454" y="403"/>
                    </a:lnTo>
                    <a:cubicBezTo>
                      <a:pt x="693" y="290"/>
                      <a:pt x="932" y="152"/>
                      <a:pt x="115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526;p25">
                <a:extLst>
                  <a:ext uri="{FF2B5EF4-FFF2-40B4-BE49-F238E27FC236}">
                    <a16:creationId xmlns:a16="http://schemas.microsoft.com/office/drawing/2014/main" id="{5DECF13B-7324-4871-A57F-FD3BE1522773}"/>
                  </a:ext>
                </a:extLst>
              </p:cNvPr>
              <p:cNvSpPr/>
              <p:nvPr/>
            </p:nvSpPr>
            <p:spPr>
              <a:xfrm>
                <a:off x="4432450" y="4081325"/>
                <a:ext cx="4465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341" extrusionOk="0">
                    <a:moveTo>
                      <a:pt x="151" y="1"/>
                    </a:moveTo>
                    <a:lnTo>
                      <a:pt x="0" y="164"/>
                    </a:lnTo>
                    <a:cubicBezTo>
                      <a:pt x="297" y="280"/>
                      <a:pt x="608" y="340"/>
                      <a:pt x="918" y="340"/>
                    </a:cubicBezTo>
                    <a:cubicBezTo>
                      <a:pt x="1211" y="340"/>
                      <a:pt x="1505" y="287"/>
                      <a:pt x="1786" y="177"/>
                    </a:cubicBezTo>
                    <a:lnTo>
                      <a:pt x="1786" y="177"/>
                    </a:lnTo>
                    <a:cubicBezTo>
                      <a:pt x="1661" y="188"/>
                      <a:pt x="1537" y="194"/>
                      <a:pt x="1413" y="194"/>
                    </a:cubicBezTo>
                    <a:cubicBezTo>
                      <a:pt x="985" y="194"/>
                      <a:pt x="560" y="127"/>
                      <a:pt x="151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527;p25">
                <a:extLst>
                  <a:ext uri="{FF2B5EF4-FFF2-40B4-BE49-F238E27FC236}">
                    <a16:creationId xmlns:a16="http://schemas.microsoft.com/office/drawing/2014/main" id="{C82E44AC-9960-49B3-9BAE-CA4A216784AB}"/>
                  </a:ext>
                </a:extLst>
              </p:cNvPr>
              <p:cNvSpPr/>
              <p:nvPr/>
            </p:nvSpPr>
            <p:spPr>
              <a:xfrm>
                <a:off x="4502850" y="4034800"/>
                <a:ext cx="132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530" h="243" extrusionOk="0">
                    <a:moveTo>
                      <a:pt x="114" y="0"/>
                    </a:moveTo>
                    <a:cubicBezTo>
                      <a:pt x="39" y="0"/>
                      <a:pt x="1" y="13"/>
                      <a:pt x="1" y="13"/>
                    </a:cubicBezTo>
                    <a:cubicBezTo>
                      <a:pt x="1" y="26"/>
                      <a:pt x="39" y="26"/>
                      <a:pt x="89" y="38"/>
                    </a:cubicBezTo>
                    <a:cubicBezTo>
                      <a:pt x="152" y="63"/>
                      <a:pt x="215" y="76"/>
                      <a:pt x="290" y="114"/>
                    </a:cubicBezTo>
                    <a:cubicBezTo>
                      <a:pt x="340" y="126"/>
                      <a:pt x="391" y="164"/>
                      <a:pt x="441" y="202"/>
                    </a:cubicBezTo>
                    <a:cubicBezTo>
                      <a:pt x="472" y="222"/>
                      <a:pt x="486" y="243"/>
                      <a:pt x="504" y="243"/>
                    </a:cubicBezTo>
                    <a:cubicBezTo>
                      <a:pt x="508" y="243"/>
                      <a:pt x="512" y="242"/>
                      <a:pt x="516" y="239"/>
                    </a:cubicBezTo>
                    <a:cubicBezTo>
                      <a:pt x="529" y="239"/>
                      <a:pt x="529" y="214"/>
                      <a:pt x="516" y="177"/>
                    </a:cubicBezTo>
                    <a:cubicBezTo>
                      <a:pt x="466" y="114"/>
                      <a:pt x="416" y="76"/>
                      <a:pt x="353" y="51"/>
                    </a:cubicBezTo>
                    <a:cubicBezTo>
                      <a:pt x="278" y="13"/>
                      <a:pt x="190" y="0"/>
                      <a:pt x="11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528;p25">
                <a:extLst>
                  <a:ext uri="{FF2B5EF4-FFF2-40B4-BE49-F238E27FC236}">
                    <a16:creationId xmlns:a16="http://schemas.microsoft.com/office/drawing/2014/main" id="{6911E1FA-4B5A-4E38-B717-72422F734158}"/>
                  </a:ext>
                </a:extLst>
              </p:cNvPr>
              <p:cNvSpPr/>
              <p:nvPr/>
            </p:nvSpPr>
            <p:spPr>
              <a:xfrm>
                <a:off x="4470800" y="4024925"/>
                <a:ext cx="107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137" extrusionOk="0">
                    <a:moveTo>
                      <a:pt x="69" y="1"/>
                    </a:moveTo>
                    <a:cubicBezTo>
                      <a:pt x="51" y="1"/>
                      <a:pt x="32" y="3"/>
                      <a:pt x="13" y="6"/>
                    </a:cubicBezTo>
                    <a:cubicBezTo>
                      <a:pt x="0" y="31"/>
                      <a:pt x="76" y="69"/>
                      <a:pt x="176" y="106"/>
                    </a:cubicBezTo>
                    <a:cubicBezTo>
                      <a:pt x="232" y="125"/>
                      <a:pt x="287" y="136"/>
                      <a:pt x="342" y="136"/>
                    </a:cubicBezTo>
                    <a:cubicBezTo>
                      <a:pt x="362" y="136"/>
                      <a:pt x="382" y="135"/>
                      <a:pt x="403" y="131"/>
                    </a:cubicBezTo>
                    <a:cubicBezTo>
                      <a:pt x="428" y="119"/>
                      <a:pt x="352" y="81"/>
                      <a:pt x="239" y="43"/>
                    </a:cubicBezTo>
                    <a:cubicBezTo>
                      <a:pt x="183" y="15"/>
                      <a:pt x="126" y="1"/>
                      <a:pt x="6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529;p25">
                <a:extLst>
                  <a:ext uri="{FF2B5EF4-FFF2-40B4-BE49-F238E27FC236}">
                    <a16:creationId xmlns:a16="http://schemas.microsoft.com/office/drawing/2014/main" id="{118FFEB4-A193-4F85-A6D8-D321502DFD50}"/>
                  </a:ext>
                </a:extLst>
              </p:cNvPr>
              <p:cNvSpPr/>
              <p:nvPr/>
            </p:nvSpPr>
            <p:spPr>
              <a:xfrm>
                <a:off x="4460425" y="4060075"/>
                <a:ext cx="129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274" extrusionOk="0">
                    <a:moveTo>
                      <a:pt x="276" y="0"/>
                    </a:moveTo>
                    <a:cubicBezTo>
                      <a:pt x="250" y="0"/>
                      <a:pt x="225" y="3"/>
                      <a:pt x="201" y="8"/>
                    </a:cubicBezTo>
                    <a:cubicBezTo>
                      <a:pt x="88" y="33"/>
                      <a:pt x="0" y="121"/>
                      <a:pt x="38" y="197"/>
                    </a:cubicBezTo>
                    <a:cubicBezTo>
                      <a:pt x="95" y="245"/>
                      <a:pt x="167" y="273"/>
                      <a:pt x="239" y="273"/>
                    </a:cubicBezTo>
                    <a:cubicBezTo>
                      <a:pt x="278" y="273"/>
                      <a:pt x="317" y="265"/>
                      <a:pt x="352" y="247"/>
                    </a:cubicBezTo>
                    <a:cubicBezTo>
                      <a:pt x="478" y="209"/>
                      <a:pt x="516" y="109"/>
                      <a:pt x="453" y="46"/>
                    </a:cubicBezTo>
                    <a:lnTo>
                      <a:pt x="453" y="46"/>
                    </a:lnTo>
                    <a:lnTo>
                      <a:pt x="461" y="61"/>
                    </a:lnTo>
                    <a:lnTo>
                      <a:pt x="461" y="61"/>
                    </a:lnTo>
                    <a:cubicBezTo>
                      <a:pt x="427" y="23"/>
                      <a:pt x="351" y="0"/>
                      <a:pt x="276" y="0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530;p25">
                <a:extLst>
                  <a:ext uri="{FF2B5EF4-FFF2-40B4-BE49-F238E27FC236}">
                    <a16:creationId xmlns:a16="http://schemas.microsoft.com/office/drawing/2014/main" id="{35C4EF08-28C3-45CE-B312-CBEB9A4E69FC}"/>
                  </a:ext>
                </a:extLst>
              </p:cNvPr>
              <p:cNvSpPr/>
              <p:nvPr/>
            </p:nvSpPr>
            <p:spPr>
              <a:xfrm>
                <a:off x="4457900" y="4059325"/>
                <a:ext cx="18275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91" extrusionOk="0">
                    <a:moveTo>
                      <a:pt x="717" y="0"/>
                    </a:moveTo>
                    <a:lnTo>
                      <a:pt x="717" y="0"/>
                    </a:lnTo>
                    <a:cubicBezTo>
                      <a:pt x="617" y="51"/>
                      <a:pt x="504" y="101"/>
                      <a:pt x="391" y="126"/>
                    </a:cubicBezTo>
                    <a:cubicBezTo>
                      <a:pt x="265" y="126"/>
                      <a:pt x="139" y="126"/>
                      <a:pt x="13" y="101"/>
                    </a:cubicBezTo>
                    <a:cubicBezTo>
                      <a:pt x="1" y="101"/>
                      <a:pt x="26" y="139"/>
                      <a:pt x="101" y="164"/>
                    </a:cubicBezTo>
                    <a:cubicBezTo>
                      <a:pt x="163" y="179"/>
                      <a:pt x="226" y="190"/>
                      <a:pt x="291" y="190"/>
                    </a:cubicBezTo>
                    <a:cubicBezTo>
                      <a:pt x="331" y="190"/>
                      <a:pt x="372" y="186"/>
                      <a:pt x="416" y="176"/>
                    </a:cubicBezTo>
                    <a:cubicBezTo>
                      <a:pt x="504" y="164"/>
                      <a:pt x="604" y="126"/>
                      <a:pt x="680" y="76"/>
                    </a:cubicBezTo>
                    <a:cubicBezTo>
                      <a:pt x="717" y="38"/>
                      <a:pt x="730" y="13"/>
                      <a:pt x="71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531;p25">
                <a:extLst>
                  <a:ext uri="{FF2B5EF4-FFF2-40B4-BE49-F238E27FC236}">
                    <a16:creationId xmlns:a16="http://schemas.microsoft.com/office/drawing/2014/main" id="{7C13C4CF-65E8-4D4C-B091-182A2D467154}"/>
                  </a:ext>
                </a:extLst>
              </p:cNvPr>
              <p:cNvSpPr/>
              <p:nvPr/>
            </p:nvSpPr>
            <p:spPr>
              <a:xfrm>
                <a:off x="4471100" y="3996200"/>
                <a:ext cx="100950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2387" extrusionOk="0">
                    <a:moveTo>
                      <a:pt x="1334" y="0"/>
                    </a:moveTo>
                    <a:cubicBezTo>
                      <a:pt x="1228" y="0"/>
                      <a:pt x="1122" y="12"/>
                      <a:pt x="1019" y="36"/>
                    </a:cubicBezTo>
                    <a:cubicBezTo>
                      <a:pt x="680" y="73"/>
                      <a:pt x="366" y="237"/>
                      <a:pt x="127" y="476"/>
                    </a:cubicBezTo>
                    <a:cubicBezTo>
                      <a:pt x="39" y="539"/>
                      <a:pt x="1" y="652"/>
                      <a:pt x="26" y="752"/>
                    </a:cubicBezTo>
                    <a:cubicBezTo>
                      <a:pt x="101" y="953"/>
                      <a:pt x="554" y="966"/>
                      <a:pt x="692" y="1155"/>
                    </a:cubicBezTo>
                    <a:lnTo>
                      <a:pt x="989" y="950"/>
                    </a:lnTo>
                    <a:lnTo>
                      <a:pt x="989" y="950"/>
                    </a:lnTo>
                    <a:cubicBezTo>
                      <a:pt x="907" y="1038"/>
                      <a:pt x="918" y="1196"/>
                      <a:pt x="1032" y="1268"/>
                    </a:cubicBezTo>
                    <a:cubicBezTo>
                      <a:pt x="1195" y="1356"/>
                      <a:pt x="1359" y="1431"/>
                      <a:pt x="1535" y="1469"/>
                    </a:cubicBezTo>
                    <a:cubicBezTo>
                      <a:pt x="1724" y="1519"/>
                      <a:pt x="1912" y="1582"/>
                      <a:pt x="1975" y="1708"/>
                    </a:cubicBezTo>
                    <a:lnTo>
                      <a:pt x="2214" y="1557"/>
                    </a:lnTo>
                    <a:lnTo>
                      <a:pt x="2051" y="1846"/>
                    </a:lnTo>
                    <a:lnTo>
                      <a:pt x="2994" y="2387"/>
                    </a:lnTo>
                    <a:cubicBezTo>
                      <a:pt x="3673" y="2060"/>
                      <a:pt x="4037" y="1482"/>
                      <a:pt x="3849" y="1016"/>
                    </a:cubicBezTo>
                    <a:cubicBezTo>
                      <a:pt x="3660" y="551"/>
                      <a:pt x="2968" y="212"/>
                      <a:pt x="2189" y="212"/>
                    </a:cubicBezTo>
                    <a:lnTo>
                      <a:pt x="2013" y="149"/>
                    </a:lnTo>
                    <a:cubicBezTo>
                      <a:pt x="1797" y="54"/>
                      <a:pt x="1564" y="0"/>
                      <a:pt x="13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532;p25">
                <a:extLst>
                  <a:ext uri="{FF2B5EF4-FFF2-40B4-BE49-F238E27FC236}">
                    <a16:creationId xmlns:a16="http://schemas.microsoft.com/office/drawing/2014/main" id="{7EA030DB-8C9F-4559-8EA4-8A5C40C99C1A}"/>
                  </a:ext>
                </a:extLst>
              </p:cNvPr>
              <p:cNvSpPr/>
              <p:nvPr/>
            </p:nvSpPr>
            <p:spPr>
              <a:xfrm>
                <a:off x="4474575" y="4029775"/>
                <a:ext cx="918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2906" extrusionOk="0">
                    <a:moveTo>
                      <a:pt x="2528" y="0"/>
                    </a:moveTo>
                    <a:cubicBezTo>
                      <a:pt x="2100" y="264"/>
                      <a:pt x="1647" y="554"/>
                      <a:pt x="1585" y="906"/>
                    </a:cubicBezTo>
                    <a:cubicBezTo>
                      <a:pt x="1597" y="1233"/>
                      <a:pt x="1358" y="1522"/>
                      <a:pt x="1019" y="1547"/>
                    </a:cubicBezTo>
                    <a:cubicBezTo>
                      <a:pt x="805" y="1622"/>
                      <a:pt x="591" y="1723"/>
                      <a:pt x="390" y="1836"/>
                    </a:cubicBezTo>
                    <a:cubicBezTo>
                      <a:pt x="76" y="2037"/>
                      <a:pt x="0" y="2352"/>
                      <a:pt x="189" y="2578"/>
                    </a:cubicBezTo>
                    <a:cubicBezTo>
                      <a:pt x="369" y="2782"/>
                      <a:pt x="766" y="2906"/>
                      <a:pt x="1185" y="2906"/>
                    </a:cubicBezTo>
                    <a:cubicBezTo>
                      <a:pt x="1205" y="2906"/>
                      <a:pt x="1225" y="2906"/>
                      <a:pt x="1245" y="2905"/>
                    </a:cubicBezTo>
                    <a:cubicBezTo>
                      <a:pt x="1673" y="2892"/>
                      <a:pt x="2088" y="2767"/>
                      <a:pt x="2452" y="2528"/>
                    </a:cubicBezTo>
                    <a:lnTo>
                      <a:pt x="3672" y="541"/>
                    </a:lnTo>
                    <a:lnTo>
                      <a:pt x="2528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533;p25">
                <a:extLst>
                  <a:ext uri="{FF2B5EF4-FFF2-40B4-BE49-F238E27FC236}">
                    <a16:creationId xmlns:a16="http://schemas.microsoft.com/office/drawing/2014/main" id="{9947FED0-6F79-4C58-87AC-7FE7C050E492}"/>
                  </a:ext>
                </a:extLst>
              </p:cNvPr>
              <p:cNvSpPr/>
              <p:nvPr/>
            </p:nvSpPr>
            <p:spPr>
              <a:xfrm>
                <a:off x="4307625" y="4090750"/>
                <a:ext cx="223250" cy="83650"/>
              </a:xfrm>
              <a:custGeom>
                <a:avLst/>
                <a:gdLst/>
                <a:ahLst/>
                <a:cxnLst/>
                <a:rect l="l" t="t" r="r" b="b"/>
                <a:pathLst>
                  <a:path w="8930" h="3346" extrusionOk="0">
                    <a:moveTo>
                      <a:pt x="1" y="1"/>
                    </a:moveTo>
                    <a:cubicBezTo>
                      <a:pt x="139" y="13"/>
                      <a:pt x="278" y="39"/>
                      <a:pt x="428" y="76"/>
                    </a:cubicBezTo>
                    <a:cubicBezTo>
                      <a:pt x="743" y="139"/>
                      <a:pt x="1045" y="277"/>
                      <a:pt x="1296" y="479"/>
                    </a:cubicBezTo>
                    <a:cubicBezTo>
                      <a:pt x="1598" y="692"/>
                      <a:pt x="1812" y="1007"/>
                      <a:pt x="2151" y="1321"/>
                    </a:cubicBezTo>
                    <a:cubicBezTo>
                      <a:pt x="2352" y="1510"/>
                      <a:pt x="2579" y="1648"/>
                      <a:pt x="2830" y="1761"/>
                    </a:cubicBezTo>
                    <a:cubicBezTo>
                      <a:pt x="3170" y="1887"/>
                      <a:pt x="3522" y="1975"/>
                      <a:pt x="3874" y="2025"/>
                    </a:cubicBezTo>
                    <a:cubicBezTo>
                      <a:pt x="4654" y="2138"/>
                      <a:pt x="5446" y="2176"/>
                      <a:pt x="6125" y="2264"/>
                    </a:cubicBezTo>
                    <a:cubicBezTo>
                      <a:pt x="6439" y="2302"/>
                      <a:pt x="6741" y="2365"/>
                      <a:pt x="7043" y="2453"/>
                    </a:cubicBezTo>
                    <a:lnTo>
                      <a:pt x="7231" y="2516"/>
                    </a:lnTo>
                    <a:cubicBezTo>
                      <a:pt x="7294" y="2528"/>
                      <a:pt x="7345" y="2553"/>
                      <a:pt x="7407" y="2579"/>
                    </a:cubicBezTo>
                    <a:cubicBezTo>
                      <a:pt x="7508" y="2629"/>
                      <a:pt x="7609" y="2679"/>
                      <a:pt x="7697" y="2742"/>
                    </a:cubicBezTo>
                    <a:cubicBezTo>
                      <a:pt x="7873" y="2843"/>
                      <a:pt x="8011" y="2943"/>
                      <a:pt x="8149" y="3031"/>
                    </a:cubicBezTo>
                    <a:cubicBezTo>
                      <a:pt x="8263" y="3107"/>
                      <a:pt x="8388" y="3170"/>
                      <a:pt x="8527" y="3233"/>
                    </a:cubicBezTo>
                    <a:cubicBezTo>
                      <a:pt x="8615" y="3270"/>
                      <a:pt x="8715" y="3295"/>
                      <a:pt x="8816" y="3321"/>
                    </a:cubicBezTo>
                    <a:cubicBezTo>
                      <a:pt x="8891" y="3346"/>
                      <a:pt x="8929" y="3346"/>
                      <a:pt x="8929" y="3346"/>
                    </a:cubicBezTo>
                    <a:cubicBezTo>
                      <a:pt x="8803" y="3321"/>
                      <a:pt x="8678" y="3270"/>
                      <a:pt x="8552" y="3220"/>
                    </a:cubicBezTo>
                    <a:cubicBezTo>
                      <a:pt x="8426" y="3170"/>
                      <a:pt x="8300" y="3107"/>
                      <a:pt x="8187" y="3019"/>
                    </a:cubicBezTo>
                    <a:cubicBezTo>
                      <a:pt x="8061" y="2931"/>
                      <a:pt x="7923" y="2830"/>
                      <a:pt x="7747" y="2730"/>
                    </a:cubicBezTo>
                    <a:cubicBezTo>
                      <a:pt x="7659" y="2667"/>
                      <a:pt x="7558" y="2616"/>
                      <a:pt x="7458" y="2566"/>
                    </a:cubicBezTo>
                    <a:cubicBezTo>
                      <a:pt x="7395" y="2541"/>
                      <a:pt x="7345" y="2516"/>
                      <a:pt x="7282" y="2491"/>
                    </a:cubicBezTo>
                    <a:lnTo>
                      <a:pt x="7093" y="2428"/>
                    </a:lnTo>
                    <a:cubicBezTo>
                      <a:pt x="6791" y="2340"/>
                      <a:pt x="6477" y="2277"/>
                      <a:pt x="6163" y="2239"/>
                    </a:cubicBezTo>
                    <a:cubicBezTo>
                      <a:pt x="5484" y="2138"/>
                      <a:pt x="4691" y="2113"/>
                      <a:pt x="3912" y="2000"/>
                    </a:cubicBezTo>
                    <a:cubicBezTo>
                      <a:pt x="3560" y="1950"/>
                      <a:pt x="3220" y="1862"/>
                      <a:pt x="2893" y="1736"/>
                    </a:cubicBezTo>
                    <a:cubicBezTo>
                      <a:pt x="2642" y="1636"/>
                      <a:pt x="2415" y="1485"/>
                      <a:pt x="2214" y="1296"/>
                    </a:cubicBezTo>
                    <a:cubicBezTo>
                      <a:pt x="1887" y="982"/>
                      <a:pt x="1661" y="667"/>
                      <a:pt x="1346" y="453"/>
                    </a:cubicBezTo>
                    <a:cubicBezTo>
                      <a:pt x="1082" y="252"/>
                      <a:pt x="768" y="114"/>
                      <a:pt x="441" y="51"/>
                    </a:cubicBezTo>
                    <a:cubicBezTo>
                      <a:pt x="328" y="26"/>
                      <a:pt x="227" y="13"/>
                      <a:pt x="1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534;p25">
                <a:extLst>
                  <a:ext uri="{FF2B5EF4-FFF2-40B4-BE49-F238E27FC236}">
                    <a16:creationId xmlns:a16="http://schemas.microsoft.com/office/drawing/2014/main" id="{826E2BB2-B383-497D-A643-3BB28FBD6B14}"/>
                  </a:ext>
                </a:extLst>
              </p:cNvPr>
              <p:cNvSpPr/>
              <p:nvPr/>
            </p:nvSpPr>
            <p:spPr>
              <a:xfrm>
                <a:off x="4253875" y="4110875"/>
                <a:ext cx="201850" cy="80825"/>
              </a:xfrm>
              <a:custGeom>
                <a:avLst/>
                <a:gdLst/>
                <a:ahLst/>
                <a:cxnLst/>
                <a:rect l="l" t="t" r="r" b="b"/>
                <a:pathLst>
                  <a:path w="8074" h="3233" extrusionOk="0">
                    <a:moveTo>
                      <a:pt x="1" y="1"/>
                    </a:moveTo>
                    <a:cubicBezTo>
                      <a:pt x="1" y="13"/>
                      <a:pt x="164" y="1"/>
                      <a:pt x="428" y="26"/>
                    </a:cubicBezTo>
                    <a:cubicBezTo>
                      <a:pt x="780" y="51"/>
                      <a:pt x="1107" y="139"/>
                      <a:pt x="1422" y="277"/>
                    </a:cubicBezTo>
                    <a:cubicBezTo>
                      <a:pt x="1799" y="441"/>
                      <a:pt x="2138" y="680"/>
                      <a:pt x="2428" y="969"/>
                    </a:cubicBezTo>
                    <a:cubicBezTo>
                      <a:pt x="2729" y="1258"/>
                      <a:pt x="3031" y="1598"/>
                      <a:pt x="3496" y="1899"/>
                    </a:cubicBezTo>
                    <a:cubicBezTo>
                      <a:pt x="3761" y="2063"/>
                      <a:pt x="4050" y="2176"/>
                      <a:pt x="4339" y="2251"/>
                    </a:cubicBezTo>
                    <a:cubicBezTo>
                      <a:pt x="4666" y="2339"/>
                      <a:pt x="4993" y="2390"/>
                      <a:pt x="5320" y="2428"/>
                    </a:cubicBezTo>
                    <a:cubicBezTo>
                      <a:pt x="5886" y="2478"/>
                      <a:pt x="6439" y="2553"/>
                      <a:pt x="6992" y="2666"/>
                    </a:cubicBezTo>
                    <a:cubicBezTo>
                      <a:pt x="7319" y="2729"/>
                      <a:pt x="7621" y="2855"/>
                      <a:pt x="7885" y="3031"/>
                    </a:cubicBezTo>
                    <a:cubicBezTo>
                      <a:pt x="7960" y="3094"/>
                      <a:pt x="8023" y="3157"/>
                      <a:pt x="8074" y="3232"/>
                    </a:cubicBezTo>
                    <a:cubicBezTo>
                      <a:pt x="8049" y="3157"/>
                      <a:pt x="7986" y="3081"/>
                      <a:pt x="7910" y="3031"/>
                    </a:cubicBezTo>
                    <a:cubicBezTo>
                      <a:pt x="7659" y="2830"/>
                      <a:pt x="7357" y="2704"/>
                      <a:pt x="7030" y="2641"/>
                    </a:cubicBezTo>
                    <a:cubicBezTo>
                      <a:pt x="6477" y="2516"/>
                      <a:pt x="5923" y="2428"/>
                      <a:pt x="5358" y="2377"/>
                    </a:cubicBezTo>
                    <a:cubicBezTo>
                      <a:pt x="5031" y="2339"/>
                      <a:pt x="4716" y="2289"/>
                      <a:pt x="4402" y="2214"/>
                    </a:cubicBezTo>
                    <a:cubicBezTo>
                      <a:pt x="4113" y="2138"/>
                      <a:pt x="3836" y="2013"/>
                      <a:pt x="3584" y="1862"/>
                    </a:cubicBezTo>
                    <a:cubicBezTo>
                      <a:pt x="3119" y="1572"/>
                      <a:pt x="2817" y="1233"/>
                      <a:pt x="2503" y="944"/>
                    </a:cubicBezTo>
                    <a:cubicBezTo>
                      <a:pt x="2214" y="642"/>
                      <a:pt x="1862" y="416"/>
                      <a:pt x="1472" y="252"/>
                    </a:cubicBezTo>
                    <a:cubicBezTo>
                      <a:pt x="1145" y="114"/>
                      <a:pt x="805" y="26"/>
                      <a:pt x="4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535;p25">
                <a:extLst>
                  <a:ext uri="{FF2B5EF4-FFF2-40B4-BE49-F238E27FC236}">
                    <a16:creationId xmlns:a16="http://schemas.microsoft.com/office/drawing/2014/main" id="{D1ECDEDF-442F-42E6-ABC8-CC1191A83E45}"/>
                  </a:ext>
                </a:extLst>
              </p:cNvPr>
              <p:cNvSpPr/>
              <p:nvPr/>
            </p:nvSpPr>
            <p:spPr>
              <a:xfrm>
                <a:off x="4459150" y="4179700"/>
                <a:ext cx="67000" cy="1797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719" extrusionOk="0">
                    <a:moveTo>
                      <a:pt x="42" y="1"/>
                    </a:moveTo>
                    <a:cubicBezTo>
                      <a:pt x="41" y="1"/>
                      <a:pt x="40" y="1"/>
                      <a:pt x="39" y="1"/>
                    </a:cubicBezTo>
                    <a:cubicBezTo>
                      <a:pt x="1" y="1"/>
                      <a:pt x="416" y="303"/>
                      <a:pt x="1170" y="504"/>
                    </a:cubicBezTo>
                    <a:cubicBezTo>
                      <a:pt x="1661" y="643"/>
                      <a:pt x="2164" y="718"/>
                      <a:pt x="2667" y="718"/>
                    </a:cubicBezTo>
                    <a:cubicBezTo>
                      <a:pt x="2679" y="693"/>
                      <a:pt x="1988" y="630"/>
                      <a:pt x="1258" y="442"/>
                    </a:cubicBezTo>
                    <a:cubicBezTo>
                      <a:pt x="547" y="245"/>
                      <a:pt x="98" y="1"/>
                      <a:pt x="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536;p25">
                <a:extLst>
                  <a:ext uri="{FF2B5EF4-FFF2-40B4-BE49-F238E27FC236}">
                    <a16:creationId xmlns:a16="http://schemas.microsoft.com/office/drawing/2014/main" id="{73DF01A6-EB5C-461A-9A02-0DB21F260010}"/>
                  </a:ext>
                </a:extLst>
              </p:cNvPr>
              <p:cNvSpPr/>
              <p:nvPr/>
            </p:nvSpPr>
            <p:spPr>
              <a:xfrm>
                <a:off x="4456650" y="4127225"/>
                <a:ext cx="72025" cy="18875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755" extrusionOk="0">
                    <a:moveTo>
                      <a:pt x="0" y="0"/>
                    </a:moveTo>
                    <a:cubicBezTo>
                      <a:pt x="151" y="13"/>
                      <a:pt x="315" y="38"/>
                      <a:pt x="466" y="63"/>
                    </a:cubicBezTo>
                    <a:cubicBezTo>
                      <a:pt x="793" y="126"/>
                      <a:pt x="1107" y="239"/>
                      <a:pt x="1409" y="390"/>
                    </a:cubicBezTo>
                    <a:cubicBezTo>
                      <a:pt x="1723" y="529"/>
                      <a:pt x="2050" y="642"/>
                      <a:pt x="2390" y="717"/>
                    </a:cubicBezTo>
                    <a:cubicBezTo>
                      <a:pt x="2503" y="730"/>
                      <a:pt x="2616" y="742"/>
                      <a:pt x="2742" y="755"/>
                    </a:cubicBezTo>
                    <a:lnTo>
                      <a:pt x="2880" y="755"/>
                    </a:lnTo>
                    <a:cubicBezTo>
                      <a:pt x="2880" y="755"/>
                      <a:pt x="2679" y="755"/>
                      <a:pt x="2402" y="679"/>
                    </a:cubicBezTo>
                    <a:cubicBezTo>
                      <a:pt x="2075" y="604"/>
                      <a:pt x="1761" y="491"/>
                      <a:pt x="1459" y="353"/>
                    </a:cubicBezTo>
                    <a:cubicBezTo>
                      <a:pt x="1145" y="202"/>
                      <a:pt x="818" y="101"/>
                      <a:pt x="491" y="38"/>
                    </a:cubicBezTo>
                    <a:cubicBezTo>
                      <a:pt x="365" y="13"/>
                      <a:pt x="252" y="0"/>
                      <a:pt x="1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537;p25">
                <a:extLst>
                  <a:ext uri="{FF2B5EF4-FFF2-40B4-BE49-F238E27FC236}">
                    <a16:creationId xmlns:a16="http://schemas.microsoft.com/office/drawing/2014/main" id="{3FDEFE8F-4B28-4562-B8D8-A6CE10A9E53C}"/>
                  </a:ext>
                </a:extLst>
              </p:cNvPr>
              <p:cNvSpPr/>
              <p:nvPr/>
            </p:nvSpPr>
            <p:spPr>
              <a:xfrm>
                <a:off x="4367050" y="4083200"/>
                <a:ext cx="38700" cy="2542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017" extrusionOk="0">
                    <a:moveTo>
                      <a:pt x="13" y="1"/>
                    </a:moveTo>
                    <a:cubicBezTo>
                      <a:pt x="1" y="14"/>
                      <a:pt x="139" y="39"/>
                      <a:pt x="315" y="114"/>
                    </a:cubicBezTo>
                    <a:cubicBezTo>
                      <a:pt x="529" y="190"/>
                      <a:pt x="717" y="315"/>
                      <a:pt x="868" y="466"/>
                    </a:cubicBezTo>
                    <a:cubicBezTo>
                      <a:pt x="931" y="554"/>
                      <a:pt x="981" y="642"/>
                      <a:pt x="1019" y="730"/>
                    </a:cubicBezTo>
                    <a:cubicBezTo>
                      <a:pt x="1069" y="806"/>
                      <a:pt x="1132" y="881"/>
                      <a:pt x="1208" y="932"/>
                    </a:cubicBezTo>
                    <a:cubicBezTo>
                      <a:pt x="1283" y="969"/>
                      <a:pt x="1359" y="994"/>
                      <a:pt x="1434" y="1007"/>
                    </a:cubicBezTo>
                    <a:cubicBezTo>
                      <a:pt x="1453" y="1013"/>
                      <a:pt x="1472" y="1016"/>
                      <a:pt x="1491" y="1016"/>
                    </a:cubicBezTo>
                    <a:cubicBezTo>
                      <a:pt x="1510" y="1016"/>
                      <a:pt x="1528" y="1013"/>
                      <a:pt x="1547" y="1007"/>
                    </a:cubicBezTo>
                    <a:cubicBezTo>
                      <a:pt x="1447" y="994"/>
                      <a:pt x="1346" y="957"/>
                      <a:pt x="1258" y="906"/>
                    </a:cubicBezTo>
                    <a:cubicBezTo>
                      <a:pt x="1183" y="856"/>
                      <a:pt x="1132" y="781"/>
                      <a:pt x="1095" y="705"/>
                    </a:cubicBezTo>
                    <a:cubicBezTo>
                      <a:pt x="1057" y="617"/>
                      <a:pt x="1007" y="529"/>
                      <a:pt x="944" y="441"/>
                    </a:cubicBezTo>
                    <a:cubicBezTo>
                      <a:pt x="780" y="278"/>
                      <a:pt x="579" y="152"/>
                      <a:pt x="353" y="89"/>
                    </a:cubicBezTo>
                    <a:cubicBezTo>
                      <a:pt x="239" y="39"/>
                      <a:pt x="126" y="14"/>
                      <a:pt x="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538;p25">
                <a:extLst>
                  <a:ext uri="{FF2B5EF4-FFF2-40B4-BE49-F238E27FC236}">
                    <a16:creationId xmlns:a16="http://schemas.microsoft.com/office/drawing/2014/main" id="{4E520915-A3C8-4910-9978-548B9D7EC3E4}"/>
                  </a:ext>
                </a:extLst>
              </p:cNvPr>
              <p:cNvSpPr/>
              <p:nvPr/>
            </p:nvSpPr>
            <p:spPr>
              <a:xfrm>
                <a:off x="4268025" y="3866300"/>
                <a:ext cx="536025" cy="403350"/>
              </a:xfrm>
              <a:custGeom>
                <a:avLst/>
                <a:gdLst/>
                <a:ahLst/>
                <a:cxnLst/>
                <a:rect l="l" t="t" r="r" b="b"/>
                <a:pathLst>
                  <a:path w="21441" h="16134" extrusionOk="0">
                    <a:moveTo>
                      <a:pt x="11469" y="0"/>
                    </a:moveTo>
                    <a:lnTo>
                      <a:pt x="11418" y="63"/>
                    </a:lnTo>
                    <a:cubicBezTo>
                      <a:pt x="11456" y="26"/>
                      <a:pt x="11469" y="0"/>
                      <a:pt x="11469" y="0"/>
                    </a:cubicBezTo>
                    <a:close/>
                    <a:moveTo>
                      <a:pt x="11469" y="13"/>
                    </a:moveTo>
                    <a:lnTo>
                      <a:pt x="11657" y="76"/>
                    </a:lnTo>
                    <a:lnTo>
                      <a:pt x="12185" y="252"/>
                    </a:lnTo>
                    <a:lnTo>
                      <a:pt x="14147" y="893"/>
                    </a:lnTo>
                    <a:lnTo>
                      <a:pt x="21323" y="3243"/>
                    </a:lnTo>
                    <a:lnTo>
                      <a:pt x="10897" y="16035"/>
                    </a:lnTo>
                    <a:lnTo>
                      <a:pt x="10897" y="16035"/>
                    </a:lnTo>
                    <a:lnTo>
                      <a:pt x="10312" y="15832"/>
                    </a:lnTo>
                    <a:lnTo>
                      <a:pt x="151" y="12395"/>
                    </a:lnTo>
                    <a:lnTo>
                      <a:pt x="151" y="12395"/>
                    </a:lnTo>
                    <a:lnTo>
                      <a:pt x="8287" y="3496"/>
                    </a:lnTo>
                    <a:lnTo>
                      <a:pt x="10639" y="931"/>
                    </a:lnTo>
                    <a:lnTo>
                      <a:pt x="11268" y="239"/>
                    </a:lnTo>
                    <a:lnTo>
                      <a:pt x="11418" y="63"/>
                    </a:lnTo>
                    <a:lnTo>
                      <a:pt x="11268" y="227"/>
                    </a:lnTo>
                    <a:cubicBezTo>
                      <a:pt x="11117" y="390"/>
                      <a:pt x="10903" y="617"/>
                      <a:pt x="10639" y="906"/>
                    </a:cubicBezTo>
                    <a:lnTo>
                      <a:pt x="8275" y="3446"/>
                    </a:lnTo>
                    <a:lnTo>
                      <a:pt x="38" y="12387"/>
                    </a:lnTo>
                    <a:lnTo>
                      <a:pt x="1" y="12437"/>
                    </a:lnTo>
                    <a:lnTo>
                      <a:pt x="63" y="12462"/>
                    </a:lnTo>
                    <a:lnTo>
                      <a:pt x="10287" y="15920"/>
                    </a:lnTo>
                    <a:lnTo>
                      <a:pt x="10903" y="16121"/>
                    </a:lnTo>
                    <a:lnTo>
                      <a:pt x="10928" y="16134"/>
                    </a:lnTo>
                    <a:lnTo>
                      <a:pt x="10953" y="16109"/>
                    </a:lnTo>
                    <a:lnTo>
                      <a:pt x="21415" y="3245"/>
                    </a:lnTo>
                    <a:lnTo>
                      <a:pt x="21441" y="3194"/>
                    </a:lnTo>
                    <a:lnTo>
                      <a:pt x="21403" y="3182"/>
                    </a:lnTo>
                    <a:lnTo>
                      <a:pt x="14147" y="843"/>
                    </a:lnTo>
                    <a:lnTo>
                      <a:pt x="12160" y="214"/>
                    </a:lnTo>
                    <a:lnTo>
                      <a:pt x="11645" y="63"/>
                    </a:lnTo>
                    <a:cubicBezTo>
                      <a:pt x="11532" y="26"/>
                      <a:pt x="11469" y="13"/>
                      <a:pt x="11469" y="13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539;p25">
                <a:extLst>
                  <a:ext uri="{FF2B5EF4-FFF2-40B4-BE49-F238E27FC236}">
                    <a16:creationId xmlns:a16="http://schemas.microsoft.com/office/drawing/2014/main" id="{1D5949EE-DE8F-4FA5-BB3D-8544AF499703}"/>
                  </a:ext>
                </a:extLst>
              </p:cNvPr>
              <p:cNvSpPr/>
              <p:nvPr/>
            </p:nvSpPr>
            <p:spPr>
              <a:xfrm>
                <a:off x="3839850" y="2706250"/>
                <a:ext cx="1340200" cy="1149550"/>
              </a:xfrm>
              <a:custGeom>
                <a:avLst/>
                <a:gdLst/>
                <a:ahLst/>
                <a:cxnLst/>
                <a:rect l="l" t="t" r="r" b="b"/>
                <a:pathLst>
                  <a:path w="53608" h="45982" extrusionOk="0">
                    <a:moveTo>
                      <a:pt x="15615" y="1"/>
                    </a:moveTo>
                    <a:cubicBezTo>
                      <a:pt x="14843" y="1"/>
                      <a:pt x="14164" y="587"/>
                      <a:pt x="14097" y="1385"/>
                    </a:cubicBezTo>
                    <a:lnTo>
                      <a:pt x="12085" y="22573"/>
                    </a:lnTo>
                    <a:lnTo>
                      <a:pt x="981" y="31049"/>
                    </a:lnTo>
                    <a:cubicBezTo>
                      <a:pt x="1" y="31803"/>
                      <a:pt x="277" y="33337"/>
                      <a:pt x="1447" y="33714"/>
                    </a:cubicBezTo>
                    <a:lnTo>
                      <a:pt x="40253" y="45912"/>
                    </a:lnTo>
                    <a:cubicBezTo>
                      <a:pt x="40405" y="45959"/>
                      <a:pt x="40560" y="45982"/>
                      <a:pt x="40713" y="45982"/>
                    </a:cubicBezTo>
                    <a:cubicBezTo>
                      <a:pt x="41253" y="45982"/>
                      <a:pt x="41766" y="45698"/>
                      <a:pt x="42051" y="45208"/>
                    </a:cubicBezTo>
                    <a:lnTo>
                      <a:pt x="49244" y="32545"/>
                    </a:lnTo>
                    <a:lnTo>
                      <a:pt x="53469" y="8590"/>
                    </a:lnTo>
                    <a:cubicBezTo>
                      <a:pt x="53607" y="7760"/>
                      <a:pt x="53481" y="6452"/>
                      <a:pt x="52148" y="6000"/>
                    </a:cubicBezTo>
                    <a:lnTo>
                      <a:pt x="15895" y="27"/>
                    </a:lnTo>
                    <a:cubicBezTo>
                      <a:pt x="15801" y="9"/>
                      <a:pt x="15707" y="1"/>
                      <a:pt x="1561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540;p25">
                <a:extLst>
                  <a:ext uri="{FF2B5EF4-FFF2-40B4-BE49-F238E27FC236}">
                    <a16:creationId xmlns:a16="http://schemas.microsoft.com/office/drawing/2014/main" id="{42F04064-51A9-4674-859D-23264D4F5DDE}"/>
                  </a:ext>
                </a:extLst>
              </p:cNvPr>
              <p:cNvSpPr/>
              <p:nvPr/>
            </p:nvSpPr>
            <p:spPr>
              <a:xfrm>
                <a:off x="3824450" y="2680800"/>
                <a:ext cx="1340175" cy="1149550"/>
              </a:xfrm>
              <a:custGeom>
                <a:avLst/>
                <a:gdLst/>
                <a:ahLst/>
                <a:cxnLst/>
                <a:rect l="l" t="t" r="r" b="b"/>
                <a:pathLst>
                  <a:path w="53607" h="45982" extrusionOk="0">
                    <a:moveTo>
                      <a:pt x="15615" y="0"/>
                    </a:moveTo>
                    <a:cubicBezTo>
                      <a:pt x="14846" y="0"/>
                      <a:pt x="14175" y="587"/>
                      <a:pt x="14097" y="1384"/>
                    </a:cubicBezTo>
                    <a:lnTo>
                      <a:pt x="12085" y="22573"/>
                    </a:lnTo>
                    <a:lnTo>
                      <a:pt x="981" y="31048"/>
                    </a:lnTo>
                    <a:cubicBezTo>
                      <a:pt x="0" y="31803"/>
                      <a:pt x="277" y="33337"/>
                      <a:pt x="1459" y="33714"/>
                    </a:cubicBezTo>
                    <a:lnTo>
                      <a:pt x="40265" y="45911"/>
                    </a:lnTo>
                    <a:cubicBezTo>
                      <a:pt x="40415" y="45959"/>
                      <a:pt x="40568" y="45981"/>
                      <a:pt x="40720" y="45981"/>
                    </a:cubicBezTo>
                    <a:cubicBezTo>
                      <a:pt x="41257" y="45981"/>
                      <a:pt x="41776" y="45697"/>
                      <a:pt x="42051" y="45207"/>
                    </a:cubicBezTo>
                    <a:lnTo>
                      <a:pt x="49243" y="32544"/>
                    </a:lnTo>
                    <a:lnTo>
                      <a:pt x="53469" y="8590"/>
                    </a:lnTo>
                    <a:cubicBezTo>
                      <a:pt x="53607" y="7760"/>
                      <a:pt x="53066" y="6967"/>
                      <a:pt x="52236" y="6817"/>
                    </a:cubicBezTo>
                    <a:lnTo>
                      <a:pt x="15895" y="26"/>
                    </a:lnTo>
                    <a:cubicBezTo>
                      <a:pt x="15801" y="9"/>
                      <a:pt x="15707" y="0"/>
                      <a:pt x="156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41;p25">
                <a:extLst>
                  <a:ext uri="{FF2B5EF4-FFF2-40B4-BE49-F238E27FC236}">
                    <a16:creationId xmlns:a16="http://schemas.microsoft.com/office/drawing/2014/main" id="{43CCE81D-37B8-45DB-B677-14C33B56F5FB}"/>
                  </a:ext>
                </a:extLst>
              </p:cNvPr>
              <p:cNvSpPr/>
              <p:nvPr/>
            </p:nvSpPr>
            <p:spPr>
              <a:xfrm>
                <a:off x="3828850" y="2680125"/>
                <a:ext cx="1334200" cy="1151625"/>
              </a:xfrm>
              <a:custGeom>
                <a:avLst/>
                <a:gdLst/>
                <a:ahLst/>
                <a:cxnLst/>
                <a:rect l="l" t="t" r="r" b="b"/>
                <a:pathLst>
                  <a:path w="53368" h="46065" extrusionOk="0">
                    <a:moveTo>
                      <a:pt x="15440" y="0"/>
                    </a:moveTo>
                    <a:cubicBezTo>
                      <a:pt x="14814" y="0"/>
                      <a:pt x="14233" y="384"/>
                      <a:pt x="13996" y="971"/>
                    </a:cubicBezTo>
                    <a:cubicBezTo>
                      <a:pt x="13921" y="1185"/>
                      <a:pt x="13871" y="1411"/>
                      <a:pt x="13871" y="1625"/>
                    </a:cubicBezTo>
                    <a:cubicBezTo>
                      <a:pt x="13782" y="2493"/>
                      <a:pt x="13707" y="3348"/>
                      <a:pt x="13632" y="4165"/>
                    </a:cubicBezTo>
                    <a:cubicBezTo>
                      <a:pt x="13468" y="5812"/>
                      <a:pt x="13330" y="7359"/>
                      <a:pt x="13191" y="8805"/>
                    </a:cubicBezTo>
                    <a:cubicBezTo>
                      <a:pt x="12915" y="11710"/>
                      <a:pt x="12688" y="14200"/>
                      <a:pt x="12487" y="16249"/>
                    </a:cubicBezTo>
                    <a:cubicBezTo>
                      <a:pt x="12299" y="18287"/>
                      <a:pt x="12160" y="19871"/>
                      <a:pt x="12060" y="20952"/>
                    </a:cubicBezTo>
                    <a:cubicBezTo>
                      <a:pt x="12009" y="21493"/>
                      <a:pt x="11972" y="21895"/>
                      <a:pt x="11947" y="22172"/>
                    </a:cubicBezTo>
                    <a:cubicBezTo>
                      <a:pt x="11921" y="22449"/>
                      <a:pt x="11909" y="22600"/>
                      <a:pt x="11909" y="22600"/>
                    </a:cubicBezTo>
                    <a:cubicBezTo>
                      <a:pt x="11909" y="22600"/>
                      <a:pt x="11934" y="22461"/>
                      <a:pt x="11959" y="22185"/>
                    </a:cubicBezTo>
                    <a:cubicBezTo>
                      <a:pt x="11984" y="21908"/>
                      <a:pt x="12022" y="21506"/>
                      <a:pt x="12072" y="20965"/>
                    </a:cubicBezTo>
                    <a:cubicBezTo>
                      <a:pt x="12185" y="19884"/>
                      <a:pt x="12336" y="18312"/>
                      <a:pt x="12538" y="16262"/>
                    </a:cubicBezTo>
                    <a:cubicBezTo>
                      <a:pt x="12726" y="14225"/>
                      <a:pt x="12965" y="11723"/>
                      <a:pt x="13242" y="8818"/>
                    </a:cubicBezTo>
                    <a:cubicBezTo>
                      <a:pt x="13380" y="7372"/>
                      <a:pt x="13531" y="5825"/>
                      <a:pt x="13694" y="4178"/>
                    </a:cubicBezTo>
                    <a:cubicBezTo>
                      <a:pt x="13770" y="3348"/>
                      <a:pt x="13858" y="2505"/>
                      <a:pt x="13933" y="1638"/>
                    </a:cubicBezTo>
                    <a:cubicBezTo>
                      <a:pt x="13946" y="1424"/>
                      <a:pt x="13984" y="1210"/>
                      <a:pt x="14059" y="1009"/>
                    </a:cubicBezTo>
                    <a:cubicBezTo>
                      <a:pt x="14147" y="808"/>
                      <a:pt x="14273" y="619"/>
                      <a:pt x="14424" y="468"/>
                    </a:cubicBezTo>
                    <a:cubicBezTo>
                      <a:pt x="14699" y="214"/>
                      <a:pt x="15063" y="76"/>
                      <a:pt x="15441" y="76"/>
                    </a:cubicBezTo>
                    <a:cubicBezTo>
                      <a:pt x="15513" y="76"/>
                      <a:pt x="15584" y="81"/>
                      <a:pt x="15656" y="91"/>
                    </a:cubicBezTo>
                    <a:lnTo>
                      <a:pt x="40982" y="4832"/>
                    </a:lnTo>
                    <a:lnTo>
                      <a:pt x="48300" y="6190"/>
                    </a:lnTo>
                    <a:lnTo>
                      <a:pt x="52073" y="6906"/>
                    </a:lnTo>
                    <a:cubicBezTo>
                      <a:pt x="52714" y="7032"/>
                      <a:pt x="53192" y="7560"/>
                      <a:pt x="53255" y="8214"/>
                    </a:cubicBezTo>
                    <a:cubicBezTo>
                      <a:pt x="53267" y="8365"/>
                      <a:pt x="53267" y="8529"/>
                      <a:pt x="53230" y="8679"/>
                    </a:cubicBezTo>
                    <a:lnTo>
                      <a:pt x="53142" y="9170"/>
                    </a:lnTo>
                    <a:cubicBezTo>
                      <a:pt x="53091" y="9497"/>
                      <a:pt x="53028" y="9811"/>
                      <a:pt x="52978" y="10138"/>
                    </a:cubicBezTo>
                    <a:cubicBezTo>
                      <a:pt x="52060" y="15344"/>
                      <a:pt x="51117" y="20713"/>
                      <a:pt x="50149" y="26234"/>
                    </a:cubicBezTo>
                    <a:cubicBezTo>
                      <a:pt x="49759" y="28397"/>
                      <a:pt x="49382" y="30547"/>
                      <a:pt x="49030" y="32571"/>
                    </a:cubicBezTo>
                    <a:lnTo>
                      <a:pt x="49030" y="32559"/>
                    </a:lnTo>
                    <a:lnTo>
                      <a:pt x="45207" y="39274"/>
                    </a:lnTo>
                    <a:lnTo>
                      <a:pt x="43346" y="42556"/>
                    </a:lnTo>
                    <a:lnTo>
                      <a:pt x="42428" y="44178"/>
                    </a:lnTo>
                    <a:cubicBezTo>
                      <a:pt x="42277" y="44442"/>
                      <a:pt x="42126" y="44719"/>
                      <a:pt x="41963" y="44983"/>
                    </a:cubicBezTo>
                    <a:cubicBezTo>
                      <a:pt x="41900" y="45121"/>
                      <a:pt x="41812" y="45247"/>
                      <a:pt x="41736" y="45373"/>
                    </a:cubicBezTo>
                    <a:cubicBezTo>
                      <a:pt x="41460" y="45737"/>
                      <a:pt x="41045" y="45951"/>
                      <a:pt x="40592" y="45964"/>
                    </a:cubicBezTo>
                    <a:cubicBezTo>
                      <a:pt x="40565" y="45966"/>
                      <a:pt x="40539" y="45967"/>
                      <a:pt x="40512" y="45967"/>
                    </a:cubicBezTo>
                    <a:cubicBezTo>
                      <a:pt x="40239" y="45967"/>
                      <a:pt x="39975" y="45856"/>
                      <a:pt x="39712" y="45788"/>
                    </a:cubicBezTo>
                    <a:lnTo>
                      <a:pt x="37989" y="45234"/>
                    </a:lnTo>
                    <a:lnTo>
                      <a:pt x="34581" y="44178"/>
                    </a:lnTo>
                    <a:lnTo>
                      <a:pt x="28017" y="42103"/>
                    </a:lnTo>
                    <a:lnTo>
                      <a:pt x="5408" y="35011"/>
                    </a:lnTo>
                    <a:lnTo>
                      <a:pt x="3069" y="34282"/>
                    </a:lnTo>
                    <a:lnTo>
                      <a:pt x="1937" y="33930"/>
                    </a:lnTo>
                    <a:lnTo>
                      <a:pt x="1384" y="33753"/>
                    </a:lnTo>
                    <a:cubicBezTo>
                      <a:pt x="1296" y="33728"/>
                      <a:pt x="1208" y="33691"/>
                      <a:pt x="1120" y="33653"/>
                    </a:cubicBezTo>
                    <a:cubicBezTo>
                      <a:pt x="1044" y="33615"/>
                      <a:pt x="956" y="33577"/>
                      <a:pt x="881" y="33527"/>
                    </a:cubicBezTo>
                    <a:cubicBezTo>
                      <a:pt x="579" y="33313"/>
                      <a:pt x="365" y="32999"/>
                      <a:pt x="277" y="32634"/>
                    </a:cubicBezTo>
                    <a:cubicBezTo>
                      <a:pt x="202" y="32282"/>
                      <a:pt x="239" y="31918"/>
                      <a:pt x="403" y="31603"/>
                    </a:cubicBezTo>
                    <a:cubicBezTo>
                      <a:pt x="441" y="31528"/>
                      <a:pt x="491" y="31452"/>
                      <a:pt x="541" y="31377"/>
                    </a:cubicBezTo>
                    <a:cubicBezTo>
                      <a:pt x="592" y="31314"/>
                      <a:pt x="654" y="31251"/>
                      <a:pt x="717" y="31188"/>
                    </a:cubicBezTo>
                    <a:cubicBezTo>
                      <a:pt x="843" y="31075"/>
                      <a:pt x="981" y="30974"/>
                      <a:pt x="1120" y="30874"/>
                    </a:cubicBezTo>
                    <a:lnTo>
                      <a:pt x="1924" y="30258"/>
                    </a:lnTo>
                    <a:lnTo>
                      <a:pt x="7332" y="26121"/>
                    </a:lnTo>
                    <a:lnTo>
                      <a:pt x="10727" y="23505"/>
                    </a:lnTo>
                    <a:cubicBezTo>
                      <a:pt x="11117" y="23216"/>
                      <a:pt x="11406" y="22990"/>
                      <a:pt x="11607" y="22826"/>
                    </a:cubicBezTo>
                    <a:lnTo>
                      <a:pt x="11607" y="22826"/>
                    </a:lnTo>
                    <a:lnTo>
                      <a:pt x="10714" y="23505"/>
                    </a:lnTo>
                    <a:lnTo>
                      <a:pt x="7294" y="26095"/>
                    </a:lnTo>
                    <a:lnTo>
                      <a:pt x="1887" y="30220"/>
                    </a:lnTo>
                    <a:lnTo>
                      <a:pt x="1082" y="30824"/>
                    </a:lnTo>
                    <a:cubicBezTo>
                      <a:pt x="944" y="30924"/>
                      <a:pt x="805" y="31037"/>
                      <a:pt x="680" y="31151"/>
                    </a:cubicBezTo>
                    <a:cubicBezTo>
                      <a:pt x="617" y="31213"/>
                      <a:pt x="554" y="31276"/>
                      <a:pt x="491" y="31352"/>
                    </a:cubicBezTo>
                    <a:cubicBezTo>
                      <a:pt x="441" y="31427"/>
                      <a:pt x="390" y="31503"/>
                      <a:pt x="353" y="31578"/>
                    </a:cubicBezTo>
                    <a:cubicBezTo>
                      <a:pt x="0" y="32270"/>
                      <a:pt x="214" y="33112"/>
                      <a:pt x="843" y="33565"/>
                    </a:cubicBezTo>
                    <a:cubicBezTo>
                      <a:pt x="931" y="33615"/>
                      <a:pt x="1019" y="33665"/>
                      <a:pt x="1107" y="33703"/>
                    </a:cubicBezTo>
                    <a:cubicBezTo>
                      <a:pt x="1195" y="33741"/>
                      <a:pt x="1283" y="33779"/>
                      <a:pt x="1371" y="33804"/>
                    </a:cubicBezTo>
                    <a:lnTo>
                      <a:pt x="1924" y="33980"/>
                    </a:lnTo>
                    <a:lnTo>
                      <a:pt x="3044" y="34332"/>
                    </a:lnTo>
                    <a:lnTo>
                      <a:pt x="5383" y="35074"/>
                    </a:lnTo>
                    <a:lnTo>
                      <a:pt x="27979" y="42191"/>
                    </a:lnTo>
                    <a:lnTo>
                      <a:pt x="34556" y="44253"/>
                    </a:lnTo>
                    <a:lnTo>
                      <a:pt x="37951" y="45322"/>
                    </a:lnTo>
                    <a:lnTo>
                      <a:pt x="39687" y="45863"/>
                    </a:lnTo>
                    <a:cubicBezTo>
                      <a:pt x="39825" y="45913"/>
                      <a:pt x="39963" y="45964"/>
                      <a:pt x="40127" y="46001"/>
                    </a:cubicBezTo>
                    <a:cubicBezTo>
                      <a:pt x="40278" y="46039"/>
                      <a:pt x="40429" y="46064"/>
                      <a:pt x="40592" y="46064"/>
                    </a:cubicBezTo>
                    <a:cubicBezTo>
                      <a:pt x="40906" y="46039"/>
                      <a:pt x="41221" y="45938"/>
                      <a:pt x="41472" y="45737"/>
                    </a:cubicBezTo>
                    <a:cubicBezTo>
                      <a:pt x="41598" y="45649"/>
                      <a:pt x="41711" y="45536"/>
                      <a:pt x="41812" y="45410"/>
                    </a:cubicBezTo>
                    <a:cubicBezTo>
                      <a:pt x="41900" y="45285"/>
                      <a:pt x="41975" y="45146"/>
                      <a:pt x="42051" y="45008"/>
                    </a:cubicBezTo>
                    <a:lnTo>
                      <a:pt x="42516" y="44203"/>
                    </a:lnTo>
                    <a:lnTo>
                      <a:pt x="43434" y="42594"/>
                    </a:lnTo>
                    <a:cubicBezTo>
                      <a:pt x="44050" y="41500"/>
                      <a:pt x="44666" y="40406"/>
                      <a:pt x="45295" y="39312"/>
                    </a:cubicBezTo>
                    <a:lnTo>
                      <a:pt x="49118" y="32584"/>
                    </a:lnTo>
                    <a:lnTo>
                      <a:pt x="50237" y="26234"/>
                    </a:lnTo>
                    <a:cubicBezTo>
                      <a:pt x="51205" y="20726"/>
                      <a:pt x="52148" y="15344"/>
                      <a:pt x="53066" y="10151"/>
                    </a:cubicBezTo>
                    <a:cubicBezTo>
                      <a:pt x="53116" y="9824"/>
                      <a:pt x="53179" y="9497"/>
                      <a:pt x="53230" y="9182"/>
                    </a:cubicBezTo>
                    <a:lnTo>
                      <a:pt x="53318" y="8692"/>
                    </a:lnTo>
                    <a:cubicBezTo>
                      <a:pt x="53355" y="8529"/>
                      <a:pt x="53368" y="8365"/>
                      <a:pt x="53343" y="8202"/>
                    </a:cubicBezTo>
                    <a:cubicBezTo>
                      <a:pt x="53280" y="7510"/>
                      <a:pt x="52764" y="6944"/>
                      <a:pt x="52085" y="6806"/>
                    </a:cubicBezTo>
                    <a:lnTo>
                      <a:pt x="48313" y="6102"/>
                    </a:lnTo>
                    <a:lnTo>
                      <a:pt x="40982" y="4731"/>
                    </a:lnTo>
                    <a:lnTo>
                      <a:pt x="15656" y="15"/>
                    </a:lnTo>
                    <a:cubicBezTo>
                      <a:pt x="15584" y="5"/>
                      <a:pt x="15512" y="0"/>
                      <a:pt x="1544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42;p25">
                <a:extLst>
                  <a:ext uri="{FF2B5EF4-FFF2-40B4-BE49-F238E27FC236}">
                    <a16:creationId xmlns:a16="http://schemas.microsoft.com/office/drawing/2014/main" id="{8318A7B5-1C0E-4CEF-965F-AA891A00B18A}"/>
                  </a:ext>
                </a:extLst>
              </p:cNvPr>
              <p:cNvSpPr/>
              <p:nvPr/>
            </p:nvSpPr>
            <p:spPr>
              <a:xfrm>
                <a:off x="3972200" y="3270875"/>
                <a:ext cx="1025500" cy="407450"/>
              </a:xfrm>
              <a:custGeom>
                <a:avLst/>
                <a:gdLst/>
                <a:ahLst/>
                <a:cxnLst/>
                <a:rect l="l" t="t" r="r" b="b"/>
                <a:pathLst>
                  <a:path w="41020" h="16298" extrusionOk="0">
                    <a:moveTo>
                      <a:pt x="7382" y="1"/>
                    </a:moveTo>
                    <a:lnTo>
                      <a:pt x="1" y="5509"/>
                    </a:lnTo>
                    <a:lnTo>
                      <a:pt x="36065" y="16298"/>
                    </a:lnTo>
                    <a:lnTo>
                      <a:pt x="41020" y="8992"/>
                    </a:lnTo>
                    <a:lnTo>
                      <a:pt x="7382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543;p25">
                <a:extLst>
                  <a:ext uri="{FF2B5EF4-FFF2-40B4-BE49-F238E27FC236}">
                    <a16:creationId xmlns:a16="http://schemas.microsoft.com/office/drawing/2014/main" id="{3B90B522-4992-43C3-BBBD-A053B40FF747}"/>
                  </a:ext>
                </a:extLst>
              </p:cNvPr>
              <p:cNvSpPr/>
              <p:nvPr/>
            </p:nvSpPr>
            <p:spPr>
              <a:xfrm>
                <a:off x="4175600" y="3514200"/>
                <a:ext cx="313775" cy="154375"/>
              </a:xfrm>
              <a:custGeom>
                <a:avLst/>
                <a:gdLst/>
                <a:ahLst/>
                <a:cxnLst/>
                <a:rect l="l" t="t" r="r" b="b"/>
                <a:pathLst>
                  <a:path w="12551" h="6175" extrusionOk="0">
                    <a:moveTo>
                      <a:pt x="3760" y="1"/>
                    </a:moveTo>
                    <a:lnTo>
                      <a:pt x="1" y="3333"/>
                    </a:lnTo>
                    <a:lnTo>
                      <a:pt x="9293" y="6175"/>
                    </a:lnTo>
                    <a:lnTo>
                      <a:pt x="12550" y="2641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544;p25">
                <a:extLst>
                  <a:ext uri="{FF2B5EF4-FFF2-40B4-BE49-F238E27FC236}">
                    <a16:creationId xmlns:a16="http://schemas.microsoft.com/office/drawing/2014/main" id="{AA22A465-032C-4D86-9E1C-FB8318BD67FF}"/>
                  </a:ext>
                </a:extLst>
              </p:cNvPr>
              <p:cNvSpPr/>
              <p:nvPr/>
            </p:nvSpPr>
            <p:spPr>
              <a:xfrm>
                <a:off x="4004275" y="3264900"/>
                <a:ext cx="980850" cy="401175"/>
              </a:xfrm>
              <a:custGeom>
                <a:avLst/>
                <a:gdLst/>
                <a:ahLst/>
                <a:cxnLst/>
                <a:rect l="l" t="t" r="r" b="b"/>
                <a:pathLst>
                  <a:path w="39234" h="16047" extrusionOk="0">
                    <a:moveTo>
                      <a:pt x="6363" y="1799"/>
                    </a:moveTo>
                    <a:cubicBezTo>
                      <a:pt x="7042" y="1988"/>
                      <a:pt x="7834" y="2214"/>
                      <a:pt x="8740" y="2466"/>
                    </a:cubicBezTo>
                    <a:cubicBezTo>
                      <a:pt x="8212" y="2906"/>
                      <a:pt x="7583" y="3434"/>
                      <a:pt x="6916" y="4000"/>
                    </a:cubicBezTo>
                    <a:lnTo>
                      <a:pt x="4502" y="3333"/>
                    </a:lnTo>
                    <a:cubicBezTo>
                      <a:pt x="5181" y="2792"/>
                      <a:pt x="5810" y="2277"/>
                      <a:pt x="6363" y="1812"/>
                    </a:cubicBezTo>
                    <a:lnTo>
                      <a:pt x="6363" y="1799"/>
                    </a:lnTo>
                    <a:close/>
                    <a:moveTo>
                      <a:pt x="8815" y="2491"/>
                    </a:moveTo>
                    <a:lnTo>
                      <a:pt x="11506" y="3245"/>
                    </a:lnTo>
                    <a:cubicBezTo>
                      <a:pt x="10978" y="3685"/>
                      <a:pt x="10349" y="4201"/>
                      <a:pt x="9695" y="4767"/>
                    </a:cubicBezTo>
                    <a:lnTo>
                      <a:pt x="7017" y="4025"/>
                    </a:lnTo>
                    <a:cubicBezTo>
                      <a:pt x="7696" y="3472"/>
                      <a:pt x="8312" y="2943"/>
                      <a:pt x="8828" y="2503"/>
                    </a:cubicBezTo>
                    <a:lnTo>
                      <a:pt x="8815" y="2491"/>
                    </a:lnTo>
                    <a:close/>
                    <a:moveTo>
                      <a:pt x="11594" y="3270"/>
                    </a:moveTo>
                    <a:lnTo>
                      <a:pt x="14185" y="4000"/>
                    </a:lnTo>
                    <a:cubicBezTo>
                      <a:pt x="13656" y="4440"/>
                      <a:pt x="13028" y="4955"/>
                      <a:pt x="12374" y="5521"/>
                    </a:cubicBezTo>
                    <a:lnTo>
                      <a:pt x="9796" y="4792"/>
                    </a:lnTo>
                    <a:cubicBezTo>
                      <a:pt x="10475" y="4251"/>
                      <a:pt x="11079" y="3723"/>
                      <a:pt x="11594" y="3283"/>
                    </a:cubicBezTo>
                    <a:lnTo>
                      <a:pt x="11594" y="3270"/>
                    </a:lnTo>
                    <a:close/>
                    <a:moveTo>
                      <a:pt x="4452" y="3346"/>
                    </a:moveTo>
                    <a:lnTo>
                      <a:pt x="6866" y="4037"/>
                    </a:lnTo>
                    <a:cubicBezTo>
                      <a:pt x="6715" y="4163"/>
                      <a:pt x="6577" y="4289"/>
                      <a:pt x="6426" y="4402"/>
                    </a:cubicBezTo>
                    <a:lnTo>
                      <a:pt x="5030" y="5597"/>
                    </a:lnTo>
                    <a:cubicBezTo>
                      <a:pt x="4037" y="5307"/>
                      <a:pt x="3182" y="5069"/>
                      <a:pt x="2477" y="4867"/>
                    </a:cubicBezTo>
                    <a:cubicBezTo>
                      <a:pt x="3043" y="4440"/>
                      <a:pt x="3672" y="3962"/>
                      <a:pt x="4326" y="3446"/>
                    </a:cubicBezTo>
                    <a:lnTo>
                      <a:pt x="4452" y="3346"/>
                    </a:lnTo>
                    <a:close/>
                    <a:moveTo>
                      <a:pt x="14285" y="4025"/>
                    </a:moveTo>
                    <a:lnTo>
                      <a:pt x="16901" y="4754"/>
                    </a:lnTo>
                    <a:cubicBezTo>
                      <a:pt x="16360" y="5194"/>
                      <a:pt x="15744" y="5710"/>
                      <a:pt x="15077" y="6276"/>
                    </a:cubicBezTo>
                    <a:lnTo>
                      <a:pt x="12487" y="5546"/>
                    </a:lnTo>
                    <a:cubicBezTo>
                      <a:pt x="13141" y="5006"/>
                      <a:pt x="13757" y="4478"/>
                      <a:pt x="14285" y="4025"/>
                    </a:cubicBezTo>
                    <a:close/>
                    <a:moveTo>
                      <a:pt x="6967" y="4063"/>
                    </a:moveTo>
                    <a:lnTo>
                      <a:pt x="9620" y="4817"/>
                    </a:lnTo>
                    <a:lnTo>
                      <a:pt x="9331" y="5069"/>
                    </a:lnTo>
                    <a:lnTo>
                      <a:pt x="7784" y="6376"/>
                    </a:lnTo>
                    <a:lnTo>
                      <a:pt x="5131" y="5622"/>
                    </a:lnTo>
                    <a:cubicBezTo>
                      <a:pt x="5558" y="5270"/>
                      <a:pt x="6011" y="4880"/>
                      <a:pt x="6489" y="4478"/>
                    </a:cubicBezTo>
                    <a:lnTo>
                      <a:pt x="6967" y="4063"/>
                    </a:lnTo>
                    <a:close/>
                    <a:moveTo>
                      <a:pt x="16998" y="4782"/>
                    </a:moveTo>
                    <a:lnTo>
                      <a:pt x="19579" y="5496"/>
                    </a:lnTo>
                    <a:cubicBezTo>
                      <a:pt x="19039" y="5949"/>
                      <a:pt x="18422" y="6464"/>
                      <a:pt x="17756" y="7030"/>
                    </a:cubicBezTo>
                    <a:lnTo>
                      <a:pt x="15191" y="6301"/>
                    </a:lnTo>
                    <a:cubicBezTo>
                      <a:pt x="15856" y="5761"/>
                      <a:pt x="16471" y="5234"/>
                      <a:pt x="16998" y="4782"/>
                    </a:cubicBezTo>
                    <a:close/>
                    <a:moveTo>
                      <a:pt x="9733" y="4855"/>
                    </a:moveTo>
                    <a:lnTo>
                      <a:pt x="12298" y="5584"/>
                    </a:lnTo>
                    <a:lnTo>
                      <a:pt x="12148" y="5710"/>
                    </a:lnTo>
                    <a:cubicBezTo>
                      <a:pt x="11531" y="6238"/>
                      <a:pt x="10965" y="6728"/>
                      <a:pt x="10450" y="7156"/>
                    </a:cubicBezTo>
                    <a:lnTo>
                      <a:pt x="10450" y="7143"/>
                    </a:lnTo>
                    <a:lnTo>
                      <a:pt x="7885" y="6414"/>
                    </a:lnTo>
                    <a:cubicBezTo>
                      <a:pt x="8362" y="6024"/>
                      <a:pt x="8865" y="5584"/>
                      <a:pt x="9406" y="5131"/>
                    </a:cubicBezTo>
                    <a:lnTo>
                      <a:pt x="9733" y="4855"/>
                    </a:lnTo>
                    <a:close/>
                    <a:moveTo>
                      <a:pt x="19680" y="5521"/>
                    </a:moveTo>
                    <a:lnTo>
                      <a:pt x="21541" y="6037"/>
                    </a:lnTo>
                    <a:lnTo>
                      <a:pt x="22270" y="6238"/>
                    </a:lnTo>
                    <a:cubicBezTo>
                      <a:pt x="21730" y="6703"/>
                      <a:pt x="21101" y="7219"/>
                      <a:pt x="20447" y="7785"/>
                    </a:cubicBezTo>
                    <a:lnTo>
                      <a:pt x="20346" y="7760"/>
                    </a:lnTo>
                    <a:lnTo>
                      <a:pt x="17869" y="7055"/>
                    </a:lnTo>
                    <a:cubicBezTo>
                      <a:pt x="18536" y="6502"/>
                      <a:pt x="19152" y="5986"/>
                      <a:pt x="19680" y="5534"/>
                    </a:cubicBezTo>
                    <a:lnTo>
                      <a:pt x="19680" y="5521"/>
                    </a:lnTo>
                    <a:close/>
                    <a:moveTo>
                      <a:pt x="12412" y="5609"/>
                    </a:moveTo>
                    <a:lnTo>
                      <a:pt x="15002" y="6339"/>
                    </a:lnTo>
                    <a:lnTo>
                      <a:pt x="14763" y="6552"/>
                    </a:lnTo>
                    <a:cubicBezTo>
                      <a:pt x="14185" y="7043"/>
                      <a:pt x="13631" y="7508"/>
                      <a:pt x="13141" y="7936"/>
                    </a:cubicBezTo>
                    <a:lnTo>
                      <a:pt x="13141" y="7923"/>
                    </a:lnTo>
                    <a:lnTo>
                      <a:pt x="10551" y="7181"/>
                    </a:lnTo>
                    <a:cubicBezTo>
                      <a:pt x="11053" y="6754"/>
                      <a:pt x="11607" y="6288"/>
                      <a:pt x="12198" y="5785"/>
                    </a:cubicBezTo>
                    <a:lnTo>
                      <a:pt x="12412" y="5609"/>
                    </a:lnTo>
                    <a:close/>
                    <a:moveTo>
                      <a:pt x="22371" y="6263"/>
                    </a:moveTo>
                    <a:lnTo>
                      <a:pt x="25250" y="7068"/>
                    </a:lnTo>
                    <a:cubicBezTo>
                      <a:pt x="24710" y="7521"/>
                      <a:pt x="24081" y="8049"/>
                      <a:pt x="23415" y="8615"/>
                    </a:cubicBezTo>
                    <a:lnTo>
                      <a:pt x="20547" y="7810"/>
                    </a:lnTo>
                    <a:cubicBezTo>
                      <a:pt x="21214" y="7269"/>
                      <a:pt x="21830" y="6741"/>
                      <a:pt x="22371" y="6276"/>
                    </a:cubicBezTo>
                    <a:lnTo>
                      <a:pt x="22371" y="6263"/>
                    </a:lnTo>
                    <a:close/>
                    <a:moveTo>
                      <a:pt x="15115" y="6376"/>
                    </a:moveTo>
                    <a:lnTo>
                      <a:pt x="17693" y="7093"/>
                    </a:lnTo>
                    <a:lnTo>
                      <a:pt x="17567" y="7194"/>
                    </a:lnTo>
                    <a:cubicBezTo>
                      <a:pt x="16926" y="7747"/>
                      <a:pt x="16335" y="8250"/>
                      <a:pt x="15807" y="8703"/>
                    </a:cubicBezTo>
                    <a:lnTo>
                      <a:pt x="15807" y="8690"/>
                    </a:lnTo>
                    <a:lnTo>
                      <a:pt x="13242" y="7948"/>
                    </a:lnTo>
                    <a:cubicBezTo>
                      <a:pt x="13732" y="7546"/>
                      <a:pt x="14273" y="7093"/>
                      <a:pt x="14826" y="6615"/>
                    </a:cubicBezTo>
                    <a:lnTo>
                      <a:pt x="15115" y="6376"/>
                    </a:lnTo>
                    <a:close/>
                    <a:moveTo>
                      <a:pt x="25351" y="7093"/>
                    </a:moveTo>
                    <a:lnTo>
                      <a:pt x="28092" y="7848"/>
                    </a:lnTo>
                    <a:cubicBezTo>
                      <a:pt x="27577" y="8325"/>
                      <a:pt x="26986" y="8866"/>
                      <a:pt x="26357" y="9445"/>
                    </a:cubicBezTo>
                    <a:lnTo>
                      <a:pt x="23528" y="8652"/>
                    </a:lnTo>
                    <a:cubicBezTo>
                      <a:pt x="24194" y="8099"/>
                      <a:pt x="24810" y="7558"/>
                      <a:pt x="25351" y="7106"/>
                    </a:cubicBezTo>
                    <a:lnTo>
                      <a:pt x="25351" y="7093"/>
                    </a:lnTo>
                    <a:close/>
                    <a:moveTo>
                      <a:pt x="17806" y="7131"/>
                    </a:moveTo>
                    <a:lnTo>
                      <a:pt x="20346" y="7848"/>
                    </a:lnTo>
                    <a:lnTo>
                      <a:pt x="20371" y="7848"/>
                    </a:lnTo>
                    <a:cubicBezTo>
                      <a:pt x="19667" y="8439"/>
                      <a:pt x="19026" y="8992"/>
                      <a:pt x="18460" y="9470"/>
                    </a:cubicBezTo>
                    <a:lnTo>
                      <a:pt x="18473" y="9457"/>
                    </a:lnTo>
                    <a:lnTo>
                      <a:pt x="15907" y="8715"/>
                    </a:lnTo>
                    <a:cubicBezTo>
                      <a:pt x="16423" y="8288"/>
                      <a:pt x="17001" y="7785"/>
                      <a:pt x="17630" y="7269"/>
                    </a:cubicBezTo>
                    <a:lnTo>
                      <a:pt x="17806" y="7131"/>
                    </a:lnTo>
                    <a:close/>
                    <a:moveTo>
                      <a:pt x="28180" y="7885"/>
                    </a:moveTo>
                    <a:lnTo>
                      <a:pt x="30922" y="8640"/>
                    </a:lnTo>
                    <a:cubicBezTo>
                      <a:pt x="30419" y="9118"/>
                      <a:pt x="29853" y="9671"/>
                      <a:pt x="29237" y="10262"/>
                    </a:cubicBezTo>
                    <a:lnTo>
                      <a:pt x="26458" y="9482"/>
                    </a:lnTo>
                    <a:cubicBezTo>
                      <a:pt x="27086" y="8904"/>
                      <a:pt x="27677" y="8363"/>
                      <a:pt x="28180" y="7898"/>
                    </a:cubicBezTo>
                    <a:lnTo>
                      <a:pt x="28180" y="7885"/>
                    </a:lnTo>
                    <a:close/>
                    <a:moveTo>
                      <a:pt x="20472" y="7873"/>
                    </a:moveTo>
                    <a:lnTo>
                      <a:pt x="23339" y="8677"/>
                    </a:lnTo>
                    <a:cubicBezTo>
                      <a:pt x="22635" y="9281"/>
                      <a:pt x="21981" y="9847"/>
                      <a:pt x="21415" y="10325"/>
                    </a:cubicBezTo>
                    <a:lnTo>
                      <a:pt x="21428" y="10312"/>
                    </a:lnTo>
                    <a:lnTo>
                      <a:pt x="18762" y="9545"/>
                    </a:lnTo>
                    <a:lnTo>
                      <a:pt x="18561" y="9482"/>
                    </a:lnTo>
                    <a:cubicBezTo>
                      <a:pt x="19127" y="9017"/>
                      <a:pt x="19755" y="8489"/>
                      <a:pt x="20434" y="7910"/>
                    </a:cubicBezTo>
                    <a:lnTo>
                      <a:pt x="20472" y="7873"/>
                    </a:lnTo>
                    <a:close/>
                    <a:moveTo>
                      <a:pt x="31010" y="8665"/>
                    </a:moveTo>
                    <a:cubicBezTo>
                      <a:pt x="31865" y="8904"/>
                      <a:pt x="32670" y="9130"/>
                      <a:pt x="33424" y="9331"/>
                    </a:cubicBezTo>
                    <a:cubicBezTo>
                      <a:pt x="32946" y="9809"/>
                      <a:pt x="32380" y="10375"/>
                      <a:pt x="31777" y="10991"/>
                    </a:cubicBezTo>
                    <a:lnTo>
                      <a:pt x="29350" y="10300"/>
                    </a:lnTo>
                    <a:cubicBezTo>
                      <a:pt x="29966" y="9709"/>
                      <a:pt x="30519" y="9155"/>
                      <a:pt x="31010" y="8665"/>
                    </a:cubicBezTo>
                    <a:close/>
                    <a:moveTo>
                      <a:pt x="23440" y="8715"/>
                    </a:moveTo>
                    <a:lnTo>
                      <a:pt x="26282" y="9507"/>
                    </a:lnTo>
                    <a:cubicBezTo>
                      <a:pt x="25628" y="10136"/>
                      <a:pt x="24999" y="10702"/>
                      <a:pt x="24471" y="11205"/>
                    </a:cubicBezTo>
                    <a:lnTo>
                      <a:pt x="24471" y="11192"/>
                    </a:lnTo>
                    <a:lnTo>
                      <a:pt x="21516" y="10337"/>
                    </a:lnTo>
                    <a:cubicBezTo>
                      <a:pt x="22082" y="9872"/>
                      <a:pt x="22723" y="9331"/>
                      <a:pt x="23402" y="8753"/>
                    </a:cubicBezTo>
                    <a:lnTo>
                      <a:pt x="23440" y="8715"/>
                    </a:lnTo>
                    <a:close/>
                    <a:moveTo>
                      <a:pt x="33500" y="9357"/>
                    </a:moveTo>
                    <a:lnTo>
                      <a:pt x="36178" y="10086"/>
                    </a:lnTo>
                    <a:cubicBezTo>
                      <a:pt x="35750" y="10589"/>
                      <a:pt x="35247" y="11192"/>
                      <a:pt x="34719" y="11821"/>
                    </a:cubicBezTo>
                    <a:lnTo>
                      <a:pt x="31890" y="11004"/>
                    </a:lnTo>
                    <a:cubicBezTo>
                      <a:pt x="32481" y="10413"/>
                      <a:pt x="33034" y="9834"/>
                      <a:pt x="33500" y="9357"/>
                    </a:cubicBezTo>
                    <a:close/>
                    <a:moveTo>
                      <a:pt x="26395" y="9545"/>
                    </a:moveTo>
                    <a:lnTo>
                      <a:pt x="29186" y="10325"/>
                    </a:lnTo>
                    <a:lnTo>
                      <a:pt x="29048" y="10463"/>
                    </a:lnTo>
                    <a:cubicBezTo>
                      <a:pt x="28444" y="11042"/>
                      <a:pt x="27904" y="11582"/>
                      <a:pt x="27401" y="12060"/>
                    </a:cubicBezTo>
                    <a:lnTo>
                      <a:pt x="27413" y="12048"/>
                    </a:lnTo>
                    <a:lnTo>
                      <a:pt x="24571" y="11230"/>
                    </a:lnTo>
                    <a:cubicBezTo>
                      <a:pt x="25100" y="10727"/>
                      <a:pt x="25716" y="10161"/>
                      <a:pt x="26370" y="9570"/>
                    </a:cubicBezTo>
                    <a:lnTo>
                      <a:pt x="26395" y="9545"/>
                    </a:lnTo>
                    <a:close/>
                    <a:moveTo>
                      <a:pt x="29287" y="10350"/>
                    </a:moveTo>
                    <a:lnTo>
                      <a:pt x="31726" y="11029"/>
                    </a:lnTo>
                    <a:lnTo>
                      <a:pt x="31450" y="11318"/>
                    </a:lnTo>
                    <a:cubicBezTo>
                      <a:pt x="30922" y="11859"/>
                      <a:pt x="30431" y="12362"/>
                      <a:pt x="29991" y="12815"/>
                    </a:cubicBezTo>
                    <a:lnTo>
                      <a:pt x="29991" y="12802"/>
                    </a:lnTo>
                    <a:lnTo>
                      <a:pt x="27501" y="12073"/>
                    </a:lnTo>
                    <a:cubicBezTo>
                      <a:pt x="27992" y="11607"/>
                      <a:pt x="28532" y="11079"/>
                      <a:pt x="29111" y="10526"/>
                    </a:cubicBezTo>
                    <a:lnTo>
                      <a:pt x="29287" y="10350"/>
                    </a:lnTo>
                    <a:close/>
                    <a:moveTo>
                      <a:pt x="31840" y="11067"/>
                    </a:moveTo>
                    <a:lnTo>
                      <a:pt x="34682" y="11871"/>
                    </a:lnTo>
                    <a:lnTo>
                      <a:pt x="34380" y="12224"/>
                    </a:lnTo>
                    <a:cubicBezTo>
                      <a:pt x="33931" y="12759"/>
                      <a:pt x="33520" y="13258"/>
                      <a:pt x="33133" y="13719"/>
                    </a:cubicBezTo>
                    <a:lnTo>
                      <a:pt x="33133" y="13719"/>
                    </a:lnTo>
                    <a:cubicBezTo>
                      <a:pt x="32241" y="13456"/>
                      <a:pt x="31223" y="13154"/>
                      <a:pt x="30092" y="12827"/>
                    </a:cubicBezTo>
                    <a:cubicBezTo>
                      <a:pt x="30532" y="12387"/>
                      <a:pt x="31010" y="11897"/>
                      <a:pt x="31525" y="11381"/>
                    </a:cubicBezTo>
                    <a:cubicBezTo>
                      <a:pt x="31626" y="11268"/>
                      <a:pt x="31726" y="11167"/>
                      <a:pt x="31840" y="11067"/>
                    </a:cubicBezTo>
                    <a:close/>
                    <a:moveTo>
                      <a:pt x="8463" y="1"/>
                    </a:moveTo>
                    <a:cubicBezTo>
                      <a:pt x="8425" y="13"/>
                      <a:pt x="8400" y="39"/>
                      <a:pt x="8375" y="64"/>
                    </a:cubicBezTo>
                    <a:lnTo>
                      <a:pt x="8124" y="265"/>
                    </a:lnTo>
                    <a:lnTo>
                      <a:pt x="7231" y="994"/>
                    </a:lnTo>
                    <a:cubicBezTo>
                      <a:pt x="6967" y="1221"/>
                      <a:pt x="6652" y="1472"/>
                      <a:pt x="6313" y="1749"/>
                    </a:cubicBezTo>
                    <a:cubicBezTo>
                      <a:pt x="4766" y="1334"/>
                      <a:pt x="3873" y="1095"/>
                      <a:pt x="3873" y="1095"/>
                    </a:cubicBezTo>
                    <a:lnTo>
                      <a:pt x="3873" y="1095"/>
                    </a:lnTo>
                    <a:cubicBezTo>
                      <a:pt x="3873" y="1107"/>
                      <a:pt x="4741" y="1359"/>
                      <a:pt x="6262" y="1787"/>
                    </a:cubicBezTo>
                    <a:cubicBezTo>
                      <a:pt x="5709" y="2239"/>
                      <a:pt x="5068" y="2755"/>
                      <a:pt x="4376" y="3295"/>
                    </a:cubicBezTo>
                    <a:cubicBezTo>
                      <a:pt x="3270" y="2994"/>
                      <a:pt x="2654" y="2830"/>
                      <a:pt x="2654" y="2830"/>
                    </a:cubicBezTo>
                    <a:lnTo>
                      <a:pt x="2654" y="2830"/>
                    </a:lnTo>
                    <a:cubicBezTo>
                      <a:pt x="2654" y="2830"/>
                      <a:pt x="3257" y="3019"/>
                      <a:pt x="4339" y="3333"/>
                    </a:cubicBezTo>
                    <a:lnTo>
                      <a:pt x="4276" y="3384"/>
                    </a:lnTo>
                    <a:cubicBezTo>
                      <a:pt x="3597" y="3924"/>
                      <a:pt x="2955" y="4415"/>
                      <a:pt x="2389" y="4855"/>
                    </a:cubicBezTo>
                    <a:cubicBezTo>
                      <a:pt x="1132" y="4503"/>
                      <a:pt x="415" y="4301"/>
                      <a:pt x="415" y="4301"/>
                    </a:cubicBezTo>
                    <a:lnTo>
                      <a:pt x="415" y="4301"/>
                    </a:lnTo>
                    <a:cubicBezTo>
                      <a:pt x="415" y="4314"/>
                      <a:pt x="1107" y="4528"/>
                      <a:pt x="2339" y="4892"/>
                    </a:cubicBezTo>
                    <a:cubicBezTo>
                      <a:pt x="1937" y="5194"/>
                      <a:pt x="1572" y="5471"/>
                      <a:pt x="1245" y="5710"/>
                    </a:cubicBezTo>
                    <a:lnTo>
                      <a:pt x="327" y="6414"/>
                    </a:lnTo>
                    <a:lnTo>
                      <a:pt x="76" y="6603"/>
                    </a:lnTo>
                    <a:cubicBezTo>
                      <a:pt x="51" y="6628"/>
                      <a:pt x="25" y="6640"/>
                      <a:pt x="0" y="6678"/>
                    </a:cubicBezTo>
                    <a:cubicBezTo>
                      <a:pt x="25" y="6653"/>
                      <a:pt x="63" y="6640"/>
                      <a:pt x="88" y="6615"/>
                    </a:cubicBezTo>
                    <a:lnTo>
                      <a:pt x="352" y="6439"/>
                    </a:lnTo>
                    <a:cubicBezTo>
                      <a:pt x="579" y="6276"/>
                      <a:pt x="893" y="6049"/>
                      <a:pt x="1295" y="5773"/>
                    </a:cubicBezTo>
                    <a:cubicBezTo>
                      <a:pt x="1622" y="5521"/>
                      <a:pt x="2012" y="5232"/>
                      <a:pt x="2440" y="4918"/>
                    </a:cubicBezTo>
                    <a:lnTo>
                      <a:pt x="4980" y="5660"/>
                    </a:lnTo>
                    <a:cubicBezTo>
                      <a:pt x="3509" y="6904"/>
                      <a:pt x="2477" y="7797"/>
                      <a:pt x="2490" y="7810"/>
                    </a:cubicBezTo>
                    <a:cubicBezTo>
                      <a:pt x="2490" y="7810"/>
                      <a:pt x="2490" y="7810"/>
                      <a:pt x="2490" y="7810"/>
                    </a:cubicBezTo>
                    <a:cubicBezTo>
                      <a:pt x="2518" y="7810"/>
                      <a:pt x="3582" y="6933"/>
                      <a:pt x="5080" y="5685"/>
                    </a:cubicBezTo>
                    <a:lnTo>
                      <a:pt x="7721" y="6452"/>
                    </a:lnTo>
                    <a:cubicBezTo>
                      <a:pt x="6338" y="7634"/>
                      <a:pt x="5382" y="8451"/>
                      <a:pt x="5395" y="8476"/>
                    </a:cubicBezTo>
                    <a:cubicBezTo>
                      <a:pt x="5395" y="8476"/>
                      <a:pt x="5395" y="8476"/>
                      <a:pt x="5395" y="8476"/>
                    </a:cubicBezTo>
                    <a:cubicBezTo>
                      <a:pt x="5423" y="8476"/>
                      <a:pt x="6412" y="7663"/>
                      <a:pt x="7822" y="6489"/>
                    </a:cubicBezTo>
                    <a:lnTo>
                      <a:pt x="10374" y="7231"/>
                    </a:lnTo>
                    <a:cubicBezTo>
                      <a:pt x="9079" y="8325"/>
                      <a:pt x="8186" y="9118"/>
                      <a:pt x="8199" y="9118"/>
                    </a:cubicBezTo>
                    <a:cubicBezTo>
                      <a:pt x="8212" y="9118"/>
                      <a:pt x="9142" y="8363"/>
                      <a:pt x="10475" y="7257"/>
                    </a:cubicBezTo>
                    <a:lnTo>
                      <a:pt x="13053" y="7998"/>
                    </a:lnTo>
                    <a:cubicBezTo>
                      <a:pt x="11720" y="9143"/>
                      <a:pt x="10815" y="9935"/>
                      <a:pt x="10827" y="9948"/>
                    </a:cubicBezTo>
                    <a:cubicBezTo>
                      <a:pt x="10827" y="9948"/>
                      <a:pt x="10827" y="9948"/>
                      <a:pt x="10828" y="9948"/>
                    </a:cubicBezTo>
                    <a:cubicBezTo>
                      <a:pt x="10855" y="9948"/>
                      <a:pt x="11794" y="9171"/>
                      <a:pt x="13153" y="8036"/>
                    </a:cubicBezTo>
                    <a:lnTo>
                      <a:pt x="15719" y="8778"/>
                    </a:lnTo>
                    <a:cubicBezTo>
                      <a:pt x="14461" y="9847"/>
                      <a:pt x="13606" y="10589"/>
                      <a:pt x="13619" y="10601"/>
                    </a:cubicBezTo>
                    <a:cubicBezTo>
                      <a:pt x="13619" y="10602"/>
                      <a:pt x="13619" y="10602"/>
                      <a:pt x="13619" y="10602"/>
                    </a:cubicBezTo>
                    <a:cubicBezTo>
                      <a:pt x="13647" y="10602"/>
                      <a:pt x="14535" y="9875"/>
                      <a:pt x="15807" y="8803"/>
                    </a:cubicBezTo>
                    <a:lnTo>
                      <a:pt x="18385" y="9545"/>
                    </a:lnTo>
                    <a:cubicBezTo>
                      <a:pt x="17203" y="10551"/>
                      <a:pt x="16410" y="11243"/>
                      <a:pt x="16423" y="11255"/>
                    </a:cubicBezTo>
                    <a:cubicBezTo>
                      <a:pt x="16423" y="11255"/>
                      <a:pt x="16423" y="11255"/>
                      <a:pt x="16423" y="11255"/>
                    </a:cubicBezTo>
                    <a:cubicBezTo>
                      <a:pt x="16450" y="11255"/>
                      <a:pt x="17264" y="10580"/>
                      <a:pt x="18473" y="9570"/>
                    </a:cubicBezTo>
                    <a:lnTo>
                      <a:pt x="18724" y="9646"/>
                    </a:lnTo>
                    <a:lnTo>
                      <a:pt x="21327" y="10400"/>
                    </a:lnTo>
                    <a:cubicBezTo>
                      <a:pt x="20158" y="11394"/>
                      <a:pt x="19391" y="12073"/>
                      <a:pt x="19403" y="12085"/>
                    </a:cubicBezTo>
                    <a:cubicBezTo>
                      <a:pt x="19403" y="12085"/>
                      <a:pt x="19403" y="12085"/>
                      <a:pt x="19403" y="12085"/>
                    </a:cubicBezTo>
                    <a:cubicBezTo>
                      <a:pt x="19418" y="12085"/>
                      <a:pt x="20232" y="11422"/>
                      <a:pt x="21415" y="10425"/>
                    </a:cubicBezTo>
                    <a:lnTo>
                      <a:pt x="24395" y="11280"/>
                    </a:lnTo>
                    <a:cubicBezTo>
                      <a:pt x="23264" y="12337"/>
                      <a:pt x="22509" y="13041"/>
                      <a:pt x="22522" y="13053"/>
                    </a:cubicBezTo>
                    <a:cubicBezTo>
                      <a:pt x="22522" y="13054"/>
                      <a:pt x="22522" y="13054"/>
                      <a:pt x="22522" y="13054"/>
                    </a:cubicBezTo>
                    <a:cubicBezTo>
                      <a:pt x="22548" y="13054"/>
                      <a:pt x="23337" y="12353"/>
                      <a:pt x="24483" y="11306"/>
                    </a:cubicBezTo>
                    <a:lnTo>
                      <a:pt x="27338" y="12123"/>
                    </a:lnTo>
                    <a:cubicBezTo>
                      <a:pt x="26143" y="13305"/>
                      <a:pt x="25338" y="14110"/>
                      <a:pt x="25338" y="14122"/>
                    </a:cubicBezTo>
                    <a:cubicBezTo>
                      <a:pt x="25339" y="14122"/>
                      <a:pt x="25339" y="14122"/>
                      <a:pt x="25339" y="14122"/>
                    </a:cubicBezTo>
                    <a:cubicBezTo>
                      <a:pt x="25364" y="14122"/>
                      <a:pt x="26216" y="13333"/>
                      <a:pt x="27426" y="12161"/>
                    </a:cubicBezTo>
                    <a:lnTo>
                      <a:pt x="29928" y="12877"/>
                    </a:lnTo>
                    <a:cubicBezTo>
                      <a:pt x="28771" y="14059"/>
                      <a:pt x="27979" y="14889"/>
                      <a:pt x="27992" y="14902"/>
                    </a:cubicBezTo>
                    <a:cubicBezTo>
                      <a:pt x="27992" y="14902"/>
                      <a:pt x="27992" y="14902"/>
                      <a:pt x="27992" y="14902"/>
                    </a:cubicBezTo>
                    <a:cubicBezTo>
                      <a:pt x="28017" y="14902"/>
                      <a:pt x="28843" y="14088"/>
                      <a:pt x="30016" y="12903"/>
                    </a:cubicBezTo>
                    <a:lnTo>
                      <a:pt x="33085" y="13783"/>
                    </a:lnTo>
                    <a:cubicBezTo>
                      <a:pt x="31978" y="15103"/>
                      <a:pt x="31223" y="16046"/>
                      <a:pt x="31236" y="16046"/>
                    </a:cubicBezTo>
                    <a:cubicBezTo>
                      <a:pt x="31236" y="16046"/>
                      <a:pt x="31236" y="16046"/>
                      <a:pt x="31236" y="16046"/>
                    </a:cubicBezTo>
                    <a:cubicBezTo>
                      <a:pt x="31260" y="16046"/>
                      <a:pt x="32061" y="15132"/>
                      <a:pt x="33173" y="13808"/>
                    </a:cubicBezTo>
                    <a:cubicBezTo>
                      <a:pt x="35600" y="14500"/>
                      <a:pt x="37058" y="14902"/>
                      <a:pt x="37058" y="14902"/>
                    </a:cubicBezTo>
                    <a:cubicBezTo>
                      <a:pt x="37058" y="14902"/>
                      <a:pt x="35625" y="14462"/>
                      <a:pt x="33210" y="13758"/>
                    </a:cubicBezTo>
                    <a:cubicBezTo>
                      <a:pt x="33588" y="13305"/>
                      <a:pt x="34015" y="12815"/>
                      <a:pt x="34443" y="12299"/>
                    </a:cubicBezTo>
                    <a:lnTo>
                      <a:pt x="34770" y="11897"/>
                    </a:lnTo>
                    <a:cubicBezTo>
                      <a:pt x="36795" y="12452"/>
                      <a:pt x="37996" y="12790"/>
                      <a:pt x="38038" y="12790"/>
                    </a:cubicBezTo>
                    <a:cubicBezTo>
                      <a:pt x="38039" y="12790"/>
                      <a:pt x="38039" y="12790"/>
                      <a:pt x="38039" y="12789"/>
                    </a:cubicBezTo>
                    <a:cubicBezTo>
                      <a:pt x="38052" y="12777"/>
                      <a:pt x="36844" y="12437"/>
                      <a:pt x="34807" y="11846"/>
                    </a:cubicBezTo>
                    <a:cubicBezTo>
                      <a:pt x="35348" y="11205"/>
                      <a:pt x="35838" y="10614"/>
                      <a:pt x="36253" y="10111"/>
                    </a:cubicBezTo>
                    <a:cubicBezTo>
                      <a:pt x="38089" y="10604"/>
                      <a:pt x="39177" y="10904"/>
                      <a:pt x="39220" y="10904"/>
                    </a:cubicBezTo>
                    <a:cubicBezTo>
                      <a:pt x="39221" y="10904"/>
                      <a:pt x="39221" y="10903"/>
                      <a:pt x="39221" y="10903"/>
                    </a:cubicBezTo>
                    <a:cubicBezTo>
                      <a:pt x="39234" y="10891"/>
                      <a:pt x="38152" y="10589"/>
                      <a:pt x="36291" y="10061"/>
                    </a:cubicBezTo>
                    <a:cubicBezTo>
                      <a:pt x="37083" y="9105"/>
                      <a:pt x="37599" y="8476"/>
                      <a:pt x="37586" y="8464"/>
                    </a:cubicBezTo>
                    <a:cubicBezTo>
                      <a:pt x="37586" y="8464"/>
                      <a:pt x="37586" y="8464"/>
                      <a:pt x="37586" y="8464"/>
                    </a:cubicBezTo>
                    <a:cubicBezTo>
                      <a:pt x="37563" y="8464"/>
                      <a:pt x="37025" y="9089"/>
                      <a:pt x="36216" y="10036"/>
                    </a:cubicBezTo>
                    <a:lnTo>
                      <a:pt x="33562" y="9294"/>
                    </a:lnTo>
                    <a:cubicBezTo>
                      <a:pt x="34417" y="8413"/>
                      <a:pt x="34971" y="7822"/>
                      <a:pt x="34958" y="7810"/>
                    </a:cubicBezTo>
                    <a:cubicBezTo>
                      <a:pt x="34958" y="7810"/>
                      <a:pt x="34958" y="7810"/>
                      <a:pt x="34958" y="7810"/>
                    </a:cubicBezTo>
                    <a:cubicBezTo>
                      <a:pt x="34933" y="7810"/>
                      <a:pt x="34358" y="8385"/>
                      <a:pt x="33474" y="9268"/>
                    </a:cubicBezTo>
                    <a:lnTo>
                      <a:pt x="31073" y="8602"/>
                    </a:lnTo>
                    <a:cubicBezTo>
                      <a:pt x="32116" y="7571"/>
                      <a:pt x="32808" y="6879"/>
                      <a:pt x="32795" y="6867"/>
                    </a:cubicBezTo>
                    <a:cubicBezTo>
                      <a:pt x="32795" y="6867"/>
                      <a:pt x="32795" y="6867"/>
                      <a:pt x="32795" y="6867"/>
                    </a:cubicBezTo>
                    <a:cubicBezTo>
                      <a:pt x="32770" y="6867"/>
                      <a:pt x="32044" y="7555"/>
                      <a:pt x="30985" y="8577"/>
                    </a:cubicBezTo>
                    <a:lnTo>
                      <a:pt x="28256" y="7810"/>
                    </a:lnTo>
                    <a:cubicBezTo>
                      <a:pt x="29388" y="6754"/>
                      <a:pt x="30142" y="6037"/>
                      <a:pt x="30142" y="6024"/>
                    </a:cubicBezTo>
                    <a:cubicBezTo>
                      <a:pt x="30142" y="6024"/>
                      <a:pt x="30142" y="6024"/>
                      <a:pt x="30142" y="6024"/>
                    </a:cubicBezTo>
                    <a:cubicBezTo>
                      <a:pt x="30115" y="6024"/>
                      <a:pt x="29315" y="6725"/>
                      <a:pt x="28168" y="7785"/>
                    </a:cubicBezTo>
                    <a:lnTo>
                      <a:pt x="25439" y="7030"/>
                    </a:lnTo>
                    <a:cubicBezTo>
                      <a:pt x="26583" y="6049"/>
                      <a:pt x="27350" y="5383"/>
                      <a:pt x="27338" y="5370"/>
                    </a:cubicBezTo>
                    <a:cubicBezTo>
                      <a:pt x="27338" y="5370"/>
                      <a:pt x="27338" y="5370"/>
                      <a:pt x="27337" y="5370"/>
                    </a:cubicBezTo>
                    <a:cubicBezTo>
                      <a:pt x="27310" y="5370"/>
                      <a:pt x="26509" y="6021"/>
                      <a:pt x="25338" y="6992"/>
                    </a:cubicBezTo>
                    <a:lnTo>
                      <a:pt x="22459" y="6200"/>
                    </a:lnTo>
                    <a:cubicBezTo>
                      <a:pt x="23603" y="5219"/>
                      <a:pt x="24370" y="4553"/>
                      <a:pt x="24358" y="4540"/>
                    </a:cubicBezTo>
                    <a:cubicBezTo>
                      <a:pt x="24358" y="4540"/>
                      <a:pt x="24357" y="4540"/>
                      <a:pt x="24357" y="4540"/>
                    </a:cubicBezTo>
                    <a:cubicBezTo>
                      <a:pt x="24330" y="4540"/>
                      <a:pt x="23542" y="5191"/>
                      <a:pt x="22358" y="6175"/>
                    </a:cubicBezTo>
                    <a:lnTo>
                      <a:pt x="21566" y="5949"/>
                    </a:lnTo>
                    <a:lnTo>
                      <a:pt x="19768" y="5446"/>
                    </a:lnTo>
                    <a:cubicBezTo>
                      <a:pt x="20862" y="4515"/>
                      <a:pt x="21566" y="3899"/>
                      <a:pt x="21566" y="3874"/>
                    </a:cubicBezTo>
                    <a:cubicBezTo>
                      <a:pt x="21566" y="3874"/>
                      <a:pt x="21566" y="3874"/>
                      <a:pt x="21565" y="3874"/>
                    </a:cubicBezTo>
                    <a:cubicBezTo>
                      <a:pt x="21538" y="3874"/>
                      <a:pt x="20788" y="4487"/>
                      <a:pt x="19680" y="5421"/>
                    </a:cubicBezTo>
                    <a:lnTo>
                      <a:pt x="17077" y="4716"/>
                    </a:lnTo>
                    <a:cubicBezTo>
                      <a:pt x="18095" y="3836"/>
                      <a:pt x="18762" y="3258"/>
                      <a:pt x="18749" y="3245"/>
                    </a:cubicBezTo>
                    <a:cubicBezTo>
                      <a:pt x="18749" y="3245"/>
                      <a:pt x="18749" y="3244"/>
                      <a:pt x="18748" y="3244"/>
                    </a:cubicBezTo>
                    <a:cubicBezTo>
                      <a:pt x="18720" y="3244"/>
                      <a:pt x="18023" y="3817"/>
                      <a:pt x="16976" y="4691"/>
                    </a:cubicBezTo>
                    <a:lnTo>
                      <a:pt x="14361" y="3962"/>
                    </a:lnTo>
                    <a:cubicBezTo>
                      <a:pt x="15430" y="3044"/>
                      <a:pt x="16146" y="2428"/>
                      <a:pt x="16134" y="2415"/>
                    </a:cubicBezTo>
                    <a:cubicBezTo>
                      <a:pt x="16134" y="2415"/>
                      <a:pt x="16133" y="2415"/>
                      <a:pt x="16133" y="2415"/>
                    </a:cubicBezTo>
                    <a:cubicBezTo>
                      <a:pt x="16106" y="2415"/>
                      <a:pt x="15368" y="3016"/>
                      <a:pt x="14260" y="3937"/>
                    </a:cubicBezTo>
                    <a:lnTo>
                      <a:pt x="11657" y="3220"/>
                    </a:lnTo>
                    <a:cubicBezTo>
                      <a:pt x="12688" y="2352"/>
                      <a:pt x="13342" y="1774"/>
                      <a:pt x="13330" y="1761"/>
                    </a:cubicBezTo>
                    <a:cubicBezTo>
                      <a:pt x="13329" y="1761"/>
                      <a:pt x="13329" y="1761"/>
                      <a:pt x="13329" y="1761"/>
                    </a:cubicBezTo>
                    <a:cubicBezTo>
                      <a:pt x="13302" y="1761"/>
                      <a:pt x="12614" y="2324"/>
                      <a:pt x="11569" y="3195"/>
                    </a:cubicBezTo>
                    <a:lnTo>
                      <a:pt x="8878" y="2453"/>
                    </a:lnTo>
                    <a:cubicBezTo>
                      <a:pt x="9821" y="1636"/>
                      <a:pt x="10437" y="1107"/>
                      <a:pt x="10425" y="1095"/>
                    </a:cubicBezTo>
                    <a:cubicBezTo>
                      <a:pt x="10425" y="1095"/>
                      <a:pt x="10424" y="1095"/>
                      <a:pt x="10424" y="1095"/>
                    </a:cubicBezTo>
                    <a:cubicBezTo>
                      <a:pt x="10397" y="1095"/>
                      <a:pt x="9759" y="1620"/>
                      <a:pt x="8790" y="2428"/>
                    </a:cubicBezTo>
                    <a:lnTo>
                      <a:pt x="6401" y="1774"/>
                    </a:lnTo>
                    <a:cubicBezTo>
                      <a:pt x="6715" y="1510"/>
                      <a:pt x="7017" y="1258"/>
                      <a:pt x="7281" y="1045"/>
                    </a:cubicBezTo>
                    <a:cubicBezTo>
                      <a:pt x="7646" y="730"/>
                      <a:pt x="7948" y="466"/>
                      <a:pt x="8149" y="290"/>
                    </a:cubicBezTo>
                    <a:lnTo>
                      <a:pt x="8388" y="76"/>
                    </a:lnTo>
                    <a:cubicBezTo>
                      <a:pt x="8413" y="51"/>
                      <a:pt x="8438" y="26"/>
                      <a:pt x="846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45;p25">
                <a:extLst>
                  <a:ext uri="{FF2B5EF4-FFF2-40B4-BE49-F238E27FC236}">
                    <a16:creationId xmlns:a16="http://schemas.microsoft.com/office/drawing/2014/main" id="{6075FE50-BA94-4643-A8F1-A914B1CEAAA8}"/>
                  </a:ext>
                </a:extLst>
              </p:cNvPr>
              <p:cNvSpPr/>
              <p:nvPr/>
            </p:nvSpPr>
            <p:spPr>
              <a:xfrm>
                <a:off x="4169000" y="2733300"/>
                <a:ext cx="944075" cy="721525"/>
              </a:xfrm>
              <a:custGeom>
                <a:avLst/>
                <a:gdLst/>
                <a:ahLst/>
                <a:cxnLst/>
                <a:rect l="l" t="t" r="r" b="b"/>
                <a:pathLst>
                  <a:path w="37763" h="28861" extrusionOk="0">
                    <a:moveTo>
                      <a:pt x="17593" y="3208"/>
                    </a:moveTo>
                    <a:lnTo>
                      <a:pt x="30758" y="5823"/>
                    </a:lnTo>
                    <a:cubicBezTo>
                      <a:pt x="30872" y="6414"/>
                      <a:pt x="30846" y="6993"/>
                      <a:pt x="30520" y="7496"/>
                    </a:cubicBezTo>
                    <a:cubicBezTo>
                      <a:pt x="30101" y="8139"/>
                      <a:pt x="29298" y="8426"/>
                      <a:pt x="28517" y="8426"/>
                    </a:cubicBezTo>
                    <a:cubicBezTo>
                      <a:pt x="28383" y="8426"/>
                      <a:pt x="28249" y="8418"/>
                      <a:pt x="28118" y="8401"/>
                    </a:cubicBezTo>
                    <a:cubicBezTo>
                      <a:pt x="27212" y="8288"/>
                      <a:pt x="26382" y="7873"/>
                      <a:pt x="25552" y="7546"/>
                    </a:cubicBezTo>
                    <a:cubicBezTo>
                      <a:pt x="24957" y="7311"/>
                      <a:pt x="24303" y="7122"/>
                      <a:pt x="23661" y="7122"/>
                    </a:cubicBezTo>
                    <a:cubicBezTo>
                      <a:pt x="23408" y="7122"/>
                      <a:pt x="23157" y="7151"/>
                      <a:pt x="22912" y="7219"/>
                    </a:cubicBezTo>
                    <a:cubicBezTo>
                      <a:pt x="22032" y="7458"/>
                      <a:pt x="21315" y="8175"/>
                      <a:pt x="20422" y="8401"/>
                    </a:cubicBezTo>
                    <a:cubicBezTo>
                      <a:pt x="20205" y="8453"/>
                      <a:pt x="19980" y="8478"/>
                      <a:pt x="19752" y="8478"/>
                    </a:cubicBezTo>
                    <a:cubicBezTo>
                      <a:pt x="18603" y="8478"/>
                      <a:pt x="17380" y="7839"/>
                      <a:pt x="16813" y="6779"/>
                    </a:cubicBezTo>
                    <a:cubicBezTo>
                      <a:pt x="16197" y="5622"/>
                      <a:pt x="16461" y="4201"/>
                      <a:pt x="17593" y="3208"/>
                    </a:cubicBezTo>
                    <a:close/>
                    <a:moveTo>
                      <a:pt x="22924" y="10224"/>
                    </a:moveTo>
                    <a:lnTo>
                      <a:pt x="31450" y="12123"/>
                    </a:lnTo>
                    <a:lnTo>
                      <a:pt x="31261" y="12991"/>
                    </a:lnTo>
                    <a:lnTo>
                      <a:pt x="22723" y="11092"/>
                    </a:lnTo>
                    <a:lnTo>
                      <a:pt x="22924" y="10224"/>
                    </a:lnTo>
                    <a:close/>
                    <a:moveTo>
                      <a:pt x="1561" y="2289"/>
                    </a:moveTo>
                    <a:cubicBezTo>
                      <a:pt x="1560" y="2289"/>
                      <a:pt x="1560" y="2290"/>
                      <a:pt x="1560" y="2290"/>
                    </a:cubicBezTo>
                    <a:lnTo>
                      <a:pt x="642" y="12739"/>
                    </a:lnTo>
                    <a:lnTo>
                      <a:pt x="26" y="19680"/>
                    </a:lnTo>
                    <a:lnTo>
                      <a:pt x="26" y="19794"/>
                    </a:lnTo>
                    <a:lnTo>
                      <a:pt x="0" y="20108"/>
                    </a:lnTo>
                    <a:lnTo>
                      <a:pt x="1561" y="2289"/>
                    </a:lnTo>
                    <a:close/>
                    <a:moveTo>
                      <a:pt x="1761" y="1"/>
                    </a:moveTo>
                    <a:lnTo>
                      <a:pt x="1561" y="2289"/>
                    </a:lnTo>
                    <a:lnTo>
                      <a:pt x="1561" y="2289"/>
                    </a:lnTo>
                    <a:cubicBezTo>
                      <a:pt x="3064" y="1959"/>
                      <a:pt x="4594" y="1663"/>
                      <a:pt x="6117" y="1663"/>
                    </a:cubicBezTo>
                    <a:cubicBezTo>
                      <a:pt x="6683" y="1663"/>
                      <a:pt x="7247" y="1704"/>
                      <a:pt x="7809" y="1799"/>
                    </a:cubicBezTo>
                    <a:cubicBezTo>
                      <a:pt x="8740" y="1963"/>
                      <a:pt x="9620" y="2302"/>
                      <a:pt x="10412" y="2805"/>
                    </a:cubicBezTo>
                    <a:cubicBezTo>
                      <a:pt x="12148" y="3132"/>
                      <a:pt x="13619" y="4540"/>
                      <a:pt x="13996" y="6263"/>
                    </a:cubicBezTo>
                    <a:cubicBezTo>
                      <a:pt x="14223" y="7357"/>
                      <a:pt x="14047" y="8489"/>
                      <a:pt x="14021" y="9608"/>
                    </a:cubicBezTo>
                    <a:cubicBezTo>
                      <a:pt x="13996" y="10727"/>
                      <a:pt x="14185" y="11947"/>
                      <a:pt x="14964" y="12739"/>
                    </a:cubicBezTo>
                    <a:cubicBezTo>
                      <a:pt x="15015" y="12790"/>
                      <a:pt x="15065" y="12827"/>
                      <a:pt x="15115" y="12865"/>
                    </a:cubicBezTo>
                    <a:cubicBezTo>
                      <a:pt x="15103" y="12752"/>
                      <a:pt x="15090" y="12563"/>
                      <a:pt x="15078" y="12488"/>
                    </a:cubicBezTo>
                    <a:cubicBezTo>
                      <a:pt x="15040" y="12249"/>
                      <a:pt x="15090" y="11997"/>
                      <a:pt x="15216" y="11784"/>
                    </a:cubicBezTo>
                    <a:cubicBezTo>
                      <a:pt x="15229" y="11746"/>
                      <a:pt x="15241" y="11708"/>
                      <a:pt x="15254" y="11670"/>
                    </a:cubicBezTo>
                    <a:cubicBezTo>
                      <a:pt x="15254" y="11519"/>
                      <a:pt x="15015" y="10790"/>
                      <a:pt x="14927" y="10526"/>
                    </a:cubicBezTo>
                    <a:cubicBezTo>
                      <a:pt x="14839" y="10281"/>
                      <a:pt x="14926" y="10120"/>
                      <a:pt x="15004" y="10120"/>
                    </a:cubicBezTo>
                    <a:cubicBezTo>
                      <a:pt x="15027" y="10120"/>
                      <a:pt x="15048" y="10134"/>
                      <a:pt x="15065" y="10161"/>
                    </a:cubicBezTo>
                    <a:cubicBezTo>
                      <a:pt x="15203" y="10400"/>
                      <a:pt x="15593" y="11419"/>
                      <a:pt x="15706" y="11507"/>
                    </a:cubicBezTo>
                    <a:cubicBezTo>
                      <a:pt x="15715" y="11514"/>
                      <a:pt x="15723" y="11517"/>
                      <a:pt x="15729" y="11517"/>
                    </a:cubicBezTo>
                    <a:cubicBezTo>
                      <a:pt x="15807" y="11517"/>
                      <a:pt x="15732" y="11067"/>
                      <a:pt x="15732" y="11067"/>
                    </a:cubicBezTo>
                    <a:cubicBezTo>
                      <a:pt x="15518" y="9935"/>
                      <a:pt x="15442" y="9772"/>
                      <a:pt x="15644" y="9721"/>
                    </a:cubicBezTo>
                    <a:cubicBezTo>
                      <a:pt x="15648" y="9720"/>
                      <a:pt x="15652" y="9720"/>
                      <a:pt x="15656" y="9720"/>
                    </a:cubicBezTo>
                    <a:cubicBezTo>
                      <a:pt x="15882" y="9720"/>
                      <a:pt x="16197" y="11343"/>
                      <a:pt x="16197" y="11343"/>
                    </a:cubicBezTo>
                    <a:cubicBezTo>
                      <a:pt x="16197" y="11343"/>
                      <a:pt x="16159" y="11104"/>
                      <a:pt x="16335" y="11054"/>
                    </a:cubicBezTo>
                    <a:cubicBezTo>
                      <a:pt x="16356" y="11047"/>
                      <a:pt x="16375" y="11044"/>
                      <a:pt x="16393" y="11044"/>
                    </a:cubicBezTo>
                    <a:cubicBezTo>
                      <a:pt x="16533" y="11044"/>
                      <a:pt x="16612" y="11230"/>
                      <a:pt x="16612" y="11230"/>
                    </a:cubicBezTo>
                    <a:cubicBezTo>
                      <a:pt x="16574" y="11104"/>
                      <a:pt x="16750" y="11079"/>
                      <a:pt x="16750" y="11079"/>
                    </a:cubicBezTo>
                    <a:cubicBezTo>
                      <a:pt x="17190" y="11117"/>
                      <a:pt x="17027" y="12764"/>
                      <a:pt x="17027" y="12764"/>
                    </a:cubicBezTo>
                    <a:lnTo>
                      <a:pt x="17027" y="13657"/>
                    </a:lnTo>
                    <a:cubicBezTo>
                      <a:pt x="17303" y="13695"/>
                      <a:pt x="17580" y="13720"/>
                      <a:pt x="17869" y="13733"/>
                    </a:cubicBezTo>
                    <a:cubicBezTo>
                      <a:pt x="18913" y="13770"/>
                      <a:pt x="19982" y="13682"/>
                      <a:pt x="20988" y="13972"/>
                    </a:cubicBezTo>
                    <a:cubicBezTo>
                      <a:pt x="22912" y="14525"/>
                      <a:pt x="24295" y="16562"/>
                      <a:pt x="24081" y="18549"/>
                    </a:cubicBezTo>
                    <a:cubicBezTo>
                      <a:pt x="24069" y="18687"/>
                      <a:pt x="24043" y="18813"/>
                      <a:pt x="24031" y="18939"/>
                    </a:cubicBezTo>
                    <a:cubicBezTo>
                      <a:pt x="24144" y="19215"/>
                      <a:pt x="24245" y="19479"/>
                      <a:pt x="24333" y="19768"/>
                    </a:cubicBezTo>
                    <a:cubicBezTo>
                      <a:pt x="24622" y="20774"/>
                      <a:pt x="24710" y="21831"/>
                      <a:pt x="24584" y="22874"/>
                    </a:cubicBezTo>
                    <a:cubicBezTo>
                      <a:pt x="24936" y="23164"/>
                      <a:pt x="25326" y="23403"/>
                      <a:pt x="25741" y="23566"/>
                    </a:cubicBezTo>
                    <a:cubicBezTo>
                      <a:pt x="26584" y="23931"/>
                      <a:pt x="27489" y="24145"/>
                      <a:pt x="28256" y="24622"/>
                    </a:cubicBezTo>
                    <a:cubicBezTo>
                      <a:pt x="29388" y="25339"/>
                      <a:pt x="30079" y="26622"/>
                      <a:pt x="30167" y="27942"/>
                    </a:cubicBezTo>
                    <a:lnTo>
                      <a:pt x="33751" y="28860"/>
                    </a:lnTo>
                    <a:lnTo>
                      <a:pt x="34719" y="23616"/>
                    </a:lnTo>
                    <a:cubicBezTo>
                      <a:pt x="34254" y="23541"/>
                      <a:pt x="33827" y="23377"/>
                      <a:pt x="33437" y="23113"/>
                    </a:cubicBezTo>
                    <a:cubicBezTo>
                      <a:pt x="32557" y="22472"/>
                      <a:pt x="32016" y="21466"/>
                      <a:pt x="31953" y="20385"/>
                    </a:cubicBezTo>
                    <a:cubicBezTo>
                      <a:pt x="31903" y="19693"/>
                      <a:pt x="32091" y="19014"/>
                      <a:pt x="32494" y="18448"/>
                    </a:cubicBezTo>
                    <a:cubicBezTo>
                      <a:pt x="32861" y="17943"/>
                      <a:pt x="33459" y="17648"/>
                      <a:pt x="34086" y="17648"/>
                    </a:cubicBezTo>
                    <a:cubicBezTo>
                      <a:pt x="34146" y="17648"/>
                      <a:pt x="34206" y="17650"/>
                      <a:pt x="34267" y="17656"/>
                    </a:cubicBezTo>
                    <a:lnTo>
                      <a:pt x="34342" y="17669"/>
                    </a:lnTo>
                    <a:cubicBezTo>
                      <a:pt x="34820" y="17719"/>
                      <a:pt x="35298" y="17807"/>
                      <a:pt x="35763" y="17945"/>
                    </a:cubicBezTo>
                    <a:lnTo>
                      <a:pt x="37763" y="7156"/>
                    </a:lnTo>
                    <a:lnTo>
                      <a:pt x="17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546;p25">
                <a:extLst>
                  <a:ext uri="{FF2B5EF4-FFF2-40B4-BE49-F238E27FC236}">
                    <a16:creationId xmlns:a16="http://schemas.microsoft.com/office/drawing/2014/main" id="{7AFF69CB-15F7-41E9-ABF5-1283CB5D828B}"/>
                  </a:ext>
                </a:extLst>
              </p:cNvPr>
              <p:cNvSpPr/>
              <p:nvPr/>
            </p:nvSpPr>
            <p:spPr>
              <a:xfrm>
                <a:off x="4574225" y="2813475"/>
                <a:ext cx="366575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14663" h="5272" extrusionOk="0">
                    <a:moveTo>
                      <a:pt x="1384" y="1"/>
                    </a:moveTo>
                    <a:cubicBezTo>
                      <a:pt x="252" y="994"/>
                      <a:pt x="0" y="2427"/>
                      <a:pt x="604" y="3572"/>
                    </a:cubicBezTo>
                    <a:cubicBezTo>
                      <a:pt x="1171" y="4632"/>
                      <a:pt x="2394" y="5271"/>
                      <a:pt x="3551" y="5271"/>
                    </a:cubicBezTo>
                    <a:cubicBezTo>
                      <a:pt x="3780" y="5271"/>
                      <a:pt x="4007" y="5246"/>
                      <a:pt x="4226" y="5194"/>
                    </a:cubicBezTo>
                    <a:cubicBezTo>
                      <a:pt x="5118" y="4968"/>
                      <a:pt x="5823" y="4263"/>
                      <a:pt x="6703" y="4012"/>
                    </a:cubicBezTo>
                    <a:cubicBezTo>
                      <a:pt x="6951" y="3944"/>
                      <a:pt x="7203" y="3915"/>
                      <a:pt x="7455" y="3915"/>
                    </a:cubicBezTo>
                    <a:cubicBezTo>
                      <a:pt x="8096" y="3915"/>
                      <a:pt x="8739" y="4104"/>
                      <a:pt x="9343" y="4339"/>
                    </a:cubicBezTo>
                    <a:cubicBezTo>
                      <a:pt x="10186" y="4678"/>
                      <a:pt x="11016" y="5081"/>
                      <a:pt x="11909" y="5194"/>
                    </a:cubicBezTo>
                    <a:cubicBezTo>
                      <a:pt x="12040" y="5211"/>
                      <a:pt x="12174" y="5219"/>
                      <a:pt x="12308" y="5219"/>
                    </a:cubicBezTo>
                    <a:cubicBezTo>
                      <a:pt x="13089" y="5219"/>
                      <a:pt x="13892" y="4932"/>
                      <a:pt x="14311" y="4289"/>
                    </a:cubicBezTo>
                    <a:cubicBezTo>
                      <a:pt x="14625" y="3786"/>
                      <a:pt x="14663" y="3207"/>
                      <a:pt x="14549" y="2616"/>
                    </a:cubicBezTo>
                    <a:lnTo>
                      <a:pt x="13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547;p25">
                <a:extLst>
                  <a:ext uri="{FF2B5EF4-FFF2-40B4-BE49-F238E27FC236}">
                    <a16:creationId xmlns:a16="http://schemas.microsoft.com/office/drawing/2014/main" id="{677EF292-BFB1-4510-B288-F202A07E9DC4}"/>
                  </a:ext>
                </a:extLst>
              </p:cNvPr>
              <p:cNvSpPr/>
              <p:nvPr/>
            </p:nvSpPr>
            <p:spPr>
              <a:xfrm>
                <a:off x="4429300" y="2803100"/>
                <a:ext cx="117900" cy="272575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090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57" y="730"/>
                      <a:pt x="2063" y="1786"/>
                      <a:pt x="2377" y="3107"/>
                    </a:cubicBezTo>
                    <a:cubicBezTo>
                      <a:pt x="2641" y="4238"/>
                      <a:pt x="2440" y="5420"/>
                      <a:pt x="2377" y="6590"/>
                    </a:cubicBezTo>
                    <a:cubicBezTo>
                      <a:pt x="2302" y="7759"/>
                      <a:pt x="2415" y="9029"/>
                      <a:pt x="3169" y="9909"/>
                    </a:cubicBezTo>
                    <a:cubicBezTo>
                      <a:pt x="3572" y="10362"/>
                      <a:pt x="4075" y="10702"/>
                      <a:pt x="4640" y="10903"/>
                    </a:cubicBezTo>
                    <a:lnTo>
                      <a:pt x="4716" y="10186"/>
                    </a:lnTo>
                    <a:lnTo>
                      <a:pt x="4703" y="10073"/>
                    </a:lnTo>
                    <a:cubicBezTo>
                      <a:pt x="4653" y="10023"/>
                      <a:pt x="4603" y="9985"/>
                      <a:pt x="4565" y="9935"/>
                    </a:cubicBezTo>
                    <a:cubicBezTo>
                      <a:pt x="3773" y="9155"/>
                      <a:pt x="3584" y="7935"/>
                      <a:pt x="3622" y="6816"/>
                    </a:cubicBezTo>
                    <a:cubicBezTo>
                      <a:pt x="3647" y="5684"/>
                      <a:pt x="3823" y="4553"/>
                      <a:pt x="3584" y="3459"/>
                    </a:cubicBezTo>
                    <a:cubicBezTo>
                      <a:pt x="3220" y="1736"/>
                      <a:pt x="1723" y="328"/>
                      <a:pt x="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548;p25">
                <a:extLst>
                  <a:ext uri="{FF2B5EF4-FFF2-40B4-BE49-F238E27FC236}">
                    <a16:creationId xmlns:a16="http://schemas.microsoft.com/office/drawing/2014/main" id="{0108BBA7-7D2B-495B-832A-0DDA51EA35EA}"/>
                  </a:ext>
                </a:extLst>
              </p:cNvPr>
              <p:cNvSpPr/>
              <p:nvPr/>
            </p:nvSpPr>
            <p:spPr>
              <a:xfrm>
                <a:off x="4594975" y="3074725"/>
                <a:ext cx="181400" cy="132050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5282" extrusionOk="0">
                    <a:moveTo>
                      <a:pt x="0" y="0"/>
                    </a:moveTo>
                    <a:lnTo>
                      <a:pt x="0" y="491"/>
                    </a:lnTo>
                    <a:cubicBezTo>
                      <a:pt x="528" y="566"/>
                      <a:pt x="1082" y="629"/>
                      <a:pt x="1622" y="755"/>
                    </a:cubicBezTo>
                    <a:cubicBezTo>
                      <a:pt x="4012" y="1346"/>
                      <a:pt x="6011" y="3018"/>
                      <a:pt x="7004" y="5282"/>
                    </a:cubicBezTo>
                    <a:cubicBezTo>
                      <a:pt x="7017" y="5156"/>
                      <a:pt x="7042" y="5017"/>
                      <a:pt x="7055" y="4892"/>
                    </a:cubicBezTo>
                    <a:cubicBezTo>
                      <a:pt x="7256" y="2905"/>
                      <a:pt x="5885" y="868"/>
                      <a:pt x="3961" y="315"/>
                    </a:cubicBezTo>
                    <a:cubicBezTo>
                      <a:pt x="2955" y="25"/>
                      <a:pt x="1887" y="113"/>
                      <a:pt x="843" y="76"/>
                    </a:cubicBezTo>
                    <a:cubicBezTo>
                      <a:pt x="554" y="63"/>
                      <a:pt x="277" y="38"/>
                      <a:pt x="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549;p25">
                <a:extLst>
                  <a:ext uri="{FF2B5EF4-FFF2-40B4-BE49-F238E27FC236}">
                    <a16:creationId xmlns:a16="http://schemas.microsoft.com/office/drawing/2014/main" id="{7CD5FBF1-FE6E-48E5-93BF-764047E2CD8F}"/>
                  </a:ext>
                </a:extLst>
              </p:cNvPr>
              <p:cNvSpPr/>
              <p:nvPr/>
            </p:nvSpPr>
            <p:spPr>
              <a:xfrm>
                <a:off x="4753725" y="3305150"/>
                <a:ext cx="169775" cy="127975"/>
              </a:xfrm>
              <a:custGeom>
                <a:avLst/>
                <a:gdLst/>
                <a:ahLst/>
                <a:cxnLst/>
                <a:rect l="l" t="t" r="r" b="b"/>
                <a:pathLst>
                  <a:path w="6791" h="5119" extrusionOk="0">
                    <a:moveTo>
                      <a:pt x="1208" y="0"/>
                    </a:moveTo>
                    <a:cubicBezTo>
                      <a:pt x="1057" y="1195"/>
                      <a:pt x="642" y="2339"/>
                      <a:pt x="1" y="3358"/>
                    </a:cubicBezTo>
                    <a:lnTo>
                      <a:pt x="6791" y="5118"/>
                    </a:lnTo>
                    <a:lnTo>
                      <a:pt x="6791" y="5056"/>
                    </a:lnTo>
                    <a:cubicBezTo>
                      <a:pt x="6703" y="3748"/>
                      <a:pt x="6011" y="2453"/>
                      <a:pt x="4880" y="1748"/>
                    </a:cubicBezTo>
                    <a:cubicBezTo>
                      <a:pt x="4113" y="1271"/>
                      <a:pt x="3207" y="1057"/>
                      <a:pt x="2365" y="692"/>
                    </a:cubicBezTo>
                    <a:cubicBezTo>
                      <a:pt x="1950" y="516"/>
                      <a:pt x="1560" y="290"/>
                      <a:pt x="1208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550;p25">
                <a:extLst>
                  <a:ext uri="{FF2B5EF4-FFF2-40B4-BE49-F238E27FC236}">
                    <a16:creationId xmlns:a16="http://schemas.microsoft.com/office/drawing/2014/main" id="{0902E6A2-CA79-4AC3-80AC-3019053830B0}"/>
                  </a:ext>
                </a:extLst>
              </p:cNvPr>
              <p:cNvSpPr/>
              <p:nvPr/>
            </p:nvSpPr>
            <p:spPr>
              <a:xfrm>
                <a:off x="4194150" y="3195125"/>
                <a:ext cx="22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89" h="101" extrusionOk="0">
                    <a:moveTo>
                      <a:pt x="88" y="0"/>
                    </a:moveTo>
                    <a:lnTo>
                      <a:pt x="0" y="101"/>
                    </a:lnTo>
                    <a:lnTo>
                      <a:pt x="88" y="1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551;p25">
                <a:extLst>
                  <a:ext uri="{FF2B5EF4-FFF2-40B4-BE49-F238E27FC236}">
                    <a16:creationId xmlns:a16="http://schemas.microsoft.com/office/drawing/2014/main" id="{20276435-9215-4C1C-A37D-E18306E2C0E0}"/>
                  </a:ext>
                </a:extLst>
              </p:cNvPr>
              <p:cNvSpPr/>
              <p:nvPr/>
            </p:nvSpPr>
            <p:spPr>
              <a:xfrm>
                <a:off x="4396925" y="3086975"/>
                <a:ext cx="390150" cy="302125"/>
              </a:xfrm>
              <a:custGeom>
                <a:avLst/>
                <a:gdLst/>
                <a:ahLst/>
                <a:cxnLst/>
                <a:rect l="l" t="t" r="r" b="b"/>
                <a:pathLst>
                  <a:path w="15606" h="12085" extrusionOk="0">
                    <a:moveTo>
                      <a:pt x="7910" y="1"/>
                    </a:moveTo>
                    <a:lnTo>
                      <a:pt x="7834" y="7055"/>
                    </a:lnTo>
                    <a:cubicBezTo>
                      <a:pt x="7834" y="8296"/>
                      <a:pt x="6824" y="9102"/>
                      <a:pt x="5781" y="9102"/>
                    </a:cubicBezTo>
                    <a:cubicBezTo>
                      <a:pt x="5249" y="9102"/>
                      <a:pt x="4708" y="8893"/>
                      <a:pt x="4288" y="8426"/>
                    </a:cubicBezTo>
                    <a:lnTo>
                      <a:pt x="2540" y="6527"/>
                    </a:lnTo>
                    <a:lnTo>
                      <a:pt x="1937" y="6992"/>
                    </a:lnTo>
                    <a:lnTo>
                      <a:pt x="868" y="5219"/>
                    </a:lnTo>
                    <a:cubicBezTo>
                      <a:pt x="818" y="5508"/>
                      <a:pt x="755" y="5772"/>
                      <a:pt x="717" y="5986"/>
                    </a:cubicBezTo>
                    <a:cubicBezTo>
                      <a:pt x="679" y="6137"/>
                      <a:pt x="641" y="6275"/>
                      <a:pt x="616" y="6363"/>
                    </a:cubicBezTo>
                    <a:cubicBezTo>
                      <a:pt x="604" y="6414"/>
                      <a:pt x="591" y="6451"/>
                      <a:pt x="566" y="6502"/>
                    </a:cubicBezTo>
                    <a:cubicBezTo>
                      <a:pt x="566" y="6451"/>
                      <a:pt x="579" y="6401"/>
                      <a:pt x="591" y="6363"/>
                    </a:cubicBezTo>
                    <a:lnTo>
                      <a:pt x="667" y="5974"/>
                    </a:lnTo>
                    <a:cubicBezTo>
                      <a:pt x="704" y="5747"/>
                      <a:pt x="767" y="5458"/>
                      <a:pt x="818" y="5131"/>
                    </a:cubicBezTo>
                    <a:lnTo>
                      <a:pt x="818" y="5119"/>
                    </a:lnTo>
                    <a:lnTo>
                      <a:pt x="0" y="8375"/>
                    </a:lnTo>
                    <a:lnTo>
                      <a:pt x="14285" y="12085"/>
                    </a:lnTo>
                    <a:cubicBezTo>
                      <a:pt x="14926" y="11066"/>
                      <a:pt x="15329" y="9922"/>
                      <a:pt x="15480" y="8727"/>
                    </a:cubicBezTo>
                    <a:cubicBezTo>
                      <a:pt x="15606" y="7684"/>
                      <a:pt x="15517" y="6627"/>
                      <a:pt x="15228" y="5609"/>
                    </a:cubicBezTo>
                    <a:cubicBezTo>
                      <a:pt x="15140" y="5332"/>
                      <a:pt x="15040" y="5056"/>
                      <a:pt x="14926" y="4792"/>
                    </a:cubicBezTo>
                    <a:cubicBezTo>
                      <a:pt x="13933" y="2528"/>
                      <a:pt x="11934" y="856"/>
                      <a:pt x="9544" y="265"/>
                    </a:cubicBezTo>
                    <a:cubicBezTo>
                      <a:pt x="9004" y="139"/>
                      <a:pt x="8450" y="76"/>
                      <a:pt x="7910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552;p25">
                <a:extLst>
                  <a:ext uri="{FF2B5EF4-FFF2-40B4-BE49-F238E27FC236}">
                    <a16:creationId xmlns:a16="http://schemas.microsoft.com/office/drawing/2014/main" id="{2A2641EF-926F-4D8D-94B4-0201A6957832}"/>
                  </a:ext>
                </a:extLst>
              </p:cNvPr>
              <p:cNvSpPr/>
              <p:nvPr/>
            </p:nvSpPr>
            <p:spPr>
              <a:xfrm>
                <a:off x="4185350" y="2774725"/>
                <a:ext cx="359975" cy="444300"/>
              </a:xfrm>
              <a:custGeom>
                <a:avLst/>
                <a:gdLst/>
                <a:ahLst/>
                <a:cxnLst/>
                <a:rect l="l" t="t" r="r" b="b"/>
                <a:pathLst>
                  <a:path w="14399" h="17772" extrusionOk="0">
                    <a:moveTo>
                      <a:pt x="5466" y="0"/>
                    </a:moveTo>
                    <a:cubicBezTo>
                      <a:pt x="3945" y="0"/>
                      <a:pt x="2415" y="303"/>
                      <a:pt x="906" y="633"/>
                    </a:cubicBezTo>
                    <a:lnTo>
                      <a:pt x="0" y="11082"/>
                    </a:lnTo>
                    <a:cubicBezTo>
                      <a:pt x="1118" y="10413"/>
                      <a:pt x="2063" y="10268"/>
                      <a:pt x="2672" y="10268"/>
                    </a:cubicBezTo>
                    <a:cubicBezTo>
                      <a:pt x="3138" y="10268"/>
                      <a:pt x="3408" y="10353"/>
                      <a:pt x="3408" y="10353"/>
                    </a:cubicBezTo>
                    <a:lnTo>
                      <a:pt x="4112" y="10416"/>
                    </a:lnTo>
                    <a:cubicBezTo>
                      <a:pt x="4112" y="10340"/>
                      <a:pt x="4125" y="10277"/>
                      <a:pt x="4125" y="10215"/>
                    </a:cubicBezTo>
                    <a:cubicBezTo>
                      <a:pt x="3949" y="10139"/>
                      <a:pt x="3785" y="10013"/>
                      <a:pt x="3672" y="9862"/>
                    </a:cubicBezTo>
                    <a:cubicBezTo>
                      <a:pt x="3471" y="9573"/>
                      <a:pt x="2654" y="9246"/>
                      <a:pt x="2377" y="9045"/>
                    </a:cubicBezTo>
                    <a:cubicBezTo>
                      <a:pt x="2138" y="8882"/>
                      <a:pt x="2553" y="8077"/>
                      <a:pt x="2289" y="7976"/>
                    </a:cubicBezTo>
                    <a:cubicBezTo>
                      <a:pt x="1635" y="7700"/>
                      <a:pt x="1157" y="7134"/>
                      <a:pt x="1019" y="6442"/>
                    </a:cubicBezTo>
                    <a:cubicBezTo>
                      <a:pt x="931" y="6077"/>
                      <a:pt x="943" y="5662"/>
                      <a:pt x="1170" y="5386"/>
                    </a:cubicBezTo>
                    <a:cubicBezTo>
                      <a:pt x="1396" y="5097"/>
                      <a:pt x="1761" y="5009"/>
                      <a:pt x="1987" y="4745"/>
                    </a:cubicBezTo>
                    <a:cubicBezTo>
                      <a:pt x="2302" y="4380"/>
                      <a:pt x="2289" y="3839"/>
                      <a:pt x="2377" y="3361"/>
                    </a:cubicBezTo>
                    <a:cubicBezTo>
                      <a:pt x="2515" y="2632"/>
                      <a:pt x="2955" y="1991"/>
                      <a:pt x="3597" y="1601"/>
                    </a:cubicBezTo>
                    <a:cubicBezTo>
                      <a:pt x="3913" y="1418"/>
                      <a:pt x="4458" y="1290"/>
                      <a:pt x="4983" y="1290"/>
                    </a:cubicBezTo>
                    <a:cubicBezTo>
                      <a:pt x="5396" y="1290"/>
                      <a:pt x="5796" y="1369"/>
                      <a:pt x="6061" y="1563"/>
                    </a:cubicBezTo>
                    <a:cubicBezTo>
                      <a:pt x="6163" y="1552"/>
                      <a:pt x="6265" y="1546"/>
                      <a:pt x="6366" y="1546"/>
                    </a:cubicBezTo>
                    <a:cubicBezTo>
                      <a:pt x="7164" y="1546"/>
                      <a:pt x="7925" y="1894"/>
                      <a:pt x="8438" y="2519"/>
                    </a:cubicBezTo>
                    <a:lnTo>
                      <a:pt x="8463" y="2531"/>
                    </a:lnTo>
                    <a:cubicBezTo>
                      <a:pt x="8627" y="2619"/>
                      <a:pt x="8778" y="2733"/>
                      <a:pt x="8928" y="2846"/>
                    </a:cubicBezTo>
                    <a:cubicBezTo>
                      <a:pt x="9381" y="3273"/>
                      <a:pt x="9670" y="3839"/>
                      <a:pt x="9733" y="4455"/>
                    </a:cubicBezTo>
                    <a:cubicBezTo>
                      <a:pt x="9784" y="4820"/>
                      <a:pt x="9758" y="5197"/>
                      <a:pt x="9884" y="5524"/>
                    </a:cubicBezTo>
                    <a:cubicBezTo>
                      <a:pt x="10035" y="5901"/>
                      <a:pt x="10349" y="6153"/>
                      <a:pt x="10588" y="6492"/>
                    </a:cubicBezTo>
                    <a:cubicBezTo>
                      <a:pt x="11154" y="7322"/>
                      <a:pt x="10978" y="8592"/>
                      <a:pt x="10287" y="9347"/>
                    </a:cubicBezTo>
                    <a:cubicBezTo>
                      <a:pt x="9773" y="9881"/>
                      <a:pt x="9065" y="10166"/>
                      <a:pt x="8339" y="10166"/>
                    </a:cubicBezTo>
                    <a:cubicBezTo>
                      <a:pt x="8142" y="10166"/>
                      <a:pt x="7943" y="10144"/>
                      <a:pt x="7746" y="10101"/>
                    </a:cubicBezTo>
                    <a:lnTo>
                      <a:pt x="7671" y="10755"/>
                    </a:lnTo>
                    <a:cubicBezTo>
                      <a:pt x="8501" y="10944"/>
                      <a:pt x="10211" y="11522"/>
                      <a:pt x="11230" y="13195"/>
                    </a:cubicBezTo>
                    <a:cubicBezTo>
                      <a:pt x="12361" y="15043"/>
                      <a:pt x="13581" y="16992"/>
                      <a:pt x="13581" y="16992"/>
                    </a:cubicBezTo>
                    <a:lnTo>
                      <a:pt x="13393" y="17156"/>
                    </a:lnTo>
                    <a:lnTo>
                      <a:pt x="13833" y="17772"/>
                    </a:lnTo>
                    <a:lnTo>
                      <a:pt x="13833" y="17747"/>
                    </a:lnTo>
                    <a:lnTo>
                      <a:pt x="14398" y="12038"/>
                    </a:lnTo>
                    <a:cubicBezTo>
                      <a:pt x="13833" y="11837"/>
                      <a:pt x="13330" y="11497"/>
                      <a:pt x="12927" y="11057"/>
                    </a:cubicBezTo>
                    <a:cubicBezTo>
                      <a:pt x="12173" y="10164"/>
                      <a:pt x="12060" y="8894"/>
                      <a:pt x="12122" y="7725"/>
                    </a:cubicBezTo>
                    <a:cubicBezTo>
                      <a:pt x="12185" y="6568"/>
                      <a:pt x="12387" y="5373"/>
                      <a:pt x="12122" y="4242"/>
                    </a:cubicBezTo>
                    <a:cubicBezTo>
                      <a:pt x="11808" y="2921"/>
                      <a:pt x="10915" y="1865"/>
                      <a:pt x="9771" y="1136"/>
                    </a:cubicBezTo>
                    <a:cubicBezTo>
                      <a:pt x="8966" y="645"/>
                      <a:pt x="8086" y="306"/>
                      <a:pt x="7168" y="142"/>
                    </a:cubicBezTo>
                    <a:cubicBezTo>
                      <a:pt x="6603" y="43"/>
                      <a:pt x="6035" y="0"/>
                      <a:pt x="546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553;p25">
                <a:extLst>
                  <a:ext uri="{FF2B5EF4-FFF2-40B4-BE49-F238E27FC236}">
                    <a16:creationId xmlns:a16="http://schemas.microsoft.com/office/drawing/2014/main" id="{1EF94D3F-D2B7-4597-B1AE-AB3FEFAADBD9}"/>
                  </a:ext>
                </a:extLst>
              </p:cNvPr>
              <p:cNvSpPr/>
              <p:nvPr/>
            </p:nvSpPr>
            <p:spPr>
              <a:xfrm>
                <a:off x="4169000" y="3197625"/>
                <a:ext cx="28950" cy="47200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888" extrusionOk="0">
                    <a:moveTo>
                      <a:pt x="1094" y="1"/>
                    </a:moveTo>
                    <a:cubicBezTo>
                      <a:pt x="931" y="177"/>
                      <a:pt x="768" y="378"/>
                      <a:pt x="579" y="592"/>
                    </a:cubicBezTo>
                    <a:cubicBezTo>
                      <a:pt x="403" y="793"/>
                      <a:pt x="189" y="1032"/>
                      <a:pt x="26" y="1221"/>
                    </a:cubicBezTo>
                    <a:lnTo>
                      <a:pt x="0" y="1535"/>
                    </a:lnTo>
                    <a:lnTo>
                      <a:pt x="0" y="1585"/>
                    </a:lnTo>
                    <a:lnTo>
                      <a:pt x="1157" y="1887"/>
                    </a:lnTo>
                    <a:lnTo>
                      <a:pt x="1094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554;p25">
                <a:extLst>
                  <a:ext uri="{FF2B5EF4-FFF2-40B4-BE49-F238E27FC236}">
                    <a16:creationId xmlns:a16="http://schemas.microsoft.com/office/drawing/2014/main" id="{5784EA66-0B8F-42A9-BC80-DB84E4D43E73}"/>
                  </a:ext>
                </a:extLst>
              </p:cNvPr>
              <p:cNvSpPr/>
              <p:nvPr/>
            </p:nvSpPr>
            <p:spPr>
              <a:xfrm>
                <a:off x="4460425" y="2975950"/>
                <a:ext cx="138650" cy="338275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13531" extrusionOk="0">
                    <a:moveTo>
                      <a:pt x="4967" y="1663"/>
                    </a:moveTo>
                    <a:lnTo>
                      <a:pt x="4967" y="1663"/>
                    </a:lnTo>
                    <a:cubicBezTo>
                      <a:pt x="4980" y="1788"/>
                      <a:pt x="4967" y="1901"/>
                      <a:pt x="4955" y="2015"/>
                    </a:cubicBezTo>
                    <a:cubicBezTo>
                      <a:pt x="4955" y="2103"/>
                      <a:pt x="4942" y="2191"/>
                      <a:pt x="4930" y="2279"/>
                    </a:cubicBezTo>
                    <a:cubicBezTo>
                      <a:pt x="4917" y="2329"/>
                      <a:pt x="4917" y="2379"/>
                      <a:pt x="4930" y="2430"/>
                    </a:cubicBezTo>
                    <a:cubicBezTo>
                      <a:pt x="4930" y="2492"/>
                      <a:pt x="4955" y="2555"/>
                      <a:pt x="4992" y="2618"/>
                    </a:cubicBezTo>
                    <a:cubicBezTo>
                      <a:pt x="5005" y="2631"/>
                      <a:pt x="5014" y="2637"/>
                      <a:pt x="5024" y="2637"/>
                    </a:cubicBezTo>
                    <a:cubicBezTo>
                      <a:pt x="5033" y="2637"/>
                      <a:pt x="5043" y="2631"/>
                      <a:pt x="5055" y="2618"/>
                    </a:cubicBezTo>
                    <a:cubicBezTo>
                      <a:pt x="5081" y="2581"/>
                      <a:pt x="5093" y="2543"/>
                      <a:pt x="5118" y="2492"/>
                    </a:cubicBezTo>
                    <a:cubicBezTo>
                      <a:pt x="5194" y="2279"/>
                      <a:pt x="5244" y="2040"/>
                      <a:pt x="5294" y="1813"/>
                    </a:cubicBezTo>
                    <a:lnTo>
                      <a:pt x="5294" y="1813"/>
                    </a:lnTo>
                    <a:cubicBezTo>
                      <a:pt x="5319" y="2052"/>
                      <a:pt x="5282" y="2304"/>
                      <a:pt x="5181" y="2518"/>
                    </a:cubicBezTo>
                    <a:cubicBezTo>
                      <a:pt x="5156" y="2568"/>
                      <a:pt x="5143" y="2618"/>
                      <a:pt x="5106" y="2656"/>
                    </a:cubicBezTo>
                    <a:cubicBezTo>
                      <a:pt x="5093" y="2681"/>
                      <a:pt x="5068" y="2706"/>
                      <a:pt x="5030" y="2706"/>
                    </a:cubicBezTo>
                    <a:cubicBezTo>
                      <a:pt x="4992" y="2706"/>
                      <a:pt x="4967" y="2694"/>
                      <a:pt x="4942" y="2669"/>
                    </a:cubicBezTo>
                    <a:cubicBezTo>
                      <a:pt x="4917" y="2631"/>
                      <a:pt x="4892" y="2593"/>
                      <a:pt x="4892" y="2543"/>
                    </a:cubicBezTo>
                    <a:lnTo>
                      <a:pt x="4892" y="2530"/>
                    </a:lnTo>
                    <a:cubicBezTo>
                      <a:pt x="4892" y="2568"/>
                      <a:pt x="4879" y="2593"/>
                      <a:pt x="4867" y="2631"/>
                    </a:cubicBezTo>
                    <a:cubicBezTo>
                      <a:pt x="4867" y="2719"/>
                      <a:pt x="4816" y="2807"/>
                      <a:pt x="4754" y="2870"/>
                    </a:cubicBezTo>
                    <a:cubicBezTo>
                      <a:pt x="4736" y="2879"/>
                      <a:pt x="4716" y="2883"/>
                      <a:pt x="4696" y="2883"/>
                    </a:cubicBezTo>
                    <a:cubicBezTo>
                      <a:pt x="4660" y="2883"/>
                      <a:pt x="4623" y="2869"/>
                      <a:pt x="4590" y="2845"/>
                    </a:cubicBezTo>
                    <a:cubicBezTo>
                      <a:pt x="4552" y="2819"/>
                      <a:pt x="4527" y="2769"/>
                      <a:pt x="4527" y="2719"/>
                    </a:cubicBezTo>
                    <a:cubicBezTo>
                      <a:pt x="4515" y="2643"/>
                      <a:pt x="4515" y="2568"/>
                      <a:pt x="4527" y="2492"/>
                    </a:cubicBezTo>
                    <a:cubicBezTo>
                      <a:pt x="4540" y="2342"/>
                      <a:pt x="4540" y="2216"/>
                      <a:pt x="4552" y="2103"/>
                    </a:cubicBezTo>
                    <a:cubicBezTo>
                      <a:pt x="4540" y="1990"/>
                      <a:pt x="4552" y="1864"/>
                      <a:pt x="4578" y="1751"/>
                    </a:cubicBezTo>
                    <a:cubicBezTo>
                      <a:pt x="4603" y="1864"/>
                      <a:pt x="4603" y="1990"/>
                      <a:pt x="4603" y="2103"/>
                    </a:cubicBezTo>
                    <a:lnTo>
                      <a:pt x="4603" y="2480"/>
                    </a:lnTo>
                    <a:cubicBezTo>
                      <a:pt x="4590" y="2555"/>
                      <a:pt x="4590" y="2631"/>
                      <a:pt x="4603" y="2706"/>
                    </a:cubicBezTo>
                    <a:cubicBezTo>
                      <a:pt x="4603" y="2758"/>
                      <a:pt x="4645" y="2801"/>
                      <a:pt x="4688" y="2801"/>
                    </a:cubicBezTo>
                    <a:cubicBezTo>
                      <a:pt x="4697" y="2801"/>
                      <a:pt x="4707" y="2799"/>
                      <a:pt x="4716" y="2794"/>
                    </a:cubicBezTo>
                    <a:cubicBezTo>
                      <a:pt x="4766" y="2769"/>
                      <a:pt x="4791" y="2681"/>
                      <a:pt x="4804" y="2606"/>
                    </a:cubicBezTo>
                    <a:cubicBezTo>
                      <a:pt x="4816" y="2530"/>
                      <a:pt x="4829" y="2455"/>
                      <a:pt x="4842" y="2392"/>
                    </a:cubicBezTo>
                    <a:cubicBezTo>
                      <a:pt x="4867" y="2254"/>
                      <a:pt x="4892" y="2128"/>
                      <a:pt x="4904" y="2015"/>
                    </a:cubicBezTo>
                    <a:cubicBezTo>
                      <a:pt x="4904" y="1901"/>
                      <a:pt x="4930" y="1776"/>
                      <a:pt x="4967" y="1663"/>
                    </a:cubicBezTo>
                    <a:close/>
                    <a:moveTo>
                      <a:pt x="4372" y="1985"/>
                    </a:moveTo>
                    <a:cubicBezTo>
                      <a:pt x="4386" y="1985"/>
                      <a:pt x="4401" y="1986"/>
                      <a:pt x="4414" y="1990"/>
                    </a:cubicBezTo>
                    <a:cubicBezTo>
                      <a:pt x="4477" y="2002"/>
                      <a:pt x="4515" y="2052"/>
                      <a:pt x="4527" y="2128"/>
                    </a:cubicBezTo>
                    <a:cubicBezTo>
                      <a:pt x="4527" y="2216"/>
                      <a:pt x="4502" y="2291"/>
                      <a:pt x="4464" y="2379"/>
                    </a:cubicBezTo>
                    <a:cubicBezTo>
                      <a:pt x="4427" y="2455"/>
                      <a:pt x="4401" y="2518"/>
                      <a:pt x="4364" y="2581"/>
                    </a:cubicBezTo>
                    <a:cubicBezTo>
                      <a:pt x="4313" y="2656"/>
                      <a:pt x="4263" y="2744"/>
                      <a:pt x="4200" y="2807"/>
                    </a:cubicBezTo>
                    <a:cubicBezTo>
                      <a:pt x="4351" y="2819"/>
                      <a:pt x="4477" y="2870"/>
                      <a:pt x="4603" y="2945"/>
                    </a:cubicBezTo>
                    <a:cubicBezTo>
                      <a:pt x="4728" y="3033"/>
                      <a:pt x="4829" y="3159"/>
                      <a:pt x="4867" y="3322"/>
                    </a:cubicBezTo>
                    <a:cubicBezTo>
                      <a:pt x="4779" y="3209"/>
                      <a:pt x="4666" y="3096"/>
                      <a:pt x="4552" y="3008"/>
                    </a:cubicBezTo>
                    <a:cubicBezTo>
                      <a:pt x="4439" y="2933"/>
                      <a:pt x="4313" y="2870"/>
                      <a:pt x="4188" y="2832"/>
                    </a:cubicBezTo>
                    <a:cubicBezTo>
                      <a:pt x="4163" y="2857"/>
                      <a:pt x="4150" y="2882"/>
                      <a:pt x="4137" y="2895"/>
                    </a:cubicBezTo>
                    <a:cubicBezTo>
                      <a:pt x="4062" y="2995"/>
                      <a:pt x="3974" y="3071"/>
                      <a:pt x="3873" y="3146"/>
                    </a:cubicBezTo>
                    <a:cubicBezTo>
                      <a:pt x="3873" y="3134"/>
                      <a:pt x="3961" y="3033"/>
                      <a:pt x="4100" y="2870"/>
                    </a:cubicBezTo>
                    <a:cubicBezTo>
                      <a:pt x="4175" y="2769"/>
                      <a:pt x="4238" y="2656"/>
                      <a:pt x="4301" y="2555"/>
                    </a:cubicBezTo>
                    <a:cubicBezTo>
                      <a:pt x="4326" y="2480"/>
                      <a:pt x="4364" y="2417"/>
                      <a:pt x="4389" y="2342"/>
                    </a:cubicBezTo>
                    <a:cubicBezTo>
                      <a:pt x="4427" y="2279"/>
                      <a:pt x="4452" y="2203"/>
                      <a:pt x="4452" y="2140"/>
                    </a:cubicBezTo>
                    <a:cubicBezTo>
                      <a:pt x="4452" y="2103"/>
                      <a:pt x="4427" y="2065"/>
                      <a:pt x="4389" y="2052"/>
                    </a:cubicBezTo>
                    <a:cubicBezTo>
                      <a:pt x="4351" y="2052"/>
                      <a:pt x="4313" y="2065"/>
                      <a:pt x="4288" y="2078"/>
                    </a:cubicBezTo>
                    <a:cubicBezTo>
                      <a:pt x="4213" y="2115"/>
                      <a:pt x="4137" y="2166"/>
                      <a:pt x="4075" y="2216"/>
                    </a:cubicBezTo>
                    <a:cubicBezTo>
                      <a:pt x="3974" y="2304"/>
                      <a:pt x="3886" y="2404"/>
                      <a:pt x="3810" y="2518"/>
                    </a:cubicBezTo>
                    <a:lnTo>
                      <a:pt x="3798" y="2555"/>
                    </a:lnTo>
                    <a:lnTo>
                      <a:pt x="3773" y="2518"/>
                    </a:lnTo>
                    <a:cubicBezTo>
                      <a:pt x="3735" y="2455"/>
                      <a:pt x="3685" y="2392"/>
                      <a:pt x="3622" y="2329"/>
                    </a:cubicBezTo>
                    <a:lnTo>
                      <a:pt x="3622" y="2329"/>
                    </a:lnTo>
                    <a:cubicBezTo>
                      <a:pt x="3697" y="2354"/>
                      <a:pt x="3760" y="2404"/>
                      <a:pt x="3798" y="2480"/>
                    </a:cubicBezTo>
                    <a:lnTo>
                      <a:pt x="3798" y="2467"/>
                    </a:lnTo>
                    <a:cubicBezTo>
                      <a:pt x="3898" y="2279"/>
                      <a:pt x="4062" y="2115"/>
                      <a:pt x="4263" y="2015"/>
                    </a:cubicBezTo>
                    <a:cubicBezTo>
                      <a:pt x="4291" y="1996"/>
                      <a:pt x="4332" y="1985"/>
                      <a:pt x="4372" y="1985"/>
                    </a:cubicBezTo>
                    <a:close/>
                    <a:moveTo>
                      <a:pt x="3999" y="1"/>
                    </a:moveTo>
                    <a:cubicBezTo>
                      <a:pt x="3995" y="1"/>
                      <a:pt x="3991" y="2"/>
                      <a:pt x="3987" y="3"/>
                    </a:cubicBezTo>
                    <a:cubicBezTo>
                      <a:pt x="3785" y="53"/>
                      <a:pt x="3873" y="216"/>
                      <a:pt x="4087" y="1348"/>
                    </a:cubicBezTo>
                    <a:cubicBezTo>
                      <a:pt x="4087" y="1348"/>
                      <a:pt x="4162" y="1798"/>
                      <a:pt x="4085" y="1798"/>
                    </a:cubicBezTo>
                    <a:cubicBezTo>
                      <a:pt x="4078" y="1798"/>
                      <a:pt x="4071" y="1795"/>
                      <a:pt x="4062" y="1788"/>
                    </a:cubicBezTo>
                    <a:cubicBezTo>
                      <a:pt x="3949" y="1700"/>
                      <a:pt x="3559" y="682"/>
                      <a:pt x="3421" y="443"/>
                    </a:cubicBezTo>
                    <a:cubicBezTo>
                      <a:pt x="3404" y="415"/>
                      <a:pt x="3382" y="402"/>
                      <a:pt x="3360" y="402"/>
                    </a:cubicBezTo>
                    <a:cubicBezTo>
                      <a:pt x="3281" y="402"/>
                      <a:pt x="3191" y="565"/>
                      <a:pt x="3270" y="820"/>
                    </a:cubicBezTo>
                    <a:cubicBezTo>
                      <a:pt x="3358" y="1084"/>
                      <a:pt x="3609" y="1801"/>
                      <a:pt x="3609" y="1952"/>
                    </a:cubicBezTo>
                    <a:cubicBezTo>
                      <a:pt x="3597" y="1990"/>
                      <a:pt x="3584" y="2040"/>
                      <a:pt x="3559" y="2065"/>
                    </a:cubicBezTo>
                    <a:cubicBezTo>
                      <a:pt x="3446" y="2279"/>
                      <a:pt x="3395" y="2530"/>
                      <a:pt x="3433" y="2769"/>
                    </a:cubicBezTo>
                    <a:cubicBezTo>
                      <a:pt x="3433" y="2857"/>
                      <a:pt x="3446" y="3033"/>
                      <a:pt x="3458" y="3159"/>
                    </a:cubicBezTo>
                    <a:lnTo>
                      <a:pt x="3471" y="3272"/>
                    </a:lnTo>
                    <a:lnTo>
                      <a:pt x="3408" y="3989"/>
                    </a:lnTo>
                    <a:lnTo>
                      <a:pt x="2842" y="9710"/>
                    </a:lnTo>
                    <a:cubicBezTo>
                      <a:pt x="2867" y="9736"/>
                      <a:pt x="2918" y="10000"/>
                      <a:pt x="3006" y="10339"/>
                    </a:cubicBezTo>
                    <a:cubicBezTo>
                      <a:pt x="3069" y="10540"/>
                      <a:pt x="3119" y="10754"/>
                      <a:pt x="3157" y="10968"/>
                    </a:cubicBezTo>
                    <a:cubicBezTo>
                      <a:pt x="3043" y="10767"/>
                      <a:pt x="2968" y="10565"/>
                      <a:pt x="2930" y="10352"/>
                    </a:cubicBezTo>
                    <a:cubicBezTo>
                      <a:pt x="2880" y="10138"/>
                      <a:pt x="2842" y="9937"/>
                      <a:pt x="2830" y="9723"/>
                    </a:cubicBezTo>
                    <a:lnTo>
                      <a:pt x="2390" y="9107"/>
                    </a:lnTo>
                    <a:lnTo>
                      <a:pt x="0" y="10968"/>
                    </a:lnTo>
                    <a:lnTo>
                      <a:pt x="1748" y="12854"/>
                    </a:lnTo>
                    <a:cubicBezTo>
                      <a:pt x="2169" y="13321"/>
                      <a:pt x="2710" y="13530"/>
                      <a:pt x="3242" y="13530"/>
                    </a:cubicBezTo>
                    <a:cubicBezTo>
                      <a:pt x="4286" y="13530"/>
                      <a:pt x="5294" y="12728"/>
                      <a:pt x="5294" y="11496"/>
                    </a:cubicBezTo>
                    <a:lnTo>
                      <a:pt x="5370" y="4429"/>
                    </a:lnTo>
                    <a:lnTo>
                      <a:pt x="5370" y="3939"/>
                    </a:lnTo>
                    <a:lnTo>
                      <a:pt x="5382" y="3058"/>
                    </a:lnTo>
                    <a:cubicBezTo>
                      <a:pt x="5382" y="3058"/>
                      <a:pt x="5546" y="1411"/>
                      <a:pt x="5106" y="1361"/>
                    </a:cubicBezTo>
                    <a:cubicBezTo>
                      <a:pt x="5106" y="1361"/>
                      <a:pt x="4930" y="1398"/>
                      <a:pt x="4955" y="1512"/>
                    </a:cubicBezTo>
                    <a:cubicBezTo>
                      <a:pt x="4955" y="1512"/>
                      <a:pt x="4883" y="1328"/>
                      <a:pt x="4741" y="1328"/>
                    </a:cubicBezTo>
                    <a:cubicBezTo>
                      <a:pt x="4725" y="1328"/>
                      <a:pt x="4708" y="1331"/>
                      <a:pt x="4691" y="1336"/>
                    </a:cubicBezTo>
                    <a:cubicBezTo>
                      <a:pt x="4509" y="1396"/>
                      <a:pt x="4549" y="1621"/>
                      <a:pt x="4552" y="1637"/>
                    </a:cubicBezTo>
                    <a:lnTo>
                      <a:pt x="4552" y="1637"/>
                    </a:lnTo>
                    <a:cubicBezTo>
                      <a:pt x="4544" y="1595"/>
                      <a:pt x="4222" y="1"/>
                      <a:pt x="3999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555;p25">
                <a:extLst>
                  <a:ext uri="{FF2B5EF4-FFF2-40B4-BE49-F238E27FC236}">
                    <a16:creationId xmlns:a16="http://schemas.microsoft.com/office/drawing/2014/main" id="{FC98272C-652B-430A-8783-70972A91C3F4}"/>
                  </a:ext>
                </a:extLst>
              </p:cNvPr>
              <p:cNvSpPr/>
              <p:nvPr/>
            </p:nvSpPr>
            <p:spPr>
              <a:xfrm>
                <a:off x="4550950" y="3025550"/>
                <a:ext cx="31475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326" extrusionOk="0">
                    <a:moveTo>
                      <a:pt x="758" y="1"/>
                    </a:moveTo>
                    <a:cubicBezTo>
                      <a:pt x="716" y="1"/>
                      <a:pt x="679" y="12"/>
                      <a:pt x="642" y="31"/>
                    </a:cubicBezTo>
                    <a:cubicBezTo>
                      <a:pt x="441" y="131"/>
                      <a:pt x="290" y="282"/>
                      <a:pt x="189" y="483"/>
                    </a:cubicBezTo>
                    <a:cubicBezTo>
                      <a:pt x="139" y="420"/>
                      <a:pt x="76" y="370"/>
                      <a:pt x="1" y="345"/>
                    </a:cubicBezTo>
                    <a:lnTo>
                      <a:pt x="1" y="345"/>
                    </a:lnTo>
                    <a:cubicBezTo>
                      <a:pt x="64" y="395"/>
                      <a:pt x="114" y="458"/>
                      <a:pt x="164" y="534"/>
                    </a:cubicBezTo>
                    <a:lnTo>
                      <a:pt x="177" y="571"/>
                    </a:lnTo>
                    <a:lnTo>
                      <a:pt x="202" y="534"/>
                    </a:lnTo>
                    <a:cubicBezTo>
                      <a:pt x="265" y="420"/>
                      <a:pt x="353" y="320"/>
                      <a:pt x="454" y="232"/>
                    </a:cubicBezTo>
                    <a:cubicBezTo>
                      <a:pt x="516" y="169"/>
                      <a:pt x="592" y="131"/>
                      <a:pt x="667" y="94"/>
                    </a:cubicBezTo>
                    <a:cubicBezTo>
                      <a:pt x="705" y="68"/>
                      <a:pt x="743" y="68"/>
                      <a:pt x="780" y="68"/>
                    </a:cubicBezTo>
                    <a:cubicBezTo>
                      <a:pt x="806" y="81"/>
                      <a:pt x="831" y="106"/>
                      <a:pt x="831" y="144"/>
                    </a:cubicBezTo>
                    <a:cubicBezTo>
                      <a:pt x="831" y="219"/>
                      <a:pt x="818" y="295"/>
                      <a:pt x="780" y="358"/>
                    </a:cubicBezTo>
                    <a:cubicBezTo>
                      <a:pt x="755" y="433"/>
                      <a:pt x="718" y="496"/>
                      <a:pt x="680" y="559"/>
                    </a:cubicBezTo>
                    <a:cubicBezTo>
                      <a:pt x="617" y="672"/>
                      <a:pt x="554" y="773"/>
                      <a:pt x="479" y="873"/>
                    </a:cubicBezTo>
                    <a:cubicBezTo>
                      <a:pt x="353" y="1049"/>
                      <a:pt x="252" y="1150"/>
                      <a:pt x="265" y="1150"/>
                    </a:cubicBezTo>
                    <a:cubicBezTo>
                      <a:pt x="366" y="1087"/>
                      <a:pt x="454" y="999"/>
                      <a:pt x="516" y="911"/>
                    </a:cubicBezTo>
                    <a:cubicBezTo>
                      <a:pt x="542" y="886"/>
                      <a:pt x="554" y="861"/>
                      <a:pt x="567" y="835"/>
                    </a:cubicBezTo>
                    <a:cubicBezTo>
                      <a:pt x="705" y="873"/>
                      <a:pt x="831" y="936"/>
                      <a:pt x="944" y="1011"/>
                    </a:cubicBezTo>
                    <a:cubicBezTo>
                      <a:pt x="1057" y="1112"/>
                      <a:pt x="1158" y="1213"/>
                      <a:pt x="1258" y="1326"/>
                    </a:cubicBezTo>
                    <a:cubicBezTo>
                      <a:pt x="1221" y="1175"/>
                      <a:pt x="1120" y="1037"/>
                      <a:pt x="982" y="961"/>
                    </a:cubicBezTo>
                    <a:cubicBezTo>
                      <a:pt x="868" y="873"/>
                      <a:pt x="730" y="823"/>
                      <a:pt x="592" y="823"/>
                    </a:cubicBezTo>
                    <a:cubicBezTo>
                      <a:pt x="642" y="747"/>
                      <a:pt x="692" y="672"/>
                      <a:pt x="743" y="597"/>
                    </a:cubicBezTo>
                    <a:cubicBezTo>
                      <a:pt x="780" y="534"/>
                      <a:pt x="818" y="458"/>
                      <a:pt x="856" y="383"/>
                    </a:cubicBezTo>
                    <a:cubicBezTo>
                      <a:pt x="894" y="307"/>
                      <a:pt x="919" y="219"/>
                      <a:pt x="906" y="131"/>
                    </a:cubicBezTo>
                    <a:cubicBezTo>
                      <a:pt x="906" y="68"/>
                      <a:pt x="856" y="18"/>
                      <a:pt x="806" y="6"/>
                    </a:cubicBezTo>
                    <a:cubicBezTo>
                      <a:pt x="789" y="2"/>
                      <a:pt x="773" y="1"/>
                      <a:pt x="758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556;p25">
                <a:extLst>
                  <a:ext uri="{FF2B5EF4-FFF2-40B4-BE49-F238E27FC236}">
                    <a16:creationId xmlns:a16="http://schemas.microsoft.com/office/drawing/2014/main" id="{9EE0B96C-0360-4B22-A85C-E9BCD0EAD9B2}"/>
                  </a:ext>
                </a:extLst>
              </p:cNvPr>
              <p:cNvSpPr/>
              <p:nvPr/>
            </p:nvSpPr>
            <p:spPr>
              <a:xfrm>
                <a:off x="4573275" y="3017175"/>
                <a:ext cx="20150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806" h="1225" extrusionOk="0">
                    <a:moveTo>
                      <a:pt x="453" y="1"/>
                    </a:moveTo>
                    <a:cubicBezTo>
                      <a:pt x="416" y="114"/>
                      <a:pt x="403" y="240"/>
                      <a:pt x="390" y="353"/>
                    </a:cubicBezTo>
                    <a:cubicBezTo>
                      <a:pt x="378" y="466"/>
                      <a:pt x="353" y="592"/>
                      <a:pt x="340" y="730"/>
                    </a:cubicBezTo>
                    <a:cubicBezTo>
                      <a:pt x="328" y="806"/>
                      <a:pt x="302" y="869"/>
                      <a:pt x="290" y="944"/>
                    </a:cubicBezTo>
                    <a:cubicBezTo>
                      <a:pt x="277" y="1020"/>
                      <a:pt x="252" y="1108"/>
                      <a:pt x="202" y="1133"/>
                    </a:cubicBezTo>
                    <a:cubicBezTo>
                      <a:pt x="191" y="1141"/>
                      <a:pt x="180" y="1144"/>
                      <a:pt x="169" y="1144"/>
                    </a:cubicBezTo>
                    <a:cubicBezTo>
                      <a:pt x="128" y="1144"/>
                      <a:pt x="89" y="1094"/>
                      <a:pt x="89" y="1045"/>
                    </a:cubicBezTo>
                    <a:cubicBezTo>
                      <a:pt x="76" y="969"/>
                      <a:pt x="76" y="894"/>
                      <a:pt x="89" y="818"/>
                    </a:cubicBezTo>
                    <a:lnTo>
                      <a:pt x="89" y="441"/>
                    </a:lnTo>
                    <a:cubicBezTo>
                      <a:pt x="89" y="328"/>
                      <a:pt x="89" y="202"/>
                      <a:pt x="76" y="89"/>
                    </a:cubicBezTo>
                    <a:cubicBezTo>
                      <a:pt x="51" y="202"/>
                      <a:pt x="38" y="328"/>
                      <a:pt x="38" y="441"/>
                    </a:cubicBezTo>
                    <a:cubicBezTo>
                      <a:pt x="38" y="554"/>
                      <a:pt x="26" y="693"/>
                      <a:pt x="13" y="818"/>
                    </a:cubicBezTo>
                    <a:cubicBezTo>
                      <a:pt x="13" y="906"/>
                      <a:pt x="1" y="982"/>
                      <a:pt x="13" y="1070"/>
                    </a:cubicBezTo>
                    <a:cubicBezTo>
                      <a:pt x="26" y="1108"/>
                      <a:pt x="38" y="1158"/>
                      <a:pt x="76" y="1183"/>
                    </a:cubicBezTo>
                    <a:cubicBezTo>
                      <a:pt x="106" y="1212"/>
                      <a:pt x="139" y="1225"/>
                      <a:pt x="172" y="1225"/>
                    </a:cubicBezTo>
                    <a:cubicBezTo>
                      <a:pt x="196" y="1225"/>
                      <a:pt x="219" y="1219"/>
                      <a:pt x="240" y="1208"/>
                    </a:cubicBezTo>
                    <a:cubicBezTo>
                      <a:pt x="302" y="1145"/>
                      <a:pt x="353" y="1057"/>
                      <a:pt x="365" y="969"/>
                    </a:cubicBezTo>
                    <a:cubicBezTo>
                      <a:pt x="365" y="932"/>
                      <a:pt x="378" y="906"/>
                      <a:pt x="378" y="869"/>
                    </a:cubicBezTo>
                    <a:lnTo>
                      <a:pt x="378" y="881"/>
                    </a:lnTo>
                    <a:cubicBezTo>
                      <a:pt x="390" y="932"/>
                      <a:pt x="403" y="969"/>
                      <a:pt x="428" y="1007"/>
                    </a:cubicBezTo>
                    <a:cubicBezTo>
                      <a:pt x="453" y="1032"/>
                      <a:pt x="491" y="1045"/>
                      <a:pt x="516" y="1045"/>
                    </a:cubicBezTo>
                    <a:cubicBezTo>
                      <a:pt x="554" y="1045"/>
                      <a:pt x="579" y="1032"/>
                      <a:pt x="604" y="994"/>
                    </a:cubicBezTo>
                    <a:cubicBezTo>
                      <a:pt x="629" y="957"/>
                      <a:pt x="655" y="906"/>
                      <a:pt x="667" y="869"/>
                    </a:cubicBezTo>
                    <a:cubicBezTo>
                      <a:pt x="768" y="642"/>
                      <a:pt x="805" y="391"/>
                      <a:pt x="780" y="152"/>
                    </a:cubicBezTo>
                    <a:lnTo>
                      <a:pt x="780" y="152"/>
                    </a:lnTo>
                    <a:cubicBezTo>
                      <a:pt x="743" y="391"/>
                      <a:pt x="680" y="617"/>
                      <a:pt x="604" y="831"/>
                    </a:cubicBezTo>
                    <a:cubicBezTo>
                      <a:pt x="592" y="881"/>
                      <a:pt x="567" y="919"/>
                      <a:pt x="541" y="957"/>
                    </a:cubicBezTo>
                    <a:cubicBezTo>
                      <a:pt x="535" y="969"/>
                      <a:pt x="526" y="976"/>
                      <a:pt x="515" y="976"/>
                    </a:cubicBezTo>
                    <a:cubicBezTo>
                      <a:pt x="504" y="976"/>
                      <a:pt x="491" y="969"/>
                      <a:pt x="478" y="957"/>
                    </a:cubicBezTo>
                    <a:cubicBezTo>
                      <a:pt x="441" y="906"/>
                      <a:pt x="416" y="831"/>
                      <a:pt x="416" y="768"/>
                    </a:cubicBezTo>
                    <a:cubicBezTo>
                      <a:pt x="416" y="718"/>
                      <a:pt x="416" y="667"/>
                      <a:pt x="416" y="630"/>
                    </a:cubicBezTo>
                    <a:cubicBezTo>
                      <a:pt x="428" y="529"/>
                      <a:pt x="441" y="441"/>
                      <a:pt x="441" y="366"/>
                    </a:cubicBezTo>
                    <a:cubicBezTo>
                      <a:pt x="453" y="240"/>
                      <a:pt x="466" y="127"/>
                      <a:pt x="453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557;p25">
                <a:extLst>
                  <a:ext uri="{FF2B5EF4-FFF2-40B4-BE49-F238E27FC236}">
                    <a16:creationId xmlns:a16="http://schemas.microsoft.com/office/drawing/2014/main" id="{B2054DD2-1DDF-4D82-935B-395879D1E6DF}"/>
                  </a:ext>
                </a:extLst>
              </p:cNvPr>
              <p:cNvSpPr/>
              <p:nvPr/>
            </p:nvSpPr>
            <p:spPr>
              <a:xfrm>
                <a:off x="4170250" y="3031400"/>
                <a:ext cx="354650" cy="264975"/>
              </a:xfrm>
              <a:custGeom>
                <a:avLst/>
                <a:gdLst/>
                <a:ahLst/>
                <a:cxnLst/>
                <a:rect l="l" t="t" r="r" b="b"/>
                <a:pathLst>
                  <a:path w="14186" h="10599" extrusionOk="0">
                    <a:moveTo>
                      <a:pt x="3287" y="1"/>
                    </a:moveTo>
                    <a:cubicBezTo>
                      <a:pt x="2677" y="1"/>
                      <a:pt x="1729" y="146"/>
                      <a:pt x="604" y="815"/>
                    </a:cubicBezTo>
                    <a:lnTo>
                      <a:pt x="1" y="7744"/>
                    </a:lnTo>
                    <a:cubicBezTo>
                      <a:pt x="139" y="7580"/>
                      <a:pt x="315" y="7392"/>
                      <a:pt x="491" y="7191"/>
                    </a:cubicBezTo>
                    <a:cubicBezTo>
                      <a:pt x="667" y="6989"/>
                      <a:pt x="818" y="6801"/>
                      <a:pt x="969" y="6637"/>
                    </a:cubicBezTo>
                    <a:lnTo>
                      <a:pt x="1044" y="6549"/>
                    </a:lnTo>
                    <a:cubicBezTo>
                      <a:pt x="1246" y="6310"/>
                      <a:pt x="1459" y="6084"/>
                      <a:pt x="1686" y="5870"/>
                    </a:cubicBezTo>
                    <a:lnTo>
                      <a:pt x="1686" y="5870"/>
                    </a:lnTo>
                    <a:cubicBezTo>
                      <a:pt x="1485" y="6147"/>
                      <a:pt x="1283" y="6398"/>
                      <a:pt x="1057" y="6650"/>
                    </a:cubicBezTo>
                    <a:lnTo>
                      <a:pt x="1120" y="8536"/>
                    </a:lnTo>
                    <a:lnTo>
                      <a:pt x="9080" y="10598"/>
                    </a:lnTo>
                    <a:lnTo>
                      <a:pt x="9872" y="7342"/>
                    </a:lnTo>
                    <a:lnTo>
                      <a:pt x="9872" y="7354"/>
                    </a:lnTo>
                    <a:cubicBezTo>
                      <a:pt x="9897" y="7228"/>
                      <a:pt x="9922" y="7090"/>
                      <a:pt x="9947" y="6939"/>
                    </a:cubicBezTo>
                    <a:cubicBezTo>
                      <a:pt x="10023" y="6449"/>
                      <a:pt x="10086" y="5996"/>
                      <a:pt x="10136" y="5669"/>
                    </a:cubicBezTo>
                    <a:cubicBezTo>
                      <a:pt x="10149" y="5518"/>
                      <a:pt x="10174" y="5392"/>
                      <a:pt x="10186" y="5292"/>
                    </a:cubicBezTo>
                    <a:cubicBezTo>
                      <a:pt x="10186" y="5242"/>
                      <a:pt x="10199" y="5191"/>
                      <a:pt x="10211" y="5141"/>
                    </a:cubicBezTo>
                    <a:cubicBezTo>
                      <a:pt x="10211" y="5191"/>
                      <a:pt x="10211" y="5242"/>
                      <a:pt x="10211" y="5292"/>
                    </a:cubicBezTo>
                    <a:cubicBezTo>
                      <a:pt x="10211" y="5380"/>
                      <a:pt x="10199" y="5518"/>
                      <a:pt x="10186" y="5682"/>
                    </a:cubicBezTo>
                    <a:cubicBezTo>
                      <a:pt x="10149" y="6009"/>
                      <a:pt x="10098" y="6461"/>
                      <a:pt x="10023" y="6952"/>
                    </a:cubicBezTo>
                    <a:cubicBezTo>
                      <a:pt x="9998" y="7128"/>
                      <a:pt x="9960" y="7291"/>
                      <a:pt x="9935" y="7455"/>
                    </a:cubicBezTo>
                    <a:lnTo>
                      <a:pt x="11004" y="9228"/>
                    </a:lnTo>
                    <a:lnTo>
                      <a:pt x="11607" y="8750"/>
                    </a:lnTo>
                    <a:lnTo>
                      <a:pt x="13997" y="6889"/>
                    </a:lnTo>
                    <a:lnTo>
                      <a:pt x="14185" y="6725"/>
                    </a:lnTo>
                    <a:cubicBezTo>
                      <a:pt x="14185" y="6725"/>
                      <a:pt x="12965" y="4776"/>
                      <a:pt x="11834" y="2928"/>
                    </a:cubicBezTo>
                    <a:cubicBezTo>
                      <a:pt x="10815" y="1255"/>
                      <a:pt x="9105" y="677"/>
                      <a:pt x="8275" y="488"/>
                    </a:cubicBezTo>
                    <a:lnTo>
                      <a:pt x="8137" y="1582"/>
                    </a:lnTo>
                    <a:cubicBezTo>
                      <a:pt x="8033" y="2409"/>
                      <a:pt x="7301" y="2994"/>
                      <a:pt x="6447" y="2994"/>
                    </a:cubicBezTo>
                    <a:cubicBezTo>
                      <a:pt x="6366" y="2994"/>
                      <a:pt x="6283" y="2989"/>
                      <a:pt x="6200" y="2978"/>
                    </a:cubicBezTo>
                    <a:cubicBezTo>
                      <a:pt x="5232" y="2852"/>
                      <a:pt x="4515" y="2010"/>
                      <a:pt x="4628" y="1092"/>
                    </a:cubicBezTo>
                    <a:cubicBezTo>
                      <a:pt x="4653" y="765"/>
                      <a:pt x="4691" y="438"/>
                      <a:pt x="4716" y="136"/>
                    </a:cubicBezTo>
                    <a:lnTo>
                      <a:pt x="4025" y="86"/>
                    </a:lnTo>
                    <a:cubicBezTo>
                      <a:pt x="4025" y="86"/>
                      <a:pt x="3755" y="1"/>
                      <a:pt x="3287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558;p25">
                <a:extLst>
                  <a:ext uri="{FF2B5EF4-FFF2-40B4-BE49-F238E27FC236}">
                    <a16:creationId xmlns:a16="http://schemas.microsoft.com/office/drawing/2014/main" id="{10B04029-FF8D-4B81-BA91-20579261D7AF}"/>
                  </a:ext>
                </a:extLst>
              </p:cNvPr>
              <p:cNvSpPr/>
              <p:nvPr/>
            </p:nvSpPr>
            <p:spPr>
              <a:xfrm>
                <a:off x="4531475" y="3218375"/>
                <a:ext cx="78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315" h="1259" extrusionOk="0">
                    <a:moveTo>
                      <a:pt x="0" y="1"/>
                    </a:moveTo>
                    <a:lnTo>
                      <a:pt x="0" y="39"/>
                    </a:lnTo>
                    <a:cubicBezTo>
                      <a:pt x="0" y="240"/>
                      <a:pt x="38" y="441"/>
                      <a:pt x="88" y="642"/>
                    </a:cubicBezTo>
                    <a:cubicBezTo>
                      <a:pt x="126" y="856"/>
                      <a:pt x="201" y="1070"/>
                      <a:pt x="315" y="1258"/>
                    </a:cubicBezTo>
                    <a:cubicBezTo>
                      <a:pt x="277" y="1045"/>
                      <a:pt x="214" y="843"/>
                      <a:pt x="151" y="630"/>
                    </a:cubicBezTo>
                    <a:cubicBezTo>
                      <a:pt x="76" y="303"/>
                      <a:pt x="25" y="26"/>
                      <a:pt x="0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559;p25">
                <a:extLst>
                  <a:ext uri="{FF2B5EF4-FFF2-40B4-BE49-F238E27FC236}">
                    <a16:creationId xmlns:a16="http://schemas.microsoft.com/office/drawing/2014/main" id="{005216B6-757C-4454-ADDF-A6224FB946C6}"/>
                  </a:ext>
                </a:extLst>
              </p:cNvPr>
              <p:cNvSpPr/>
              <p:nvPr/>
            </p:nvSpPr>
            <p:spPr>
              <a:xfrm>
                <a:off x="4169625" y="3178450"/>
                <a:ext cx="42475" cy="4940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976" extrusionOk="0">
                    <a:moveTo>
                      <a:pt x="1698" y="1"/>
                    </a:moveTo>
                    <a:lnTo>
                      <a:pt x="1698" y="1"/>
                    </a:lnTo>
                    <a:cubicBezTo>
                      <a:pt x="1472" y="215"/>
                      <a:pt x="1258" y="441"/>
                      <a:pt x="1057" y="680"/>
                    </a:cubicBezTo>
                    <a:lnTo>
                      <a:pt x="981" y="768"/>
                    </a:lnTo>
                    <a:cubicBezTo>
                      <a:pt x="831" y="931"/>
                      <a:pt x="667" y="1107"/>
                      <a:pt x="491" y="1309"/>
                    </a:cubicBezTo>
                    <a:cubicBezTo>
                      <a:pt x="328" y="1497"/>
                      <a:pt x="151" y="1698"/>
                      <a:pt x="1" y="1874"/>
                    </a:cubicBezTo>
                    <a:lnTo>
                      <a:pt x="1" y="1975"/>
                    </a:lnTo>
                    <a:cubicBezTo>
                      <a:pt x="151" y="1786"/>
                      <a:pt x="353" y="1585"/>
                      <a:pt x="554" y="1346"/>
                    </a:cubicBezTo>
                    <a:cubicBezTo>
                      <a:pt x="743" y="1120"/>
                      <a:pt x="919" y="944"/>
                      <a:pt x="1069" y="768"/>
                    </a:cubicBezTo>
                    <a:cubicBezTo>
                      <a:pt x="1283" y="529"/>
                      <a:pt x="1497" y="265"/>
                      <a:pt x="169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560;p25">
                <a:extLst>
                  <a:ext uri="{FF2B5EF4-FFF2-40B4-BE49-F238E27FC236}">
                    <a16:creationId xmlns:a16="http://schemas.microsoft.com/office/drawing/2014/main" id="{3FE2F278-159F-4BEF-84B9-C9B76F7C4E1A}"/>
                  </a:ext>
                </a:extLst>
              </p:cNvPr>
              <p:cNvSpPr/>
              <p:nvPr/>
            </p:nvSpPr>
            <p:spPr>
              <a:xfrm>
                <a:off x="4411075" y="3159900"/>
                <a:ext cx="148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3585" extrusionOk="0">
                    <a:moveTo>
                      <a:pt x="591" y="1"/>
                    </a:moveTo>
                    <a:cubicBezTo>
                      <a:pt x="566" y="51"/>
                      <a:pt x="566" y="102"/>
                      <a:pt x="553" y="139"/>
                    </a:cubicBezTo>
                    <a:cubicBezTo>
                      <a:pt x="541" y="252"/>
                      <a:pt x="528" y="378"/>
                      <a:pt x="503" y="529"/>
                    </a:cubicBezTo>
                    <a:cubicBezTo>
                      <a:pt x="465" y="856"/>
                      <a:pt x="402" y="1309"/>
                      <a:pt x="327" y="1799"/>
                    </a:cubicBezTo>
                    <a:cubicBezTo>
                      <a:pt x="302" y="1950"/>
                      <a:pt x="277" y="2088"/>
                      <a:pt x="252" y="2214"/>
                    </a:cubicBezTo>
                    <a:cubicBezTo>
                      <a:pt x="201" y="2541"/>
                      <a:pt x="138" y="2830"/>
                      <a:pt x="101" y="3069"/>
                    </a:cubicBezTo>
                    <a:lnTo>
                      <a:pt x="13" y="3446"/>
                    </a:lnTo>
                    <a:cubicBezTo>
                      <a:pt x="0" y="3497"/>
                      <a:pt x="0" y="3534"/>
                      <a:pt x="0" y="3585"/>
                    </a:cubicBezTo>
                    <a:cubicBezTo>
                      <a:pt x="13" y="3547"/>
                      <a:pt x="38" y="3497"/>
                      <a:pt x="38" y="3459"/>
                    </a:cubicBezTo>
                    <a:cubicBezTo>
                      <a:pt x="63" y="3358"/>
                      <a:pt x="101" y="3233"/>
                      <a:pt x="138" y="3069"/>
                    </a:cubicBezTo>
                    <a:cubicBezTo>
                      <a:pt x="189" y="2868"/>
                      <a:pt x="239" y="2604"/>
                      <a:pt x="289" y="2302"/>
                    </a:cubicBezTo>
                    <a:cubicBezTo>
                      <a:pt x="327" y="2151"/>
                      <a:pt x="352" y="1988"/>
                      <a:pt x="377" y="1812"/>
                    </a:cubicBezTo>
                    <a:cubicBezTo>
                      <a:pt x="478" y="1321"/>
                      <a:pt x="528" y="869"/>
                      <a:pt x="553" y="542"/>
                    </a:cubicBezTo>
                    <a:cubicBezTo>
                      <a:pt x="566" y="378"/>
                      <a:pt x="578" y="240"/>
                      <a:pt x="591" y="152"/>
                    </a:cubicBezTo>
                    <a:cubicBezTo>
                      <a:pt x="591" y="102"/>
                      <a:pt x="591" y="51"/>
                      <a:pt x="5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561;p25">
                <a:extLst>
                  <a:ext uri="{FF2B5EF4-FFF2-40B4-BE49-F238E27FC236}">
                    <a16:creationId xmlns:a16="http://schemas.microsoft.com/office/drawing/2014/main" id="{E7FFCF84-7F7F-4C4B-BD53-0D374D966331}"/>
                  </a:ext>
                </a:extLst>
              </p:cNvPr>
              <p:cNvSpPr/>
              <p:nvPr/>
            </p:nvSpPr>
            <p:spPr>
              <a:xfrm>
                <a:off x="4208600" y="2806650"/>
                <a:ext cx="128300" cy="223450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8938" extrusionOk="0">
                    <a:moveTo>
                      <a:pt x="4053" y="0"/>
                    </a:moveTo>
                    <a:cubicBezTo>
                      <a:pt x="3528" y="0"/>
                      <a:pt x="2983" y="128"/>
                      <a:pt x="2667" y="311"/>
                    </a:cubicBezTo>
                    <a:cubicBezTo>
                      <a:pt x="2025" y="701"/>
                      <a:pt x="1585" y="1342"/>
                      <a:pt x="1447" y="2072"/>
                    </a:cubicBezTo>
                    <a:cubicBezTo>
                      <a:pt x="1359" y="2550"/>
                      <a:pt x="1372" y="3103"/>
                      <a:pt x="1057" y="3455"/>
                    </a:cubicBezTo>
                    <a:cubicBezTo>
                      <a:pt x="831" y="3732"/>
                      <a:pt x="466" y="3820"/>
                      <a:pt x="240" y="4096"/>
                    </a:cubicBezTo>
                    <a:cubicBezTo>
                      <a:pt x="26" y="4373"/>
                      <a:pt x="1" y="4800"/>
                      <a:pt x="89" y="5153"/>
                    </a:cubicBezTo>
                    <a:cubicBezTo>
                      <a:pt x="227" y="5844"/>
                      <a:pt x="705" y="6423"/>
                      <a:pt x="1359" y="6699"/>
                    </a:cubicBezTo>
                    <a:cubicBezTo>
                      <a:pt x="1623" y="6800"/>
                      <a:pt x="1208" y="7592"/>
                      <a:pt x="1447" y="7768"/>
                    </a:cubicBezTo>
                    <a:cubicBezTo>
                      <a:pt x="1736" y="7969"/>
                      <a:pt x="2541" y="8284"/>
                      <a:pt x="2755" y="8573"/>
                    </a:cubicBezTo>
                    <a:cubicBezTo>
                      <a:pt x="2868" y="8736"/>
                      <a:pt x="3019" y="8862"/>
                      <a:pt x="3207" y="8938"/>
                    </a:cubicBezTo>
                    <a:cubicBezTo>
                      <a:pt x="3245" y="8460"/>
                      <a:pt x="3283" y="8120"/>
                      <a:pt x="3283" y="8120"/>
                    </a:cubicBezTo>
                    <a:cubicBezTo>
                      <a:pt x="3283" y="8120"/>
                      <a:pt x="2063" y="7781"/>
                      <a:pt x="1988" y="6146"/>
                    </a:cubicBezTo>
                    <a:cubicBezTo>
                      <a:pt x="1950" y="5203"/>
                      <a:pt x="2164" y="3543"/>
                      <a:pt x="2352" y="2374"/>
                    </a:cubicBezTo>
                    <a:cubicBezTo>
                      <a:pt x="2227" y="2210"/>
                      <a:pt x="2164" y="1996"/>
                      <a:pt x="2189" y="1795"/>
                    </a:cubicBezTo>
                    <a:cubicBezTo>
                      <a:pt x="2242" y="909"/>
                      <a:pt x="2985" y="262"/>
                      <a:pt x="3816" y="262"/>
                    </a:cubicBezTo>
                    <a:cubicBezTo>
                      <a:pt x="3976" y="262"/>
                      <a:pt x="4139" y="286"/>
                      <a:pt x="4301" y="336"/>
                    </a:cubicBezTo>
                    <a:lnTo>
                      <a:pt x="4591" y="399"/>
                    </a:lnTo>
                    <a:cubicBezTo>
                      <a:pt x="4767" y="336"/>
                      <a:pt x="4955" y="299"/>
                      <a:pt x="5131" y="274"/>
                    </a:cubicBezTo>
                    <a:cubicBezTo>
                      <a:pt x="4866" y="80"/>
                      <a:pt x="4466" y="0"/>
                      <a:pt x="405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562;p25">
                <a:extLst>
                  <a:ext uri="{FF2B5EF4-FFF2-40B4-BE49-F238E27FC236}">
                    <a16:creationId xmlns:a16="http://schemas.microsoft.com/office/drawing/2014/main" id="{F4428B92-3A5C-41B6-8D19-F45114D2B229}"/>
                  </a:ext>
                </a:extLst>
              </p:cNvPr>
              <p:cNvSpPr/>
              <p:nvPr/>
            </p:nvSpPr>
            <p:spPr>
              <a:xfrm>
                <a:off x="4283125" y="3001775"/>
                <a:ext cx="96200" cy="104800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4192" extrusionOk="0">
                    <a:moveTo>
                      <a:pt x="2502" y="1"/>
                    </a:moveTo>
                    <a:cubicBezTo>
                      <a:pt x="2427" y="108"/>
                      <a:pt x="1938" y="768"/>
                      <a:pt x="870" y="768"/>
                    </a:cubicBezTo>
                    <a:cubicBezTo>
                      <a:pt x="689" y="768"/>
                      <a:pt x="492" y="749"/>
                      <a:pt x="277" y="705"/>
                    </a:cubicBezTo>
                    <a:lnTo>
                      <a:pt x="302" y="328"/>
                    </a:lnTo>
                    <a:lnTo>
                      <a:pt x="302" y="328"/>
                    </a:lnTo>
                    <a:cubicBezTo>
                      <a:pt x="302" y="328"/>
                      <a:pt x="264" y="668"/>
                      <a:pt x="214" y="1133"/>
                    </a:cubicBezTo>
                    <a:cubicBezTo>
                      <a:pt x="214" y="1195"/>
                      <a:pt x="201" y="1271"/>
                      <a:pt x="201" y="1334"/>
                    </a:cubicBezTo>
                    <a:cubicBezTo>
                      <a:pt x="176" y="1636"/>
                      <a:pt x="138" y="1962"/>
                      <a:pt x="101" y="2289"/>
                    </a:cubicBezTo>
                    <a:cubicBezTo>
                      <a:pt x="0" y="3195"/>
                      <a:pt x="704" y="4037"/>
                      <a:pt x="1673" y="4176"/>
                    </a:cubicBezTo>
                    <a:cubicBezTo>
                      <a:pt x="1757" y="4187"/>
                      <a:pt x="1840" y="4192"/>
                      <a:pt x="1922" y="4192"/>
                    </a:cubicBezTo>
                    <a:cubicBezTo>
                      <a:pt x="2784" y="4192"/>
                      <a:pt x="3506" y="3606"/>
                      <a:pt x="3609" y="2780"/>
                    </a:cubicBezTo>
                    <a:lnTo>
                      <a:pt x="3747" y="1686"/>
                    </a:lnTo>
                    <a:lnTo>
                      <a:pt x="3823" y="1019"/>
                    </a:lnTo>
                    <a:lnTo>
                      <a:pt x="3848" y="906"/>
                    </a:lnTo>
                    <a:cubicBezTo>
                      <a:pt x="3521" y="906"/>
                      <a:pt x="3194" y="793"/>
                      <a:pt x="2930" y="592"/>
                    </a:cubicBezTo>
                    <a:cubicBezTo>
                      <a:pt x="2741" y="441"/>
                      <a:pt x="2591" y="240"/>
                      <a:pt x="2502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563;p25">
                <a:extLst>
                  <a:ext uri="{FF2B5EF4-FFF2-40B4-BE49-F238E27FC236}">
                    <a16:creationId xmlns:a16="http://schemas.microsoft.com/office/drawing/2014/main" id="{65ED9B99-ADE9-44E8-82B5-CED9917179A8}"/>
                  </a:ext>
                </a:extLst>
              </p:cNvPr>
              <p:cNvSpPr/>
              <p:nvPr/>
            </p:nvSpPr>
            <p:spPr>
              <a:xfrm>
                <a:off x="4257325" y="2862525"/>
                <a:ext cx="107875" cy="148025"/>
              </a:xfrm>
              <a:custGeom>
                <a:avLst/>
                <a:gdLst/>
                <a:ahLst/>
                <a:cxnLst/>
                <a:rect l="l" t="t" r="r" b="b"/>
                <a:pathLst>
                  <a:path w="4315" h="5921" extrusionOk="0">
                    <a:moveTo>
                      <a:pt x="1887" y="0"/>
                    </a:moveTo>
                    <a:lnTo>
                      <a:pt x="1887" y="0"/>
                    </a:lnTo>
                    <a:cubicBezTo>
                      <a:pt x="1881" y="15"/>
                      <a:pt x="1875" y="31"/>
                      <a:pt x="1871" y="46"/>
                    </a:cubicBezTo>
                    <a:lnTo>
                      <a:pt x="1871" y="46"/>
                    </a:lnTo>
                    <a:lnTo>
                      <a:pt x="1887" y="0"/>
                    </a:lnTo>
                    <a:close/>
                    <a:moveTo>
                      <a:pt x="995" y="901"/>
                    </a:moveTo>
                    <a:cubicBezTo>
                      <a:pt x="1034" y="901"/>
                      <a:pt x="1076" y="902"/>
                      <a:pt x="1120" y="906"/>
                    </a:cubicBezTo>
                    <a:cubicBezTo>
                      <a:pt x="1296" y="931"/>
                      <a:pt x="1434" y="968"/>
                      <a:pt x="1422" y="1006"/>
                    </a:cubicBezTo>
                    <a:cubicBezTo>
                      <a:pt x="1422" y="1045"/>
                      <a:pt x="1341" y="1061"/>
                      <a:pt x="1225" y="1061"/>
                    </a:cubicBezTo>
                    <a:cubicBezTo>
                      <a:pt x="1189" y="1061"/>
                      <a:pt x="1149" y="1059"/>
                      <a:pt x="1108" y="1056"/>
                    </a:cubicBezTo>
                    <a:cubicBezTo>
                      <a:pt x="944" y="1031"/>
                      <a:pt x="793" y="981"/>
                      <a:pt x="793" y="943"/>
                    </a:cubicBezTo>
                    <a:cubicBezTo>
                      <a:pt x="793" y="915"/>
                      <a:pt x="878" y="901"/>
                      <a:pt x="995" y="901"/>
                    </a:cubicBezTo>
                    <a:close/>
                    <a:moveTo>
                      <a:pt x="3129" y="1070"/>
                    </a:moveTo>
                    <a:cubicBezTo>
                      <a:pt x="3307" y="1070"/>
                      <a:pt x="3482" y="1136"/>
                      <a:pt x="3623" y="1258"/>
                    </a:cubicBezTo>
                    <a:cubicBezTo>
                      <a:pt x="3685" y="1321"/>
                      <a:pt x="3698" y="1383"/>
                      <a:pt x="3685" y="1396"/>
                    </a:cubicBezTo>
                    <a:cubicBezTo>
                      <a:pt x="3684" y="1398"/>
                      <a:pt x="3682" y="1398"/>
                      <a:pt x="3679" y="1398"/>
                    </a:cubicBezTo>
                    <a:cubicBezTo>
                      <a:pt x="3662" y="1398"/>
                      <a:pt x="3625" y="1366"/>
                      <a:pt x="3560" y="1333"/>
                    </a:cubicBezTo>
                    <a:cubicBezTo>
                      <a:pt x="3459" y="1295"/>
                      <a:pt x="3371" y="1258"/>
                      <a:pt x="3270" y="1233"/>
                    </a:cubicBezTo>
                    <a:cubicBezTo>
                      <a:pt x="3157" y="1207"/>
                      <a:pt x="3057" y="1195"/>
                      <a:pt x="2956" y="1195"/>
                    </a:cubicBezTo>
                    <a:cubicBezTo>
                      <a:pt x="2868" y="1195"/>
                      <a:pt x="2818" y="1195"/>
                      <a:pt x="2805" y="1182"/>
                    </a:cubicBezTo>
                    <a:cubicBezTo>
                      <a:pt x="2793" y="1170"/>
                      <a:pt x="2843" y="1119"/>
                      <a:pt x="2943" y="1094"/>
                    </a:cubicBezTo>
                    <a:cubicBezTo>
                      <a:pt x="3005" y="1078"/>
                      <a:pt x="3067" y="1070"/>
                      <a:pt x="3129" y="1070"/>
                    </a:cubicBezTo>
                    <a:close/>
                    <a:moveTo>
                      <a:pt x="822" y="1213"/>
                    </a:moveTo>
                    <a:cubicBezTo>
                      <a:pt x="957" y="1213"/>
                      <a:pt x="1092" y="1262"/>
                      <a:pt x="1196" y="1358"/>
                    </a:cubicBezTo>
                    <a:cubicBezTo>
                      <a:pt x="1271" y="1421"/>
                      <a:pt x="1284" y="1471"/>
                      <a:pt x="1271" y="1471"/>
                    </a:cubicBezTo>
                    <a:cubicBezTo>
                      <a:pt x="1270" y="1472"/>
                      <a:pt x="1269" y="1472"/>
                      <a:pt x="1268" y="1472"/>
                    </a:cubicBezTo>
                    <a:cubicBezTo>
                      <a:pt x="1241" y="1472"/>
                      <a:pt x="1083" y="1370"/>
                      <a:pt x="869" y="1346"/>
                    </a:cubicBezTo>
                    <a:cubicBezTo>
                      <a:pt x="854" y="1345"/>
                      <a:pt x="840" y="1344"/>
                      <a:pt x="826" y="1344"/>
                    </a:cubicBezTo>
                    <a:cubicBezTo>
                      <a:pt x="658" y="1344"/>
                      <a:pt x="520" y="1401"/>
                      <a:pt x="470" y="1401"/>
                    </a:cubicBezTo>
                    <a:cubicBezTo>
                      <a:pt x="462" y="1401"/>
                      <a:pt x="457" y="1399"/>
                      <a:pt x="454" y="1396"/>
                    </a:cubicBezTo>
                    <a:lnTo>
                      <a:pt x="466" y="1396"/>
                    </a:lnTo>
                    <a:cubicBezTo>
                      <a:pt x="454" y="1383"/>
                      <a:pt x="479" y="1333"/>
                      <a:pt x="554" y="1283"/>
                    </a:cubicBezTo>
                    <a:cubicBezTo>
                      <a:pt x="637" y="1237"/>
                      <a:pt x="729" y="1213"/>
                      <a:pt x="822" y="1213"/>
                    </a:cubicBezTo>
                    <a:close/>
                    <a:moveTo>
                      <a:pt x="3124" y="1556"/>
                    </a:moveTo>
                    <a:cubicBezTo>
                      <a:pt x="3144" y="1556"/>
                      <a:pt x="3163" y="1557"/>
                      <a:pt x="3182" y="1559"/>
                    </a:cubicBezTo>
                    <a:cubicBezTo>
                      <a:pt x="3296" y="1572"/>
                      <a:pt x="3409" y="1622"/>
                      <a:pt x="3497" y="1698"/>
                    </a:cubicBezTo>
                    <a:cubicBezTo>
                      <a:pt x="3560" y="1761"/>
                      <a:pt x="3585" y="1811"/>
                      <a:pt x="3572" y="1811"/>
                    </a:cubicBezTo>
                    <a:cubicBezTo>
                      <a:pt x="3572" y="1812"/>
                      <a:pt x="3570" y="1812"/>
                      <a:pt x="3569" y="1812"/>
                    </a:cubicBezTo>
                    <a:cubicBezTo>
                      <a:pt x="3542" y="1812"/>
                      <a:pt x="3384" y="1709"/>
                      <a:pt x="3170" y="1685"/>
                    </a:cubicBezTo>
                    <a:cubicBezTo>
                      <a:pt x="3146" y="1682"/>
                      <a:pt x="3122" y="1681"/>
                      <a:pt x="3099" y="1681"/>
                    </a:cubicBezTo>
                    <a:cubicBezTo>
                      <a:pt x="2941" y="1681"/>
                      <a:pt x="2814" y="1740"/>
                      <a:pt x="2769" y="1740"/>
                    </a:cubicBezTo>
                    <a:cubicBezTo>
                      <a:pt x="2762" y="1740"/>
                      <a:pt x="2758" y="1738"/>
                      <a:pt x="2755" y="1736"/>
                    </a:cubicBezTo>
                    <a:cubicBezTo>
                      <a:pt x="2730" y="1698"/>
                      <a:pt x="2780" y="1673"/>
                      <a:pt x="2855" y="1622"/>
                    </a:cubicBezTo>
                    <a:cubicBezTo>
                      <a:pt x="2939" y="1581"/>
                      <a:pt x="3031" y="1556"/>
                      <a:pt x="3124" y="1556"/>
                    </a:cubicBezTo>
                    <a:close/>
                    <a:moveTo>
                      <a:pt x="904" y="1454"/>
                    </a:moveTo>
                    <a:cubicBezTo>
                      <a:pt x="917" y="1454"/>
                      <a:pt x="931" y="1456"/>
                      <a:pt x="944" y="1459"/>
                    </a:cubicBezTo>
                    <a:cubicBezTo>
                      <a:pt x="1057" y="1471"/>
                      <a:pt x="1133" y="1572"/>
                      <a:pt x="1120" y="1685"/>
                    </a:cubicBezTo>
                    <a:cubicBezTo>
                      <a:pt x="1098" y="1784"/>
                      <a:pt x="1019" y="1854"/>
                      <a:pt x="925" y="1854"/>
                    </a:cubicBezTo>
                    <a:cubicBezTo>
                      <a:pt x="910" y="1854"/>
                      <a:pt x="896" y="1852"/>
                      <a:pt x="881" y="1849"/>
                    </a:cubicBezTo>
                    <a:lnTo>
                      <a:pt x="894" y="1849"/>
                    </a:lnTo>
                    <a:cubicBezTo>
                      <a:pt x="781" y="1824"/>
                      <a:pt x="693" y="1723"/>
                      <a:pt x="718" y="1610"/>
                    </a:cubicBezTo>
                    <a:cubicBezTo>
                      <a:pt x="729" y="1522"/>
                      <a:pt x="815" y="1454"/>
                      <a:pt x="904" y="1454"/>
                    </a:cubicBezTo>
                    <a:close/>
                    <a:moveTo>
                      <a:pt x="3126" y="1768"/>
                    </a:moveTo>
                    <a:cubicBezTo>
                      <a:pt x="3140" y="1768"/>
                      <a:pt x="3155" y="1770"/>
                      <a:pt x="3170" y="1773"/>
                    </a:cubicBezTo>
                    <a:cubicBezTo>
                      <a:pt x="3283" y="1786"/>
                      <a:pt x="3358" y="1886"/>
                      <a:pt x="3346" y="2000"/>
                    </a:cubicBezTo>
                    <a:cubicBezTo>
                      <a:pt x="3324" y="2096"/>
                      <a:pt x="3248" y="2156"/>
                      <a:pt x="3156" y="2156"/>
                    </a:cubicBezTo>
                    <a:cubicBezTo>
                      <a:pt x="3140" y="2156"/>
                      <a:pt x="3124" y="2154"/>
                      <a:pt x="3107" y="2150"/>
                    </a:cubicBezTo>
                    <a:cubicBezTo>
                      <a:pt x="2994" y="2138"/>
                      <a:pt x="2918" y="2037"/>
                      <a:pt x="2931" y="1924"/>
                    </a:cubicBezTo>
                    <a:cubicBezTo>
                      <a:pt x="2953" y="1837"/>
                      <a:pt x="3031" y="1768"/>
                      <a:pt x="3126" y="1768"/>
                    </a:cubicBezTo>
                    <a:close/>
                    <a:moveTo>
                      <a:pt x="2087" y="1446"/>
                    </a:moveTo>
                    <a:cubicBezTo>
                      <a:pt x="2088" y="1446"/>
                      <a:pt x="2088" y="1446"/>
                      <a:pt x="2088" y="1446"/>
                    </a:cubicBezTo>
                    <a:cubicBezTo>
                      <a:pt x="2114" y="1459"/>
                      <a:pt x="1887" y="1949"/>
                      <a:pt x="1585" y="2540"/>
                    </a:cubicBezTo>
                    <a:cubicBezTo>
                      <a:pt x="1510" y="2679"/>
                      <a:pt x="1434" y="2817"/>
                      <a:pt x="1372" y="2943"/>
                    </a:cubicBezTo>
                    <a:cubicBezTo>
                      <a:pt x="1334" y="2993"/>
                      <a:pt x="1309" y="3043"/>
                      <a:pt x="1309" y="3106"/>
                    </a:cubicBezTo>
                    <a:cubicBezTo>
                      <a:pt x="1309" y="3144"/>
                      <a:pt x="1372" y="3156"/>
                      <a:pt x="1422" y="3169"/>
                    </a:cubicBezTo>
                    <a:cubicBezTo>
                      <a:pt x="1548" y="3194"/>
                      <a:pt x="1661" y="3232"/>
                      <a:pt x="1774" y="3282"/>
                    </a:cubicBezTo>
                    <a:cubicBezTo>
                      <a:pt x="1661" y="3282"/>
                      <a:pt x="1535" y="3270"/>
                      <a:pt x="1409" y="3232"/>
                    </a:cubicBezTo>
                    <a:cubicBezTo>
                      <a:pt x="1384" y="3232"/>
                      <a:pt x="1346" y="3232"/>
                      <a:pt x="1309" y="3219"/>
                    </a:cubicBezTo>
                    <a:lnTo>
                      <a:pt x="1321" y="3219"/>
                    </a:lnTo>
                    <a:cubicBezTo>
                      <a:pt x="1284" y="3207"/>
                      <a:pt x="1246" y="3169"/>
                      <a:pt x="1233" y="3131"/>
                    </a:cubicBezTo>
                    <a:cubicBezTo>
                      <a:pt x="1221" y="3043"/>
                      <a:pt x="1246" y="2968"/>
                      <a:pt x="1284" y="2905"/>
                    </a:cubicBezTo>
                    <a:cubicBezTo>
                      <a:pt x="1359" y="2779"/>
                      <a:pt x="1422" y="2641"/>
                      <a:pt x="1497" y="2490"/>
                    </a:cubicBezTo>
                    <a:cubicBezTo>
                      <a:pt x="1795" y="1907"/>
                      <a:pt x="2056" y="1446"/>
                      <a:pt x="2087" y="1446"/>
                    </a:cubicBezTo>
                    <a:close/>
                    <a:moveTo>
                      <a:pt x="2401" y="3520"/>
                    </a:moveTo>
                    <a:cubicBezTo>
                      <a:pt x="2401" y="3520"/>
                      <a:pt x="2402" y="3520"/>
                      <a:pt x="2403" y="3521"/>
                    </a:cubicBezTo>
                    <a:cubicBezTo>
                      <a:pt x="2428" y="3521"/>
                      <a:pt x="2440" y="3584"/>
                      <a:pt x="2428" y="3672"/>
                    </a:cubicBezTo>
                    <a:cubicBezTo>
                      <a:pt x="2415" y="3722"/>
                      <a:pt x="2390" y="3773"/>
                      <a:pt x="2365" y="3823"/>
                    </a:cubicBezTo>
                    <a:cubicBezTo>
                      <a:pt x="2517" y="4041"/>
                      <a:pt x="2332" y="4288"/>
                      <a:pt x="2119" y="4288"/>
                    </a:cubicBezTo>
                    <a:cubicBezTo>
                      <a:pt x="2050" y="4288"/>
                      <a:pt x="1977" y="4262"/>
                      <a:pt x="1912" y="4200"/>
                    </a:cubicBezTo>
                    <a:cubicBezTo>
                      <a:pt x="1887" y="4162"/>
                      <a:pt x="1862" y="4125"/>
                      <a:pt x="1849" y="4087"/>
                    </a:cubicBezTo>
                    <a:lnTo>
                      <a:pt x="1799" y="4087"/>
                    </a:lnTo>
                    <a:cubicBezTo>
                      <a:pt x="1686" y="4074"/>
                      <a:pt x="1636" y="4037"/>
                      <a:pt x="1636" y="4024"/>
                    </a:cubicBezTo>
                    <a:lnTo>
                      <a:pt x="1648" y="4012"/>
                    </a:lnTo>
                    <a:cubicBezTo>
                      <a:pt x="1648" y="4005"/>
                      <a:pt x="1667" y="4005"/>
                      <a:pt x="1700" y="4005"/>
                    </a:cubicBezTo>
                    <a:cubicBezTo>
                      <a:pt x="1733" y="4005"/>
                      <a:pt x="1780" y="4005"/>
                      <a:pt x="1837" y="3999"/>
                    </a:cubicBezTo>
                    <a:cubicBezTo>
                      <a:pt x="1824" y="3898"/>
                      <a:pt x="1862" y="3823"/>
                      <a:pt x="1937" y="3760"/>
                    </a:cubicBezTo>
                    <a:cubicBezTo>
                      <a:pt x="1995" y="3717"/>
                      <a:pt x="2064" y="3695"/>
                      <a:pt x="2132" y="3695"/>
                    </a:cubicBezTo>
                    <a:cubicBezTo>
                      <a:pt x="2183" y="3695"/>
                      <a:pt x="2234" y="3708"/>
                      <a:pt x="2277" y="3735"/>
                    </a:cubicBezTo>
                    <a:cubicBezTo>
                      <a:pt x="2361" y="3628"/>
                      <a:pt x="2387" y="3520"/>
                      <a:pt x="2401" y="3520"/>
                    </a:cubicBezTo>
                    <a:close/>
                    <a:moveTo>
                      <a:pt x="1871" y="46"/>
                    </a:moveTo>
                    <a:lnTo>
                      <a:pt x="1661" y="629"/>
                    </a:lnTo>
                    <a:cubicBezTo>
                      <a:pt x="1309" y="340"/>
                      <a:pt x="718" y="491"/>
                      <a:pt x="403" y="151"/>
                    </a:cubicBezTo>
                    <a:lnTo>
                      <a:pt x="403" y="139"/>
                    </a:lnTo>
                    <a:cubicBezTo>
                      <a:pt x="227" y="1308"/>
                      <a:pt x="1" y="2968"/>
                      <a:pt x="51" y="3911"/>
                    </a:cubicBezTo>
                    <a:cubicBezTo>
                      <a:pt x="127" y="5546"/>
                      <a:pt x="1334" y="5885"/>
                      <a:pt x="1334" y="5885"/>
                    </a:cubicBezTo>
                    <a:cubicBezTo>
                      <a:pt x="1510" y="5909"/>
                      <a:pt x="1687" y="5921"/>
                      <a:pt x="1864" y="5921"/>
                    </a:cubicBezTo>
                    <a:cubicBezTo>
                      <a:pt x="2434" y="5921"/>
                      <a:pt x="3004" y="5798"/>
                      <a:pt x="3522" y="5558"/>
                    </a:cubicBezTo>
                    <a:cubicBezTo>
                      <a:pt x="3396" y="5256"/>
                      <a:pt x="3384" y="4930"/>
                      <a:pt x="3484" y="4615"/>
                    </a:cubicBezTo>
                    <a:cubicBezTo>
                      <a:pt x="3623" y="4326"/>
                      <a:pt x="3786" y="4049"/>
                      <a:pt x="3987" y="3798"/>
                    </a:cubicBezTo>
                    <a:cubicBezTo>
                      <a:pt x="4163" y="3534"/>
                      <a:pt x="4314" y="3219"/>
                      <a:pt x="4264" y="2905"/>
                    </a:cubicBezTo>
                    <a:cubicBezTo>
                      <a:pt x="4214" y="2704"/>
                      <a:pt x="4138" y="2503"/>
                      <a:pt x="4050" y="2314"/>
                    </a:cubicBezTo>
                    <a:cubicBezTo>
                      <a:pt x="3924" y="1912"/>
                      <a:pt x="3924" y="1484"/>
                      <a:pt x="4050" y="1082"/>
                    </a:cubicBezTo>
                    <a:cubicBezTo>
                      <a:pt x="4037" y="968"/>
                      <a:pt x="4025" y="868"/>
                      <a:pt x="4012" y="767"/>
                    </a:cubicBezTo>
                    <a:cubicBezTo>
                      <a:pt x="3962" y="893"/>
                      <a:pt x="3912" y="1019"/>
                      <a:pt x="3861" y="1145"/>
                    </a:cubicBezTo>
                    <a:cubicBezTo>
                      <a:pt x="3660" y="943"/>
                      <a:pt x="3346" y="893"/>
                      <a:pt x="3069" y="868"/>
                    </a:cubicBezTo>
                    <a:cubicBezTo>
                      <a:pt x="2780" y="868"/>
                      <a:pt x="2491" y="818"/>
                      <a:pt x="2227" y="704"/>
                    </a:cubicBezTo>
                    <a:cubicBezTo>
                      <a:pt x="1978" y="586"/>
                      <a:pt x="1796" y="300"/>
                      <a:pt x="1871" y="46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564;p25">
                <a:extLst>
                  <a:ext uri="{FF2B5EF4-FFF2-40B4-BE49-F238E27FC236}">
                    <a16:creationId xmlns:a16="http://schemas.microsoft.com/office/drawing/2014/main" id="{142C80E7-D8BB-4D1E-9F0F-3C79A9D3EEE1}"/>
                  </a:ext>
                </a:extLst>
              </p:cNvPr>
              <p:cNvSpPr/>
              <p:nvPr/>
            </p:nvSpPr>
            <p:spPr>
              <a:xfrm>
                <a:off x="4274625" y="2898625"/>
                <a:ext cx="11025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97" extrusionOk="0">
                    <a:moveTo>
                      <a:pt x="224" y="1"/>
                    </a:moveTo>
                    <a:cubicBezTo>
                      <a:pt x="122" y="1"/>
                      <a:pt x="36" y="62"/>
                      <a:pt x="13" y="166"/>
                    </a:cubicBezTo>
                    <a:cubicBezTo>
                      <a:pt x="1" y="279"/>
                      <a:pt x="76" y="380"/>
                      <a:pt x="189" y="392"/>
                    </a:cubicBezTo>
                    <a:cubicBezTo>
                      <a:pt x="204" y="395"/>
                      <a:pt x="219" y="397"/>
                      <a:pt x="233" y="397"/>
                    </a:cubicBezTo>
                    <a:cubicBezTo>
                      <a:pt x="327" y="397"/>
                      <a:pt x="405" y="329"/>
                      <a:pt x="416" y="241"/>
                    </a:cubicBezTo>
                    <a:cubicBezTo>
                      <a:pt x="441" y="128"/>
                      <a:pt x="353" y="27"/>
                      <a:pt x="252" y="2"/>
                    </a:cubicBezTo>
                    <a:cubicBezTo>
                      <a:pt x="243" y="1"/>
                      <a:pt x="233" y="1"/>
                      <a:pt x="22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565;p25">
                <a:extLst>
                  <a:ext uri="{FF2B5EF4-FFF2-40B4-BE49-F238E27FC236}">
                    <a16:creationId xmlns:a16="http://schemas.microsoft.com/office/drawing/2014/main" id="{D2BD5F7D-A51A-40E9-8FF8-FD7029A11D36}"/>
                  </a:ext>
                </a:extLst>
              </p:cNvPr>
              <p:cNvSpPr/>
              <p:nvPr/>
            </p:nvSpPr>
            <p:spPr>
              <a:xfrm>
                <a:off x="4268350" y="2893000"/>
                <a:ext cx="2140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856" h="269" extrusionOk="0">
                    <a:moveTo>
                      <a:pt x="380" y="1"/>
                    </a:moveTo>
                    <a:cubicBezTo>
                      <a:pt x="285" y="1"/>
                      <a:pt x="188" y="25"/>
                      <a:pt x="101" y="76"/>
                    </a:cubicBezTo>
                    <a:cubicBezTo>
                      <a:pt x="38" y="114"/>
                      <a:pt x="0" y="164"/>
                      <a:pt x="13" y="177"/>
                    </a:cubicBezTo>
                    <a:cubicBezTo>
                      <a:pt x="14" y="178"/>
                      <a:pt x="15" y="178"/>
                      <a:pt x="17" y="178"/>
                    </a:cubicBezTo>
                    <a:cubicBezTo>
                      <a:pt x="43" y="178"/>
                      <a:pt x="157" y="130"/>
                      <a:pt x="312" y="130"/>
                    </a:cubicBezTo>
                    <a:cubicBezTo>
                      <a:pt x="348" y="130"/>
                      <a:pt x="387" y="133"/>
                      <a:pt x="428" y="139"/>
                    </a:cubicBezTo>
                    <a:cubicBezTo>
                      <a:pt x="635" y="151"/>
                      <a:pt x="769" y="268"/>
                      <a:pt x="819" y="268"/>
                    </a:cubicBezTo>
                    <a:cubicBezTo>
                      <a:pt x="823" y="268"/>
                      <a:pt x="827" y="267"/>
                      <a:pt x="830" y="265"/>
                    </a:cubicBezTo>
                    <a:cubicBezTo>
                      <a:pt x="855" y="240"/>
                      <a:pt x="830" y="202"/>
                      <a:pt x="755" y="139"/>
                    </a:cubicBezTo>
                    <a:cubicBezTo>
                      <a:pt x="651" y="50"/>
                      <a:pt x="516" y="1"/>
                      <a:pt x="38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566;p25">
                <a:extLst>
                  <a:ext uri="{FF2B5EF4-FFF2-40B4-BE49-F238E27FC236}">
                    <a16:creationId xmlns:a16="http://schemas.microsoft.com/office/drawing/2014/main" id="{F3DADA26-5648-4FB7-97A9-C68AEA66851A}"/>
                  </a:ext>
                </a:extLst>
              </p:cNvPr>
              <p:cNvSpPr/>
              <p:nvPr/>
            </p:nvSpPr>
            <p:spPr>
              <a:xfrm>
                <a:off x="4330575" y="2906400"/>
                <a:ext cx="10725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401" extrusionOk="0">
                    <a:moveTo>
                      <a:pt x="209" y="1"/>
                    </a:moveTo>
                    <a:cubicBezTo>
                      <a:pt x="114" y="1"/>
                      <a:pt x="35" y="71"/>
                      <a:pt x="13" y="169"/>
                    </a:cubicBezTo>
                    <a:cubicBezTo>
                      <a:pt x="1" y="270"/>
                      <a:pt x="76" y="383"/>
                      <a:pt x="190" y="395"/>
                    </a:cubicBezTo>
                    <a:cubicBezTo>
                      <a:pt x="203" y="399"/>
                      <a:pt x="216" y="400"/>
                      <a:pt x="229" y="400"/>
                    </a:cubicBezTo>
                    <a:cubicBezTo>
                      <a:pt x="318" y="400"/>
                      <a:pt x="405" y="330"/>
                      <a:pt x="416" y="232"/>
                    </a:cubicBezTo>
                    <a:cubicBezTo>
                      <a:pt x="428" y="131"/>
                      <a:pt x="353" y="18"/>
                      <a:pt x="252" y="6"/>
                    </a:cubicBezTo>
                    <a:cubicBezTo>
                      <a:pt x="238" y="2"/>
                      <a:pt x="223" y="1"/>
                      <a:pt x="20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567;p25">
                <a:extLst>
                  <a:ext uri="{FF2B5EF4-FFF2-40B4-BE49-F238E27FC236}">
                    <a16:creationId xmlns:a16="http://schemas.microsoft.com/office/drawing/2014/main" id="{86A4C0A5-2DB2-4AAB-AD05-187558BFE26F}"/>
                  </a:ext>
                </a:extLst>
              </p:cNvPr>
              <p:cNvSpPr/>
              <p:nvPr/>
            </p:nvSpPr>
            <p:spPr>
              <a:xfrm>
                <a:off x="4326175" y="2901425"/>
                <a:ext cx="2140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856" h="262" extrusionOk="0">
                    <a:moveTo>
                      <a:pt x="370" y="0"/>
                    </a:moveTo>
                    <a:cubicBezTo>
                      <a:pt x="277" y="0"/>
                      <a:pt x="185" y="25"/>
                      <a:pt x="101" y="66"/>
                    </a:cubicBezTo>
                    <a:cubicBezTo>
                      <a:pt x="26" y="117"/>
                      <a:pt x="1" y="154"/>
                      <a:pt x="13" y="180"/>
                    </a:cubicBezTo>
                    <a:cubicBezTo>
                      <a:pt x="14" y="180"/>
                      <a:pt x="16" y="181"/>
                      <a:pt x="19" y="181"/>
                    </a:cubicBezTo>
                    <a:cubicBezTo>
                      <a:pt x="51" y="181"/>
                      <a:pt x="193" y="128"/>
                      <a:pt x="377" y="128"/>
                    </a:cubicBezTo>
                    <a:cubicBezTo>
                      <a:pt x="394" y="128"/>
                      <a:pt x="411" y="128"/>
                      <a:pt x="428" y="129"/>
                    </a:cubicBezTo>
                    <a:cubicBezTo>
                      <a:pt x="617" y="151"/>
                      <a:pt x="756" y="261"/>
                      <a:pt x="804" y="261"/>
                    </a:cubicBezTo>
                    <a:cubicBezTo>
                      <a:pt x="810" y="261"/>
                      <a:pt x="815" y="259"/>
                      <a:pt x="818" y="255"/>
                    </a:cubicBezTo>
                    <a:cubicBezTo>
                      <a:pt x="856" y="230"/>
                      <a:pt x="818" y="205"/>
                      <a:pt x="743" y="142"/>
                    </a:cubicBezTo>
                    <a:cubicBezTo>
                      <a:pt x="655" y="66"/>
                      <a:pt x="554" y="16"/>
                      <a:pt x="428" y="3"/>
                    </a:cubicBezTo>
                    <a:cubicBezTo>
                      <a:pt x="409" y="1"/>
                      <a:pt x="390" y="0"/>
                      <a:pt x="37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568;p25">
                <a:extLst>
                  <a:ext uri="{FF2B5EF4-FFF2-40B4-BE49-F238E27FC236}">
                    <a16:creationId xmlns:a16="http://schemas.microsoft.com/office/drawing/2014/main" id="{96486731-43FE-4E6F-8C79-32FCB48C8FF8}"/>
                  </a:ext>
                </a:extLst>
              </p:cNvPr>
              <p:cNvSpPr/>
              <p:nvPr/>
            </p:nvSpPr>
            <p:spPr>
              <a:xfrm>
                <a:off x="4287825" y="2898975"/>
                <a:ext cx="22025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1825" extrusionOk="0">
                    <a:moveTo>
                      <a:pt x="855" y="1"/>
                    </a:moveTo>
                    <a:cubicBezTo>
                      <a:pt x="824" y="1"/>
                      <a:pt x="563" y="461"/>
                      <a:pt x="265" y="1032"/>
                    </a:cubicBezTo>
                    <a:cubicBezTo>
                      <a:pt x="202" y="1183"/>
                      <a:pt x="126" y="1321"/>
                      <a:pt x="64" y="1460"/>
                    </a:cubicBezTo>
                    <a:cubicBezTo>
                      <a:pt x="13" y="1522"/>
                      <a:pt x="1" y="1598"/>
                      <a:pt x="13" y="1673"/>
                    </a:cubicBezTo>
                    <a:cubicBezTo>
                      <a:pt x="26" y="1711"/>
                      <a:pt x="51" y="1749"/>
                      <a:pt x="89" y="1761"/>
                    </a:cubicBezTo>
                    <a:cubicBezTo>
                      <a:pt x="126" y="1774"/>
                      <a:pt x="152" y="1786"/>
                      <a:pt x="189" y="1786"/>
                    </a:cubicBezTo>
                    <a:cubicBezTo>
                      <a:pt x="303" y="1812"/>
                      <a:pt x="428" y="1824"/>
                      <a:pt x="554" y="1824"/>
                    </a:cubicBezTo>
                    <a:cubicBezTo>
                      <a:pt x="441" y="1774"/>
                      <a:pt x="315" y="1736"/>
                      <a:pt x="202" y="1724"/>
                    </a:cubicBezTo>
                    <a:cubicBezTo>
                      <a:pt x="139" y="1711"/>
                      <a:pt x="89" y="1686"/>
                      <a:pt x="89" y="1648"/>
                    </a:cubicBezTo>
                    <a:cubicBezTo>
                      <a:pt x="89" y="1598"/>
                      <a:pt x="114" y="1535"/>
                      <a:pt x="139" y="1497"/>
                    </a:cubicBezTo>
                    <a:cubicBezTo>
                      <a:pt x="214" y="1359"/>
                      <a:pt x="277" y="1221"/>
                      <a:pt x="353" y="1082"/>
                    </a:cubicBezTo>
                    <a:cubicBezTo>
                      <a:pt x="655" y="491"/>
                      <a:pt x="881" y="13"/>
                      <a:pt x="856" y="1"/>
                    </a:cubicBezTo>
                    <a:cubicBezTo>
                      <a:pt x="855" y="1"/>
                      <a:pt x="855" y="1"/>
                      <a:pt x="85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569;p25">
                <a:extLst>
                  <a:ext uri="{FF2B5EF4-FFF2-40B4-BE49-F238E27FC236}">
                    <a16:creationId xmlns:a16="http://schemas.microsoft.com/office/drawing/2014/main" id="{6FD8F678-0041-4DA9-9CA6-74C445119810}"/>
                  </a:ext>
                </a:extLst>
              </p:cNvPr>
              <p:cNvSpPr/>
              <p:nvPr/>
            </p:nvSpPr>
            <p:spPr>
              <a:xfrm>
                <a:off x="4290025" y="3001475"/>
                <a:ext cx="5567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784" extrusionOk="0">
                    <a:moveTo>
                      <a:pt x="2226" y="0"/>
                    </a:moveTo>
                    <a:cubicBezTo>
                      <a:pt x="1699" y="240"/>
                      <a:pt x="1127" y="363"/>
                      <a:pt x="556" y="363"/>
                    </a:cubicBezTo>
                    <a:cubicBezTo>
                      <a:pt x="379" y="363"/>
                      <a:pt x="202" y="351"/>
                      <a:pt x="26" y="327"/>
                    </a:cubicBezTo>
                    <a:lnTo>
                      <a:pt x="1" y="717"/>
                    </a:lnTo>
                    <a:cubicBezTo>
                      <a:pt x="221" y="764"/>
                      <a:pt x="422" y="784"/>
                      <a:pt x="606" y="784"/>
                    </a:cubicBezTo>
                    <a:cubicBezTo>
                      <a:pt x="1666" y="784"/>
                      <a:pt x="2152" y="120"/>
                      <a:pt x="2226" y="13"/>
                    </a:cubicBezTo>
                    <a:lnTo>
                      <a:pt x="2226" y="0"/>
                    </a:ln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570;p25">
                <a:extLst>
                  <a:ext uri="{FF2B5EF4-FFF2-40B4-BE49-F238E27FC236}">
                    <a16:creationId xmlns:a16="http://schemas.microsoft.com/office/drawing/2014/main" id="{9BD2F775-35B4-426A-A120-D2FFE34E52BC}"/>
                  </a:ext>
                </a:extLst>
              </p:cNvPr>
              <p:cNvSpPr/>
              <p:nvPr/>
            </p:nvSpPr>
            <p:spPr>
              <a:xfrm>
                <a:off x="4327450" y="2889275"/>
                <a:ext cx="22650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330" extrusionOk="0">
                    <a:moveTo>
                      <a:pt x="321" y="0"/>
                    </a:moveTo>
                    <a:cubicBezTo>
                      <a:pt x="260" y="0"/>
                      <a:pt x="199" y="8"/>
                      <a:pt x="138" y="24"/>
                    </a:cubicBezTo>
                    <a:cubicBezTo>
                      <a:pt x="38" y="49"/>
                      <a:pt x="0" y="100"/>
                      <a:pt x="13" y="112"/>
                    </a:cubicBezTo>
                    <a:cubicBezTo>
                      <a:pt x="13" y="125"/>
                      <a:pt x="63" y="125"/>
                      <a:pt x="151" y="125"/>
                    </a:cubicBezTo>
                    <a:cubicBezTo>
                      <a:pt x="252" y="125"/>
                      <a:pt x="365" y="137"/>
                      <a:pt x="465" y="163"/>
                    </a:cubicBezTo>
                    <a:cubicBezTo>
                      <a:pt x="566" y="188"/>
                      <a:pt x="667" y="225"/>
                      <a:pt x="755" y="276"/>
                    </a:cubicBezTo>
                    <a:cubicBezTo>
                      <a:pt x="817" y="307"/>
                      <a:pt x="853" y="329"/>
                      <a:pt x="871" y="329"/>
                    </a:cubicBezTo>
                    <a:cubicBezTo>
                      <a:pt x="875" y="329"/>
                      <a:pt x="878" y="328"/>
                      <a:pt x="880" y="326"/>
                    </a:cubicBezTo>
                    <a:cubicBezTo>
                      <a:pt x="906" y="313"/>
                      <a:pt x="880" y="263"/>
                      <a:pt x="818" y="200"/>
                    </a:cubicBezTo>
                    <a:cubicBezTo>
                      <a:pt x="677" y="69"/>
                      <a:pt x="501" y="0"/>
                      <a:pt x="32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571;p25">
                <a:extLst>
                  <a:ext uri="{FF2B5EF4-FFF2-40B4-BE49-F238E27FC236}">
                    <a16:creationId xmlns:a16="http://schemas.microsoft.com/office/drawing/2014/main" id="{4DE1113F-F694-42F8-9CBA-E9770F7EBBDF}"/>
                  </a:ext>
                </a:extLst>
              </p:cNvPr>
              <p:cNvSpPr/>
              <p:nvPr/>
            </p:nvSpPr>
            <p:spPr>
              <a:xfrm>
                <a:off x="4277150" y="2885025"/>
                <a:ext cx="154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62" extrusionOk="0">
                    <a:moveTo>
                      <a:pt x="191" y="1"/>
                    </a:moveTo>
                    <a:cubicBezTo>
                      <a:pt x="78" y="1"/>
                      <a:pt x="0" y="15"/>
                      <a:pt x="0" y="43"/>
                    </a:cubicBezTo>
                    <a:cubicBezTo>
                      <a:pt x="0" y="81"/>
                      <a:pt x="138" y="144"/>
                      <a:pt x="302" y="156"/>
                    </a:cubicBezTo>
                    <a:cubicBezTo>
                      <a:pt x="344" y="159"/>
                      <a:pt x="383" y="161"/>
                      <a:pt x="419" y="161"/>
                    </a:cubicBezTo>
                    <a:cubicBezTo>
                      <a:pt x="536" y="161"/>
                      <a:pt x="616" y="145"/>
                      <a:pt x="616" y="106"/>
                    </a:cubicBezTo>
                    <a:cubicBezTo>
                      <a:pt x="616" y="68"/>
                      <a:pt x="491" y="31"/>
                      <a:pt x="315" y="6"/>
                    </a:cubicBezTo>
                    <a:cubicBezTo>
                      <a:pt x="271" y="2"/>
                      <a:pt x="229" y="1"/>
                      <a:pt x="1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572;p25">
                <a:extLst>
                  <a:ext uri="{FF2B5EF4-FFF2-40B4-BE49-F238E27FC236}">
                    <a16:creationId xmlns:a16="http://schemas.microsoft.com/office/drawing/2014/main" id="{0F2F48D2-5CF2-4C92-B39F-FBBD6ACA6B60}"/>
                  </a:ext>
                </a:extLst>
              </p:cNvPr>
              <p:cNvSpPr/>
              <p:nvPr/>
            </p:nvSpPr>
            <p:spPr>
              <a:xfrm>
                <a:off x="4303550" y="2958075"/>
                <a:ext cx="167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67" extrusionOk="0">
                    <a:moveTo>
                      <a:pt x="516" y="1"/>
                    </a:moveTo>
                    <a:lnTo>
                      <a:pt x="516" y="1"/>
                    </a:lnTo>
                    <a:cubicBezTo>
                      <a:pt x="478" y="64"/>
                      <a:pt x="415" y="127"/>
                      <a:pt x="353" y="177"/>
                    </a:cubicBezTo>
                    <a:cubicBezTo>
                      <a:pt x="239" y="240"/>
                      <a:pt x="126" y="265"/>
                      <a:pt x="0" y="265"/>
                    </a:cubicBezTo>
                    <a:cubicBezTo>
                      <a:pt x="13" y="303"/>
                      <a:pt x="38" y="340"/>
                      <a:pt x="63" y="378"/>
                    </a:cubicBezTo>
                    <a:cubicBezTo>
                      <a:pt x="125" y="440"/>
                      <a:pt x="196" y="466"/>
                      <a:pt x="265" y="466"/>
                    </a:cubicBezTo>
                    <a:cubicBezTo>
                      <a:pt x="476" y="466"/>
                      <a:pt x="668" y="219"/>
                      <a:pt x="516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573;p25">
                <a:extLst>
                  <a:ext uri="{FF2B5EF4-FFF2-40B4-BE49-F238E27FC236}">
                    <a16:creationId xmlns:a16="http://schemas.microsoft.com/office/drawing/2014/main" id="{76FFABB4-F5EF-469C-98F3-E1BFE4B0CC6F}"/>
                  </a:ext>
                </a:extLst>
              </p:cNvPr>
              <p:cNvSpPr/>
              <p:nvPr/>
            </p:nvSpPr>
            <p:spPr>
              <a:xfrm>
                <a:off x="4314250" y="2955875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574;p25">
                <a:extLst>
                  <a:ext uri="{FF2B5EF4-FFF2-40B4-BE49-F238E27FC236}">
                    <a16:creationId xmlns:a16="http://schemas.microsoft.com/office/drawing/2014/main" id="{A01C5D6A-5F90-4E90-A058-54FB70D349E3}"/>
                  </a:ext>
                </a:extLst>
              </p:cNvPr>
              <p:cNvSpPr/>
              <p:nvPr/>
            </p:nvSpPr>
            <p:spPr>
              <a:xfrm>
                <a:off x="4302925" y="2954875"/>
                <a:ext cx="1132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05" extrusionOk="0">
                    <a:moveTo>
                      <a:pt x="297" y="1"/>
                    </a:moveTo>
                    <a:cubicBezTo>
                      <a:pt x="227" y="1"/>
                      <a:pt x="158" y="23"/>
                      <a:pt x="101" y="66"/>
                    </a:cubicBezTo>
                    <a:cubicBezTo>
                      <a:pt x="38" y="129"/>
                      <a:pt x="0" y="204"/>
                      <a:pt x="0" y="305"/>
                    </a:cubicBezTo>
                    <a:cubicBezTo>
                      <a:pt x="113" y="292"/>
                      <a:pt x="202" y="255"/>
                      <a:pt x="290" y="192"/>
                    </a:cubicBezTo>
                    <a:cubicBezTo>
                      <a:pt x="352" y="154"/>
                      <a:pt x="415" y="104"/>
                      <a:pt x="453" y="41"/>
                    </a:cubicBezTo>
                    <a:cubicBezTo>
                      <a:pt x="404" y="14"/>
                      <a:pt x="350" y="1"/>
                      <a:pt x="297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575;p25">
                <a:extLst>
                  <a:ext uri="{FF2B5EF4-FFF2-40B4-BE49-F238E27FC236}">
                    <a16:creationId xmlns:a16="http://schemas.microsoft.com/office/drawing/2014/main" id="{B175D11E-F2F6-4D74-A966-004D98988452}"/>
                  </a:ext>
                </a:extLst>
              </p:cNvPr>
              <p:cNvSpPr/>
              <p:nvPr/>
            </p:nvSpPr>
            <p:spPr>
              <a:xfrm>
                <a:off x="4298200" y="2950225"/>
                <a:ext cx="2015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806" h="579" extrusionOk="0">
                    <a:moveTo>
                      <a:pt x="768" y="1"/>
                    </a:moveTo>
                    <a:cubicBezTo>
                      <a:pt x="755" y="1"/>
                      <a:pt x="730" y="114"/>
                      <a:pt x="642" y="227"/>
                    </a:cubicBezTo>
                    <a:cubicBezTo>
                      <a:pt x="604" y="290"/>
                      <a:pt x="554" y="340"/>
                      <a:pt x="491" y="390"/>
                    </a:cubicBezTo>
                    <a:cubicBezTo>
                      <a:pt x="403" y="441"/>
                      <a:pt x="302" y="478"/>
                      <a:pt x="202" y="491"/>
                    </a:cubicBezTo>
                    <a:cubicBezTo>
                      <a:pt x="89" y="504"/>
                      <a:pt x="13" y="491"/>
                      <a:pt x="1" y="516"/>
                    </a:cubicBezTo>
                    <a:cubicBezTo>
                      <a:pt x="1" y="529"/>
                      <a:pt x="64" y="566"/>
                      <a:pt x="164" y="579"/>
                    </a:cubicBezTo>
                    <a:lnTo>
                      <a:pt x="214" y="579"/>
                    </a:lnTo>
                    <a:cubicBezTo>
                      <a:pt x="340" y="579"/>
                      <a:pt x="453" y="554"/>
                      <a:pt x="567" y="491"/>
                    </a:cubicBezTo>
                    <a:cubicBezTo>
                      <a:pt x="680" y="416"/>
                      <a:pt x="755" y="290"/>
                      <a:pt x="793" y="164"/>
                    </a:cubicBezTo>
                    <a:cubicBezTo>
                      <a:pt x="805" y="63"/>
                      <a:pt x="793" y="1"/>
                      <a:pt x="76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576;p25">
                <a:extLst>
                  <a:ext uri="{FF2B5EF4-FFF2-40B4-BE49-F238E27FC236}">
                    <a16:creationId xmlns:a16="http://schemas.microsoft.com/office/drawing/2014/main" id="{396BA842-3B7A-45AD-8EDC-0A143E20EE7E}"/>
                  </a:ext>
                </a:extLst>
              </p:cNvPr>
              <p:cNvSpPr/>
              <p:nvPr/>
            </p:nvSpPr>
            <p:spPr>
              <a:xfrm>
                <a:off x="4262675" y="2813375"/>
                <a:ext cx="148425" cy="78100"/>
              </a:xfrm>
              <a:custGeom>
                <a:avLst/>
                <a:gdLst/>
                <a:ahLst/>
                <a:cxnLst/>
                <a:rect l="l" t="t" r="r" b="b"/>
                <a:pathLst>
                  <a:path w="5937" h="3124" extrusionOk="0">
                    <a:moveTo>
                      <a:pt x="3282" y="0"/>
                    </a:moveTo>
                    <a:cubicBezTo>
                      <a:pt x="3182" y="0"/>
                      <a:pt x="3081" y="6"/>
                      <a:pt x="2981" y="17"/>
                    </a:cubicBezTo>
                    <a:cubicBezTo>
                      <a:pt x="2792" y="30"/>
                      <a:pt x="2604" y="67"/>
                      <a:pt x="2428" y="130"/>
                    </a:cubicBezTo>
                    <a:lnTo>
                      <a:pt x="2138" y="80"/>
                    </a:lnTo>
                    <a:cubicBezTo>
                      <a:pt x="1972" y="26"/>
                      <a:pt x="1804" y="0"/>
                      <a:pt x="1639" y="0"/>
                    </a:cubicBezTo>
                    <a:cubicBezTo>
                      <a:pt x="813" y="0"/>
                      <a:pt x="78" y="645"/>
                      <a:pt x="26" y="1526"/>
                    </a:cubicBezTo>
                    <a:cubicBezTo>
                      <a:pt x="1" y="1740"/>
                      <a:pt x="64" y="1941"/>
                      <a:pt x="189" y="2117"/>
                    </a:cubicBezTo>
                    <a:lnTo>
                      <a:pt x="189" y="2130"/>
                    </a:lnTo>
                    <a:cubicBezTo>
                      <a:pt x="491" y="2457"/>
                      <a:pt x="1082" y="2306"/>
                      <a:pt x="1447" y="2595"/>
                    </a:cubicBezTo>
                    <a:lnTo>
                      <a:pt x="1641" y="2024"/>
                    </a:lnTo>
                    <a:lnTo>
                      <a:pt x="1641" y="2024"/>
                    </a:lnTo>
                    <a:cubicBezTo>
                      <a:pt x="1577" y="2275"/>
                      <a:pt x="1767" y="2554"/>
                      <a:pt x="2000" y="2670"/>
                    </a:cubicBezTo>
                    <a:cubicBezTo>
                      <a:pt x="2264" y="2784"/>
                      <a:pt x="2553" y="2834"/>
                      <a:pt x="2843" y="2834"/>
                    </a:cubicBezTo>
                    <a:cubicBezTo>
                      <a:pt x="3132" y="2859"/>
                      <a:pt x="3434" y="2909"/>
                      <a:pt x="3647" y="3123"/>
                    </a:cubicBezTo>
                    <a:cubicBezTo>
                      <a:pt x="3685" y="2985"/>
                      <a:pt x="3735" y="2859"/>
                      <a:pt x="3786" y="2733"/>
                    </a:cubicBezTo>
                    <a:cubicBezTo>
                      <a:pt x="3798" y="2834"/>
                      <a:pt x="3811" y="2947"/>
                      <a:pt x="3823" y="3048"/>
                    </a:cubicBezTo>
                    <a:cubicBezTo>
                      <a:pt x="3912" y="2733"/>
                      <a:pt x="4025" y="2419"/>
                      <a:pt x="4150" y="2117"/>
                    </a:cubicBezTo>
                    <a:lnTo>
                      <a:pt x="5936" y="2620"/>
                    </a:lnTo>
                    <a:cubicBezTo>
                      <a:pt x="5936" y="2029"/>
                      <a:pt x="5735" y="1451"/>
                      <a:pt x="5370" y="985"/>
                    </a:cubicBezTo>
                    <a:lnTo>
                      <a:pt x="5358" y="973"/>
                    </a:lnTo>
                    <a:cubicBezTo>
                      <a:pt x="4833" y="348"/>
                      <a:pt x="4071" y="0"/>
                      <a:pt x="328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577;p25">
                <a:extLst>
                  <a:ext uri="{FF2B5EF4-FFF2-40B4-BE49-F238E27FC236}">
                    <a16:creationId xmlns:a16="http://schemas.microsoft.com/office/drawing/2014/main" id="{BBF4A45D-9C77-4FAA-9AD4-3A8CA07BA90A}"/>
                  </a:ext>
                </a:extLst>
              </p:cNvPr>
              <p:cNvSpPr/>
              <p:nvPr/>
            </p:nvSpPr>
            <p:spPr>
              <a:xfrm>
                <a:off x="4341900" y="2838000"/>
                <a:ext cx="122000" cy="190875"/>
              </a:xfrm>
              <a:custGeom>
                <a:avLst/>
                <a:gdLst/>
                <a:ahLst/>
                <a:cxnLst/>
                <a:rect l="l" t="t" r="r" b="b"/>
                <a:pathLst>
                  <a:path w="4880" h="7635" extrusionOk="0">
                    <a:moveTo>
                      <a:pt x="2189" y="0"/>
                    </a:moveTo>
                    <a:cubicBezTo>
                      <a:pt x="2553" y="478"/>
                      <a:pt x="2754" y="1044"/>
                      <a:pt x="2754" y="1635"/>
                    </a:cubicBezTo>
                    <a:lnTo>
                      <a:pt x="981" y="1132"/>
                    </a:lnTo>
                    <a:cubicBezTo>
                      <a:pt x="856" y="1434"/>
                      <a:pt x="743" y="1748"/>
                      <a:pt x="654" y="2063"/>
                    </a:cubicBezTo>
                    <a:cubicBezTo>
                      <a:pt x="529" y="2465"/>
                      <a:pt x="529" y="2893"/>
                      <a:pt x="654" y="3295"/>
                    </a:cubicBezTo>
                    <a:cubicBezTo>
                      <a:pt x="755" y="3484"/>
                      <a:pt x="818" y="3697"/>
                      <a:pt x="881" y="3899"/>
                    </a:cubicBezTo>
                    <a:cubicBezTo>
                      <a:pt x="919" y="4213"/>
                      <a:pt x="768" y="4527"/>
                      <a:pt x="592" y="4791"/>
                    </a:cubicBezTo>
                    <a:cubicBezTo>
                      <a:pt x="390" y="5043"/>
                      <a:pt x="227" y="5307"/>
                      <a:pt x="101" y="5609"/>
                    </a:cubicBezTo>
                    <a:cubicBezTo>
                      <a:pt x="1" y="5911"/>
                      <a:pt x="13" y="6250"/>
                      <a:pt x="139" y="6552"/>
                    </a:cubicBezTo>
                    <a:cubicBezTo>
                      <a:pt x="227" y="6791"/>
                      <a:pt x="378" y="6992"/>
                      <a:pt x="579" y="7143"/>
                    </a:cubicBezTo>
                    <a:cubicBezTo>
                      <a:pt x="843" y="7344"/>
                      <a:pt x="1157" y="7457"/>
                      <a:pt x="1484" y="7457"/>
                    </a:cubicBezTo>
                    <a:lnTo>
                      <a:pt x="1472" y="7570"/>
                    </a:lnTo>
                    <a:cubicBezTo>
                      <a:pt x="1668" y="7613"/>
                      <a:pt x="1867" y="7635"/>
                      <a:pt x="2065" y="7635"/>
                    </a:cubicBezTo>
                    <a:cubicBezTo>
                      <a:pt x="2790" y="7635"/>
                      <a:pt x="3498" y="7350"/>
                      <a:pt x="4012" y="6816"/>
                    </a:cubicBezTo>
                    <a:cubicBezTo>
                      <a:pt x="4704" y="6061"/>
                      <a:pt x="4880" y="4791"/>
                      <a:pt x="4314" y="3961"/>
                    </a:cubicBezTo>
                    <a:cubicBezTo>
                      <a:pt x="4087" y="3622"/>
                      <a:pt x="3760" y="3370"/>
                      <a:pt x="3610" y="2993"/>
                    </a:cubicBezTo>
                    <a:cubicBezTo>
                      <a:pt x="3484" y="2666"/>
                      <a:pt x="3509" y="2289"/>
                      <a:pt x="3471" y="1924"/>
                    </a:cubicBezTo>
                    <a:cubicBezTo>
                      <a:pt x="3396" y="1308"/>
                      <a:pt x="3107" y="742"/>
                      <a:pt x="2654" y="315"/>
                    </a:cubicBezTo>
                    <a:cubicBezTo>
                      <a:pt x="2516" y="202"/>
                      <a:pt x="2352" y="88"/>
                      <a:pt x="218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578;p25">
                <a:extLst>
                  <a:ext uri="{FF2B5EF4-FFF2-40B4-BE49-F238E27FC236}">
                    <a16:creationId xmlns:a16="http://schemas.microsoft.com/office/drawing/2014/main" id="{FA241C15-BBCD-4EAD-A599-4DF655D74CB9}"/>
                  </a:ext>
                </a:extLst>
              </p:cNvPr>
              <p:cNvSpPr/>
              <p:nvPr/>
            </p:nvSpPr>
            <p:spPr>
              <a:xfrm>
                <a:off x="4966550" y="3174400"/>
                <a:ext cx="96850" cy="149325"/>
              </a:xfrm>
              <a:custGeom>
                <a:avLst/>
                <a:gdLst/>
                <a:ahLst/>
                <a:cxnLst/>
                <a:rect l="l" t="t" r="r" b="b"/>
                <a:pathLst>
                  <a:path w="3874" h="5973" extrusionOk="0">
                    <a:moveTo>
                      <a:pt x="2155" y="1"/>
                    </a:moveTo>
                    <a:cubicBezTo>
                      <a:pt x="1538" y="1"/>
                      <a:pt x="953" y="296"/>
                      <a:pt x="592" y="804"/>
                    </a:cubicBezTo>
                    <a:cubicBezTo>
                      <a:pt x="189" y="1370"/>
                      <a:pt x="1" y="2049"/>
                      <a:pt x="64" y="2741"/>
                    </a:cubicBezTo>
                    <a:cubicBezTo>
                      <a:pt x="114" y="3822"/>
                      <a:pt x="667" y="4828"/>
                      <a:pt x="1547" y="5469"/>
                    </a:cubicBezTo>
                    <a:cubicBezTo>
                      <a:pt x="1925" y="5721"/>
                      <a:pt x="2365" y="5897"/>
                      <a:pt x="2817" y="5972"/>
                    </a:cubicBezTo>
                    <a:lnTo>
                      <a:pt x="2830" y="5972"/>
                    </a:lnTo>
                    <a:lnTo>
                      <a:pt x="3874" y="301"/>
                    </a:lnTo>
                    <a:lnTo>
                      <a:pt x="3861" y="301"/>
                    </a:lnTo>
                    <a:cubicBezTo>
                      <a:pt x="3396" y="163"/>
                      <a:pt x="2918" y="75"/>
                      <a:pt x="2440" y="25"/>
                    </a:cubicBezTo>
                    <a:lnTo>
                      <a:pt x="2365" y="12"/>
                    </a:lnTo>
                    <a:cubicBezTo>
                      <a:pt x="2295" y="4"/>
                      <a:pt x="2224" y="1"/>
                      <a:pt x="215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579;p25">
                <a:extLst>
                  <a:ext uri="{FF2B5EF4-FFF2-40B4-BE49-F238E27FC236}">
                    <a16:creationId xmlns:a16="http://schemas.microsoft.com/office/drawing/2014/main" id="{6FC315A4-9E6A-4107-B08F-E8D42C9AABDE}"/>
                  </a:ext>
                </a:extLst>
              </p:cNvPr>
              <p:cNvSpPr/>
              <p:nvPr/>
            </p:nvSpPr>
            <p:spPr>
              <a:xfrm>
                <a:off x="4737375" y="2988900"/>
                <a:ext cx="218200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8728" h="2767" extrusionOk="0">
                    <a:moveTo>
                      <a:pt x="189" y="0"/>
                    </a:moveTo>
                    <a:lnTo>
                      <a:pt x="1" y="868"/>
                    </a:lnTo>
                    <a:lnTo>
                      <a:pt x="8539" y="2767"/>
                    </a:lnTo>
                    <a:lnTo>
                      <a:pt x="8728" y="189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580;p25">
                <a:extLst>
                  <a:ext uri="{FF2B5EF4-FFF2-40B4-BE49-F238E27FC236}">
                    <a16:creationId xmlns:a16="http://schemas.microsoft.com/office/drawing/2014/main" id="{B6B23218-4048-4858-9FD9-D07B4795C6D2}"/>
                  </a:ext>
                </a:extLst>
              </p:cNvPr>
              <p:cNvSpPr/>
              <p:nvPr/>
            </p:nvSpPr>
            <p:spPr>
              <a:xfrm>
                <a:off x="4182200" y="3067175"/>
                <a:ext cx="111325" cy="22025"/>
              </a:xfrm>
              <a:custGeom>
                <a:avLst/>
                <a:gdLst/>
                <a:ahLst/>
                <a:cxnLst/>
                <a:rect l="l" t="t" r="r" b="b"/>
                <a:pathLst>
                  <a:path w="4453" h="881" extrusionOk="0">
                    <a:moveTo>
                      <a:pt x="868" y="1"/>
                    </a:moveTo>
                    <a:cubicBezTo>
                      <a:pt x="789" y="1"/>
                      <a:pt x="709" y="5"/>
                      <a:pt x="629" y="13"/>
                    </a:cubicBezTo>
                    <a:cubicBezTo>
                      <a:pt x="466" y="38"/>
                      <a:pt x="302" y="101"/>
                      <a:pt x="164" y="189"/>
                    </a:cubicBezTo>
                    <a:cubicBezTo>
                      <a:pt x="101" y="214"/>
                      <a:pt x="51" y="252"/>
                      <a:pt x="1" y="290"/>
                    </a:cubicBezTo>
                    <a:cubicBezTo>
                      <a:pt x="202" y="189"/>
                      <a:pt x="416" y="114"/>
                      <a:pt x="629" y="88"/>
                    </a:cubicBezTo>
                    <a:cubicBezTo>
                      <a:pt x="702" y="81"/>
                      <a:pt x="775" y="77"/>
                      <a:pt x="849" y="77"/>
                    </a:cubicBezTo>
                    <a:cubicBezTo>
                      <a:pt x="1018" y="77"/>
                      <a:pt x="1188" y="99"/>
                      <a:pt x="1346" y="151"/>
                    </a:cubicBezTo>
                    <a:cubicBezTo>
                      <a:pt x="1635" y="227"/>
                      <a:pt x="1925" y="327"/>
                      <a:pt x="2201" y="440"/>
                    </a:cubicBezTo>
                    <a:cubicBezTo>
                      <a:pt x="2478" y="566"/>
                      <a:pt x="2754" y="667"/>
                      <a:pt x="3044" y="755"/>
                    </a:cubicBezTo>
                    <a:cubicBezTo>
                      <a:pt x="3283" y="830"/>
                      <a:pt x="3534" y="868"/>
                      <a:pt x="3786" y="881"/>
                    </a:cubicBezTo>
                    <a:cubicBezTo>
                      <a:pt x="3949" y="881"/>
                      <a:pt x="4125" y="855"/>
                      <a:pt x="4289" y="805"/>
                    </a:cubicBezTo>
                    <a:cubicBezTo>
                      <a:pt x="4339" y="793"/>
                      <a:pt x="4402" y="767"/>
                      <a:pt x="4452" y="742"/>
                    </a:cubicBezTo>
                    <a:lnTo>
                      <a:pt x="4452" y="742"/>
                    </a:lnTo>
                    <a:cubicBezTo>
                      <a:pt x="4238" y="793"/>
                      <a:pt x="4012" y="805"/>
                      <a:pt x="3798" y="805"/>
                    </a:cubicBezTo>
                    <a:cubicBezTo>
                      <a:pt x="3547" y="793"/>
                      <a:pt x="3308" y="742"/>
                      <a:pt x="3081" y="667"/>
                    </a:cubicBezTo>
                    <a:cubicBezTo>
                      <a:pt x="2817" y="591"/>
                      <a:pt x="2541" y="478"/>
                      <a:pt x="2239" y="352"/>
                    </a:cubicBezTo>
                    <a:cubicBezTo>
                      <a:pt x="1962" y="239"/>
                      <a:pt x="1673" y="139"/>
                      <a:pt x="1384" y="63"/>
                    </a:cubicBezTo>
                    <a:cubicBezTo>
                      <a:pt x="1212" y="20"/>
                      <a:pt x="1040" y="1"/>
                      <a:pt x="86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581;p25">
                <a:extLst>
                  <a:ext uri="{FF2B5EF4-FFF2-40B4-BE49-F238E27FC236}">
                    <a16:creationId xmlns:a16="http://schemas.microsoft.com/office/drawing/2014/main" id="{3C8D214B-2815-447A-98AC-F223204E1ACD}"/>
                  </a:ext>
                </a:extLst>
              </p:cNvPr>
              <p:cNvSpPr/>
              <p:nvPr/>
            </p:nvSpPr>
            <p:spPr>
              <a:xfrm>
                <a:off x="4366100" y="3087925"/>
                <a:ext cx="97500" cy="32675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1307" extrusionOk="0">
                    <a:moveTo>
                      <a:pt x="395" y="0"/>
                    </a:moveTo>
                    <a:cubicBezTo>
                      <a:pt x="315" y="0"/>
                      <a:pt x="233" y="13"/>
                      <a:pt x="152" y="38"/>
                    </a:cubicBezTo>
                    <a:cubicBezTo>
                      <a:pt x="101" y="38"/>
                      <a:pt x="39" y="76"/>
                      <a:pt x="1" y="113"/>
                    </a:cubicBezTo>
                    <a:cubicBezTo>
                      <a:pt x="1" y="115"/>
                      <a:pt x="2" y="116"/>
                      <a:pt x="4" y="116"/>
                    </a:cubicBezTo>
                    <a:cubicBezTo>
                      <a:pt x="16" y="116"/>
                      <a:pt x="65" y="85"/>
                      <a:pt x="152" y="63"/>
                    </a:cubicBezTo>
                    <a:cubicBezTo>
                      <a:pt x="202" y="55"/>
                      <a:pt x="252" y="51"/>
                      <a:pt x="303" y="51"/>
                    </a:cubicBezTo>
                    <a:cubicBezTo>
                      <a:pt x="403" y="51"/>
                      <a:pt x="504" y="67"/>
                      <a:pt x="604" y="101"/>
                    </a:cubicBezTo>
                    <a:cubicBezTo>
                      <a:pt x="806" y="176"/>
                      <a:pt x="1007" y="302"/>
                      <a:pt x="1158" y="466"/>
                    </a:cubicBezTo>
                    <a:cubicBezTo>
                      <a:pt x="1359" y="667"/>
                      <a:pt x="1573" y="855"/>
                      <a:pt x="1812" y="1019"/>
                    </a:cubicBezTo>
                    <a:cubicBezTo>
                      <a:pt x="2135" y="1207"/>
                      <a:pt x="2503" y="1306"/>
                      <a:pt x="2870" y="1306"/>
                    </a:cubicBezTo>
                    <a:cubicBezTo>
                      <a:pt x="3017" y="1306"/>
                      <a:pt x="3164" y="1290"/>
                      <a:pt x="3308" y="1258"/>
                    </a:cubicBezTo>
                    <a:cubicBezTo>
                      <a:pt x="3471" y="1220"/>
                      <a:pt x="3610" y="1157"/>
                      <a:pt x="3748" y="1082"/>
                    </a:cubicBezTo>
                    <a:cubicBezTo>
                      <a:pt x="3798" y="1057"/>
                      <a:pt x="3849" y="1031"/>
                      <a:pt x="3899" y="994"/>
                    </a:cubicBezTo>
                    <a:lnTo>
                      <a:pt x="3899" y="994"/>
                    </a:lnTo>
                    <a:cubicBezTo>
                      <a:pt x="3710" y="1069"/>
                      <a:pt x="3509" y="1145"/>
                      <a:pt x="3308" y="1182"/>
                    </a:cubicBezTo>
                    <a:cubicBezTo>
                      <a:pt x="3176" y="1209"/>
                      <a:pt x="3042" y="1223"/>
                      <a:pt x="2909" y="1223"/>
                    </a:cubicBezTo>
                    <a:cubicBezTo>
                      <a:pt x="2546" y="1223"/>
                      <a:pt x="2184" y="1124"/>
                      <a:pt x="1862" y="931"/>
                    </a:cubicBezTo>
                    <a:cubicBezTo>
                      <a:pt x="1636" y="767"/>
                      <a:pt x="1422" y="591"/>
                      <a:pt x="1233" y="403"/>
                    </a:cubicBezTo>
                    <a:cubicBezTo>
                      <a:pt x="1057" y="239"/>
                      <a:pt x="856" y="113"/>
                      <a:pt x="630" y="38"/>
                    </a:cubicBezTo>
                    <a:cubicBezTo>
                      <a:pt x="554" y="13"/>
                      <a:pt x="476" y="0"/>
                      <a:pt x="39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582;p25">
                <a:extLst>
                  <a:ext uri="{FF2B5EF4-FFF2-40B4-BE49-F238E27FC236}">
                    <a16:creationId xmlns:a16="http://schemas.microsoft.com/office/drawing/2014/main" id="{3C7651B4-A005-48D3-AFA6-9B3CA766390B}"/>
                  </a:ext>
                </a:extLst>
              </p:cNvPr>
              <p:cNvSpPr/>
              <p:nvPr/>
            </p:nvSpPr>
            <p:spPr>
              <a:xfrm>
                <a:off x="4420175" y="3170275"/>
                <a:ext cx="85850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1187" extrusionOk="0">
                    <a:moveTo>
                      <a:pt x="3434" y="1"/>
                    </a:moveTo>
                    <a:lnTo>
                      <a:pt x="3434" y="1"/>
                    </a:lnTo>
                    <a:cubicBezTo>
                      <a:pt x="3258" y="64"/>
                      <a:pt x="3094" y="139"/>
                      <a:pt x="2931" y="227"/>
                    </a:cubicBezTo>
                    <a:lnTo>
                      <a:pt x="1749" y="818"/>
                    </a:lnTo>
                    <a:cubicBezTo>
                      <a:pt x="1547" y="919"/>
                      <a:pt x="1321" y="1007"/>
                      <a:pt x="1082" y="1057"/>
                    </a:cubicBezTo>
                    <a:cubicBezTo>
                      <a:pt x="948" y="1096"/>
                      <a:pt x="798" y="1112"/>
                      <a:pt x="651" y="1112"/>
                    </a:cubicBezTo>
                    <a:cubicBezTo>
                      <a:pt x="606" y="1112"/>
                      <a:pt x="561" y="1110"/>
                      <a:pt x="516" y="1107"/>
                    </a:cubicBezTo>
                    <a:cubicBezTo>
                      <a:pt x="340" y="1082"/>
                      <a:pt x="164" y="1032"/>
                      <a:pt x="1" y="957"/>
                    </a:cubicBezTo>
                    <a:lnTo>
                      <a:pt x="1" y="957"/>
                    </a:lnTo>
                    <a:cubicBezTo>
                      <a:pt x="38" y="994"/>
                      <a:pt x="76" y="1019"/>
                      <a:pt x="126" y="1045"/>
                    </a:cubicBezTo>
                    <a:cubicBezTo>
                      <a:pt x="240" y="1107"/>
                      <a:pt x="365" y="1145"/>
                      <a:pt x="504" y="1170"/>
                    </a:cubicBezTo>
                    <a:cubicBezTo>
                      <a:pt x="587" y="1181"/>
                      <a:pt x="670" y="1187"/>
                      <a:pt x="754" y="1187"/>
                    </a:cubicBezTo>
                    <a:cubicBezTo>
                      <a:pt x="872" y="1187"/>
                      <a:pt x="989" y="1175"/>
                      <a:pt x="1107" y="1145"/>
                    </a:cubicBezTo>
                    <a:cubicBezTo>
                      <a:pt x="1346" y="1095"/>
                      <a:pt x="1573" y="1007"/>
                      <a:pt x="1799" y="894"/>
                    </a:cubicBezTo>
                    <a:cubicBezTo>
                      <a:pt x="2252" y="667"/>
                      <a:pt x="2667" y="441"/>
                      <a:pt x="2956" y="278"/>
                    </a:cubicBezTo>
                    <a:cubicBezTo>
                      <a:pt x="3119" y="202"/>
                      <a:pt x="3283" y="114"/>
                      <a:pt x="343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583;p25">
                <a:extLst>
                  <a:ext uri="{FF2B5EF4-FFF2-40B4-BE49-F238E27FC236}">
                    <a16:creationId xmlns:a16="http://schemas.microsoft.com/office/drawing/2014/main" id="{B2A756D6-A4B3-42E6-969F-E7CB1FDB17B1}"/>
                  </a:ext>
                </a:extLst>
              </p:cNvPr>
              <p:cNvSpPr/>
              <p:nvPr/>
            </p:nvSpPr>
            <p:spPr>
              <a:xfrm>
                <a:off x="4177800" y="3125325"/>
                <a:ext cx="244300" cy="70775"/>
              </a:xfrm>
              <a:custGeom>
                <a:avLst/>
                <a:gdLst/>
                <a:ahLst/>
                <a:cxnLst/>
                <a:rect l="l" t="t" r="r" b="b"/>
                <a:pathLst>
                  <a:path w="9772" h="2831" extrusionOk="0">
                    <a:moveTo>
                      <a:pt x="416" y="1"/>
                    </a:moveTo>
                    <a:cubicBezTo>
                      <a:pt x="277" y="1"/>
                      <a:pt x="139" y="26"/>
                      <a:pt x="1" y="76"/>
                    </a:cubicBezTo>
                    <a:cubicBezTo>
                      <a:pt x="139" y="51"/>
                      <a:pt x="277" y="38"/>
                      <a:pt x="416" y="38"/>
                    </a:cubicBezTo>
                    <a:cubicBezTo>
                      <a:pt x="793" y="64"/>
                      <a:pt x="1157" y="189"/>
                      <a:pt x="1484" y="378"/>
                    </a:cubicBezTo>
                    <a:cubicBezTo>
                      <a:pt x="1711" y="516"/>
                      <a:pt x="1924" y="667"/>
                      <a:pt x="2126" y="831"/>
                    </a:cubicBezTo>
                    <a:cubicBezTo>
                      <a:pt x="2352" y="1019"/>
                      <a:pt x="2578" y="1220"/>
                      <a:pt x="2817" y="1422"/>
                    </a:cubicBezTo>
                    <a:cubicBezTo>
                      <a:pt x="3069" y="1648"/>
                      <a:pt x="3358" y="1849"/>
                      <a:pt x="3647" y="2000"/>
                    </a:cubicBezTo>
                    <a:cubicBezTo>
                      <a:pt x="3974" y="2176"/>
                      <a:pt x="4339" y="2277"/>
                      <a:pt x="4704" y="2302"/>
                    </a:cubicBezTo>
                    <a:cubicBezTo>
                      <a:pt x="4813" y="2311"/>
                      <a:pt x="4922" y="2315"/>
                      <a:pt x="5029" y="2315"/>
                    </a:cubicBezTo>
                    <a:cubicBezTo>
                      <a:pt x="5658" y="2315"/>
                      <a:pt x="6241" y="2174"/>
                      <a:pt x="6778" y="2088"/>
                    </a:cubicBezTo>
                    <a:cubicBezTo>
                      <a:pt x="7090" y="2024"/>
                      <a:pt x="7405" y="1993"/>
                      <a:pt x="7722" y="1993"/>
                    </a:cubicBezTo>
                    <a:cubicBezTo>
                      <a:pt x="7968" y="1993"/>
                      <a:pt x="8216" y="2012"/>
                      <a:pt x="8463" y="2050"/>
                    </a:cubicBezTo>
                    <a:cubicBezTo>
                      <a:pt x="8828" y="2126"/>
                      <a:pt x="9180" y="2289"/>
                      <a:pt x="9482" y="2528"/>
                    </a:cubicBezTo>
                    <a:cubicBezTo>
                      <a:pt x="9583" y="2616"/>
                      <a:pt x="9671" y="2717"/>
                      <a:pt x="9771" y="2830"/>
                    </a:cubicBezTo>
                    <a:cubicBezTo>
                      <a:pt x="9696" y="2704"/>
                      <a:pt x="9608" y="2591"/>
                      <a:pt x="9495" y="2503"/>
                    </a:cubicBezTo>
                    <a:cubicBezTo>
                      <a:pt x="9205" y="2239"/>
                      <a:pt x="8853" y="2063"/>
                      <a:pt x="8463" y="1988"/>
                    </a:cubicBezTo>
                    <a:cubicBezTo>
                      <a:pt x="8189" y="1939"/>
                      <a:pt x="7911" y="1914"/>
                      <a:pt x="7635" y="1914"/>
                    </a:cubicBezTo>
                    <a:cubicBezTo>
                      <a:pt x="7342" y="1914"/>
                      <a:pt x="7051" y="1942"/>
                      <a:pt x="6766" y="2000"/>
                    </a:cubicBezTo>
                    <a:cubicBezTo>
                      <a:pt x="6223" y="2085"/>
                      <a:pt x="5645" y="2215"/>
                      <a:pt x="5038" y="2215"/>
                    </a:cubicBezTo>
                    <a:cubicBezTo>
                      <a:pt x="4927" y="2215"/>
                      <a:pt x="4816" y="2211"/>
                      <a:pt x="4704" y="2201"/>
                    </a:cubicBezTo>
                    <a:cubicBezTo>
                      <a:pt x="4351" y="2176"/>
                      <a:pt x="3999" y="2076"/>
                      <a:pt x="3685" y="1912"/>
                    </a:cubicBezTo>
                    <a:cubicBezTo>
                      <a:pt x="3396" y="1761"/>
                      <a:pt x="3119" y="1573"/>
                      <a:pt x="2868" y="1359"/>
                    </a:cubicBezTo>
                    <a:cubicBezTo>
                      <a:pt x="2629" y="1158"/>
                      <a:pt x="2402" y="944"/>
                      <a:pt x="2176" y="768"/>
                    </a:cubicBezTo>
                    <a:cubicBezTo>
                      <a:pt x="1962" y="604"/>
                      <a:pt x="1748" y="453"/>
                      <a:pt x="1522" y="315"/>
                    </a:cubicBezTo>
                    <a:cubicBezTo>
                      <a:pt x="1183" y="126"/>
                      <a:pt x="805" y="13"/>
                      <a:pt x="41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584;p25">
                <a:extLst>
                  <a:ext uri="{FF2B5EF4-FFF2-40B4-BE49-F238E27FC236}">
                    <a16:creationId xmlns:a16="http://schemas.microsoft.com/office/drawing/2014/main" id="{DC386E6B-FD28-4FC0-9BD3-CFE5865E5000}"/>
                  </a:ext>
                </a:extLst>
              </p:cNvPr>
              <p:cNvSpPr/>
              <p:nvPr/>
            </p:nvSpPr>
            <p:spPr>
              <a:xfrm>
                <a:off x="4199800" y="3216800"/>
                <a:ext cx="205950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8238" h="173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" y="26"/>
                      <a:pt x="38" y="39"/>
                      <a:pt x="64" y="64"/>
                    </a:cubicBezTo>
                    <a:cubicBezTo>
                      <a:pt x="114" y="102"/>
                      <a:pt x="177" y="152"/>
                      <a:pt x="277" y="215"/>
                    </a:cubicBezTo>
                    <a:cubicBezTo>
                      <a:pt x="541" y="378"/>
                      <a:pt x="818" y="517"/>
                      <a:pt x="1120" y="630"/>
                    </a:cubicBezTo>
                    <a:cubicBezTo>
                      <a:pt x="1560" y="781"/>
                      <a:pt x="2025" y="869"/>
                      <a:pt x="2503" y="906"/>
                    </a:cubicBezTo>
                    <a:cubicBezTo>
                      <a:pt x="2706" y="920"/>
                      <a:pt x="2911" y="927"/>
                      <a:pt x="3116" y="927"/>
                    </a:cubicBezTo>
                    <a:cubicBezTo>
                      <a:pt x="3483" y="927"/>
                      <a:pt x="3851" y="904"/>
                      <a:pt x="4213" y="856"/>
                    </a:cubicBezTo>
                    <a:cubicBezTo>
                      <a:pt x="4817" y="781"/>
                      <a:pt x="5383" y="667"/>
                      <a:pt x="5911" y="667"/>
                    </a:cubicBezTo>
                    <a:cubicBezTo>
                      <a:pt x="5939" y="667"/>
                      <a:pt x="5967" y="666"/>
                      <a:pt x="5996" y="666"/>
                    </a:cubicBezTo>
                    <a:cubicBezTo>
                      <a:pt x="6421" y="666"/>
                      <a:pt x="6855" y="755"/>
                      <a:pt x="7244" y="944"/>
                    </a:cubicBezTo>
                    <a:cubicBezTo>
                      <a:pt x="7521" y="1082"/>
                      <a:pt x="7785" y="1271"/>
                      <a:pt x="7998" y="1485"/>
                    </a:cubicBezTo>
                    <a:cubicBezTo>
                      <a:pt x="8162" y="1636"/>
                      <a:pt x="8237" y="1736"/>
                      <a:pt x="8237" y="1736"/>
                    </a:cubicBezTo>
                    <a:cubicBezTo>
                      <a:pt x="8225" y="1699"/>
                      <a:pt x="8212" y="1673"/>
                      <a:pt x="8187" y="1661"/>
                    </a:cubicBezTo>
                    <a:cubicBezTo>
                      <a:pt x="8162" y="1611"/>
                      <a:pt x="8099" y="1548"/>
                      <a:pt x="8024" y="1460"/>
                    </a:cubicBezTo>
                    <a:cubicBezTo>
                      <a:pt x="7810" y="1221"/>
                      <a:pt x="7558" y="1032"/>
                      <a:pt x="7269" y="881"/>
                    </a:cubicBezTo>
                    <a:cubicBezTo>
                      <a:pt x="6875" y="690"/>
                      <a:pt x="6424" y="578"/>
                      <a:pt x="5981" y="578"/>
                    </a:cubicBezTo>
                    <a:cubicBezTo>
                      <a:pt x="5958" y="578"/>
                      <a:pt x="5934" y="579"/>
                      <a:pt x="5911" y="579"/>
                    </a:cubicBezTo>
                    <a:cubicBezTo>
                      <a:pt x="5370" y="579"/>
                      <a:pt x="4804" y="693"/>
                      <a:pt x="4201" y="768"/>
                    </a:cubicBezTo>
                    <a:cubicBezTo>
                      <a:pt x="3816" y="811"/>
                      <a:pt x="3432" y="836"/>
                      <a:pt x="3047" y="836"/>
                    </a:cubicBezTo>
                    <a:cubicBezTo>
                      <a:pt x="2866" y="836"/>
                      <a:pt x="2685" y="830"/>
                      <a:pt x="2503" y="818"/>
                    </a:cubicBezTo>
                    <a:cubicBezTo>
                      <a:pt x="2038" y="793"/>
                      <a:pt x="1585" y="705"/>
                      <a:pt x="1145" y="567"/>
                    </a:cubicBezTo>
                    <a:cubicBezTo>
                      <a:pt x="843" y="466"/>
                      <a:pt x="554" y="340"/>
                      <a:pt x="290" y="177"/>
                    </a:cubicBezTo>
                    <a:cubicBezTo>
                      <a:pt x="101" y="6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585;p25">
                <a:extLst>
                  <a:ext uri="{FF2B5EF4-FFF2-40B4-BE49-F238E27FC236}">
                    <a16:creationId xmlns:a16="http://schemas.microsoft.com/office/drawing/2014/main" id="{0F8E06C0-B0C8-4C36-964B-2923BD73D91A}"/>
                  </a:ext>
                </a:extLst>
              </p:cNvPr>
              <p:cNvSpPr/>
              <p:nvPr/>
            </p:nvSpPr>
            <p:spPr>
              <a:xfrm>
                <a:off x="5021575" y="2923825"/>
                <a:ext cx="5127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40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79" y="189"/>
                      <a:pt x="1358" y="327"/>
                      <a:pt x="2050" y="403"/>
                    </a:cubicBezTo>
                    <a:cubicBezTo>
                      <a:pt x="1384" y="201"/>
                      <a:pt x="692" y="76"/>
                      <a:pt x="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586;p25">
                <a:extLst>
                  <a:ext uri="{FF2B5EF4-FFF2-40B4-BE49-F238E27FC236}">
                    <a16:creationId xmlns:a16="http://schemas.microsoft.com/office/drawing/2014/main" id="{B55F303E-9710-4FB1-86EA-0399BE8D250C}"/>
                  </a:ext>
                </a:extLst>
              </p:cNvPr>
              <p:cNvSpPr/>
              <p:nvPr/>
            </p:nvSpPr>
            <p:spPr>
              <a:xfrm>
                <a:off x="5020000" y="2935450"/>
                <a:ext cx="50950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391" extrusionOk="0">
                    <a:moveTo>
                      <a:pt x="0" y="1"/>
                    </a:moveTo>
                    <a:cubicBezTo>
                      <a:pt x="667" y="189"/>
                      <a:pt x="1346" y="315"/>
                      <a:pt x="2038" y="390"/>
                    </a:cubicBezTo>
                    <a:cubicBezTo>
                      <a:pt x="1711" y="277"/>
                      <a:pt x="1371" y="202"/>
                      <a:pt x="1032" y="151"/>
                    </a:cubicBezTo>
                    <a:cubicBezTo>
                      <a:pt x="692" y="76"/>
                      <a:pt x="340" y="26"/>
                      <a:pt x="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587;p25">
                <a:extLst>
                  <a:ext uri="{FF2B5EF4-FFF2-40B4-BE49-F238E27FC236}">
                    <a16:creationId xmlns:a16="http://schemas.microsoft.com/office/drawing/2014/main" id="{639C2579-504E-4E6A-AD32-B510F29786B6}"/>
                  </a:ext>
                </a:extLst>
              </p:cNvPr>
              <p:cNvSpPr/>
              <p:nvPr/>
            </p:nvSpPr>
            <p:spPr>
              <a:xfrm>
                <a:off x="5018425" y="2947075"/>
                <a:ext cx="51275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40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67" y="202"/>
                      <a:pt x="1359" y="328"/>
                      <a:pt x="2050" y="403"/>
                    </a:cubicBezTo>
                    <a:cubicBezTo>
                      <a:pt x="2050" y="378"/>
                      <a:pt x="1598" y="265"/>
                      <a:pt x="1032" y="164"/>
                    </a:cubicBezTo>
                    <a:cubicBezTo>
                      <a:pt x="692" y="76"/>
                      <a:pt x="353" y="26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588;p25">
                <a:extLst>
                  <a:ext uri="{FF2B5EF4-FFF2-40B4-BE49-F238E27FC236}">
                    <a16:creationId xmlns:a16="http://schemas.microsoft.com/office/drawing/2014/main" id="{D8814A92-AB6B-41EE-A796-28FBED7963E9}"/>
                  </a:ext>
                </a:extLst>
              </p:cNvPr>
              <p:cNvSpPr/>
              <p:nvPr/>
            </p:nvSpPr>
            <p:spPr>
              <a:xfrm>
                <a:off x="4635850" y="3023450"/>
                <a:ext cx="3907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15631" h="3536" extrusionOk="0">
                    <a:moveTo>
                      <a:pt x="15" y="1"/>
                    </a:moveTo>
                    <a:cubicBezTo>
                      <a:pt x="14" y="1"/>
                      <a:pt x="13" y="1"/>
                      <a:pt x="13" y="1"/>
                    </a:cubicBezTo>
                    <a:cubicBezTo>
                      <a:pt x="0" y="27"/>
                      <a:pt x="3496" y="831"/>
                      <a:pt x="7809" y="1812"/>
                    </a:cubicBezTo>
                    <a:cubicBezTo>
                      <a:pt x="12087" y="2773"/>
                      <a:pt x="15574" y="3535"/>
                      <a:pt x="15630" y="3535"/>
                    </a:cubicBezTo>
                    <a:cubicBezTo>
                      <a:pt x="15630" y="3535"/>
                      <a:pt x="15631" y="3535"/>
                      <a:pt x="15631" y="3535"/>
                    </a:cubicBezTo>
                    <a:cubicBezTo>
                      <a:pt x="15631" y="3510"/>
                      <a:pt x="12147" y="2692"/>
                      <a:pt x="7834" y="1724"/>
                    </a:cubicBezTo>
                    <a:cubicBezTo>
                      <a:pt x="3590" y="759"/>
                      <a:pt x="125" y="1"/>
                      <a:pt x="1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589;p25">
                <a:extLst>
                  <a:ext uri="{FF2B5EF4-FFF2-40B4-BE49-F238E27FC236}">
                    <a16:creationId xmlns:a16="http://schemas.microsoft.com/office/drawing/2014/main" id="{71BA9DFC-A25D-41E9-9768-A74911A08B70}"/>
                  </a:ext>
                </a:extLst>
              </p:cNvPr>
              <p:cNvSpPr/>
              <p:nvPr/>
            </p:nvSpPr>
            <p:spPr>
              <a:xfrm>
                <a:off x="4722600" y="3058975"/>
                <a:ext cx="1867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7471" h="1726" extrusionOk="0">
                    <a:moveTo>
                      <a:pt x="7" y="0"/>
                    </a:moveTo>
                    <a:cubicBezTo>
                      <a:pt x="3" y="0"/>
                      <a:pt x="1" y="1"/>
                      <a:pt x="1" y="1"/>
                    </a:cubicBezTo>
                    <a:cubicBezTo>
                      <a:pt x="1" y="27"/>
                      <a:pt x="1661" y="429"/>
                      <a:pt x="3723" y="907"/>
                    </a:cubicBezTo>
                    <a:cubicBezTo>
                      <a:pt x="5718" y="1369"/>
                      <a:pt x="7348" y="1725"/>
                      <a:pt x="7452" y="1725"/>
                    </a:cubicBezTo>
                    <a:cubicBezTo>
                      <a:pt x="7456" y="1725"/>
                      <a:pt x="7458" y="1725"/>
                      <a:pt x="7458" y="1724"/>
                    </a:cubicBezTo>
                    <a:cubicBezTo>
                      <a:pt x="7470" y="1699"/>
                      <a:pt x="5798" y="1297"/>
                      <a:pt x="3748" y="819"/>
                    </a:cubicBezTo>
                    <a:cubicBezTo>
                      <a:pt x="1753" y="357"/>
                      <a:pt x="123" y="0"/>
                      <a:pt x="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590;p25">
                <a:extLst>
                  <a:ext uri="{FF2B5EF4-FFF2-40B4-BE49-F238E27FC236}">
                    <a16:creationId xmlns:a16="http://schemas.microsoft.com/office/drawing/2014/main" id="{F9726891-FD5E-4AEF-87F5-8352F8D54069}"/>
                  </a:ext>
                </a:extLst>
              </p:cNvPr>
              <p:cNvSpPr/>
              <p:nvPr/>
            </p:nvSpPr>
            <p:spPr>
              <a:xfrm>
                <a:off x="4645400" y="3086525"/>
                <a:ext cx="150475" cy="66750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670" extrusionOk="0">
                    <a:moveTo>
                      <a:pt x="1295" y="0"/>
                    </a:moveTo>
                    <a:cubicBezTo>
                      <a:pt x="282" y="0"/>
                      <a:pt x="0" y="1533"/>
                      <a:pt x="1089" y="1829"/>
                    </a:cubicBezTo>
                    <a:lnTo>
                      <a:pt x="4799" y="2647"/>
                    </a:lnTo>
                    <a:cubicBezTo>
                      <a:pt x="4868" y="2662"/>
                      <a:pt x="4937" y="2670"/>
                      <a:pt x="5005" y="2670"/>
                    </a:cubicBezTo>
                    <a:cubicBezTo>
                      <a:pt x="5430" y="2670"/>
                      <a:pt x="5808" y="2376"/>
                      <a:pt x="5905" y="1943"/>
                    </a:cubicBezTo>
                    <a:cubicBezTo>
                      <a:pt x="6019" y="1440"/>
                      <a:pt x="5704" y="949"/>
                      <a:pt x="5189" y="836"/>
                    </a:cubicBezTo>
                    <a:lnTo>
                      <a:pt x="1492" y="19"/>
                    </a:lnTo>
                    <a:cubicBezTo>
                      <a:pt x="1423" y="6"/>
                      <a:pt x="1358" y="0"/>
                      <a:pt x="129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591;p25">
                <a:extLst>
                  <a:ext uri="{FF2B5EF4-FFF2-40B4-BE49-F238E27FC236}">
                    <a16:creationId xmlns:a16="http://schemas.microsoft.com/office/drawing/2014/main" id="{4CC27081-4D57-4756-9823-713DA7BD3472}"/>
                  </a:ext>
                </a:extLst>
              </p:cNvPr>
              <p:cNvSpPr/>
              <p:nvPr/>
            </p:nvSpPr>
            <p:spPr>
              <a:xfrm>
                <a:off x="4818500" y="3123450"/>
                <a:ext cx="14712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5885" h="2734" extrusionOk="0">
                    <a:moveTo>
                      <a:pt x="1066" y="0"/>
                    </a:moveTo>
                    <a:cubicBezTo>
                      <a:pt x="664" y="0"/>
                      <a:pt x="290" y="259"/>
                      <a:pt x="151" y="654"/>
                    </a:cubicBezTo>
                    <a:cubicBezTo>
                      <a:pt x="0" y="1082"/>
                      <a:pt x="176" y="1560"/>
                      <a:pt x="578" y="1798"/>
                    </a:cubicBezTo>
                    <a:cubicBezTo>
                      <a:pt x="666" y="1849"/>
                      <a:pt x="754" y="1886"/>
                      <a:pt x="868" y="1912"/>
                    </a:cubicBezTo>
                    <a:lnTo>
                      <a:pt x="1144" y="1974"/>
                    </a:lnTo>
                    <a:lnTo>
                      <a:pt x="1685" y="2088"/>
                    </a:lnTo>
                    <a:lnTo>
                      <a:pt x="2653" y="2301"/>
                    </a:lnTo>
                    <a:lnTo>
                      <a:pt x="4074" y="2591"/>
                    </a:lnTo>
                    <a:lnTo>
                      <a:pt x="4451" y="2666"/>
                    </a:lnTo>
                    <a:cubicBezTo>
                      <a:pt x="4502" y="2679"/>
                      <a:pt x="4540" y="2691"/>
                      <a:pt x="4590" y="2691"/>
                    </a:cubicBezTo>
                    <a:cubicBezTo>
                      <a:pt x="4540" y="2679"/>
                      <a:pt x="4502" y="2666"/>
                      <a:pt x="4451" y="2654"/>
                    </a:cubicBezTo>
                    <a:lnTo>
                      <a:pt x="4074" y="2566"/>
                    </a:lnTo>
                    <a:lnTo>
                      <a:pt x="2678" y="2239"/>
                    </a:lnTo>
                    <a:lnTo>
                      <a:pt x="1710" y="2012"/>
                    </a:lnTo>
                    <a:lnTo>
                      <a:pt x="1169" y="1886"/>
                    </a:lnTo>
                    <a:lnTo>
                      <a:pt x="893" y="1824"/>
                    </a:lnTo>
                    <a:cubicBezTo>
                      <a:pt x="415" y="1723"/>
                      <a:pt x="113" y="1245"/>
                      <a:pt x="214" y="767"/>
                    </a:cubicBezTo>
                    <a:cubicBezTo>
                      <a:pt x="311" y="357"/>
                      <a:pt x="667" y="77"/>
                      <a:pt x="1068" y="77"/>
                    </a:cubicBezTo>
                    <a:cubicBezTo>
                      <a:pt x="1134" y="77"/>
                      <a:pt x="1202" y="85"/>
                      <a:pt x="1270" y="101"/>
                    </a:cubicBezTo>
                    <a:lnTo>
                      <a:pt x="3823" y="667"/>
                    </a:lnTo>
                    <a:lnTo>
                      <a:pt x="4929" y="906"/>
                    </a:lnTo>
                    <a:cubicBezTo>
                      <a:pt x="5558" y="1006"/>
                      <a:pt x="5885" y="1710"/>
                      <a:pt x="5558" y="2251"/>
                    </a:cubicBezTo>
                    <a:cubicBezTo>
                      <a:pt x="5445" y="2427"/>
                      <a:pt x="5294" y="2566"/>
                      <a:pt x="5105" y="2641"/>
                    </a:cubicBezTo>
                    <a:cubicBezTo>
                      <a:pt x="4980" y="2679"/>
                      <a:pt x="4854" y="2704"/>
                      <a:pt x="4716" y="2704"/>
                    </a:cubicBezTo>
                    <a:cubicBezTo>
                      <a:pt x="4640" y="2691"/>
                      <a:pt x="4590" y="2691"/>
                      <a:pt x="4590" y="2691"/>
                    </a:cubicBezTo>
                    <a:lnTo>
                      <a:pt x="4590" y="2691"/>
                    </a:lnTo>
                    <a:cubicBezTo>
                      <a:pt x="4628" y="2704"/>
                      <a:pt x="4665" y="2716"/>
                      <a:pt x="4716" y="2729"/>
                    </a:cubicBezTo>
                    <a:cubicBezTo>
                      <a:pt x="4745" y="2732"/>
                      <a:pt x="4776" y="2734"/>
                      <a:pt x="4806" y="2734"/>
                    </a:cubicBezTo>
                    <a:cubicBezTo>
                      <a:pt x="4906" y="2734"/>
                      <a:pt x="5009" y="2717"/>
                      <a:pt x="5105" y="2679"/>
                    </a:cubicBezTo>
                    <a:cubicBezTo>
                      <a:pt x="5307" y="2616"/>
                      <a:pt x="5470" y="2477"/>
                      <a:pt x="5583" y="2289"/>
                    </a:cubicBezTo>
                    <a:cubicBezTo>
                      <a:pt x="5734" y="2050"/>
                      <a:pt x="5772" y="1748"/>
                      <a:pt x="5684" y="1484"/>
                    </a:cubicBezTo>
                    <a:cubicBezTo>
                      <a:pt x="5634" y="1321"/>
                      <a:pt x="5533" y="1182"/>
                      <a:pt x="5420" y="1069"/>
                    </a:cubicBezTo>
                    <a:cubicBezTo>
                      <a:pt x="5281" y="956"/>
                      <a:pt x="5118" y="880"/>
                      <a:pt x="4942" y="843"/>
                    </a:cubicBezTo>
                    <a:lnTo>
                      <a:pt x="3835" y="591"/>
                    </a:lnTo>
                    <a:lnTo>
                      <a:pt x="1283" y="25"/>
                    </a:lnTo>
                    <a:cubicBezTo>
                      <a:pt x="1210" y="8"/>
                      <a:pt x="1138" y="0"/>
                      <a:pt x="10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592;p25">
                <a:extLst>
                  <a:ext uri="{FF2B5EF4-FFF2-40B4-BE49-F238E27FC236}">
                    <a16:creationId xmlns:a16="http://schemas.microsoft.com/office/drawing/2014/main" id="{1D8901CD-A545-4856-B5CB-1E7E3304BAA9}"/>
                  </a:ext>
                </a:extLst>
              </p:cNvPr>
              <p:cNvSpPr/>
              <p:nvPr/>
            </p:nvSpPr>
            <p:spPr>
              <a:xfrm>
                <a:off x="4657225" y="3197300"/>
                <a:ext cx="283900" cy="62950"/>
              </a:xfrm>
              <a:custGeom>
                <a:avLst/>
                <a:gdLst/>
                <a:ahLst/>
                <a:cxnLst/>
                <a:rect l="l" t="t" r="r" b="b"/>
                <a:pathLst>
                  <a:path w="11356" h="2518" extrusionOk="0">
                    <a:moveTo>
                      <a:pt x="5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0" y="26"/>
                      <a:pt x="2528" y="605"/>
                      <a:pt x="5659" y="1309"/>
                    </a:cubicBezTo>
                    <a:cubicBezTo>
                      <a:pt x="8720" y="1985"/>
                      <a:pt x="11228" y="2517"/>
                      <a:pt x="11339" y="2517"/>
                    </a:cubicBezTo>
                    <a:cubicBezTo>
                      <a:pt x="11341" y="2517"/>
                      <a:pt x="11343" y="2517"/>
                      <a:pt x="11343" y="2516"/>
                    </a:cubicBezTo>
                    <a:cubicBezTo>
                      <a:pt x="11355" y="2491"/>
                      <a:pt x="8828" y="1913"/>
                      <a:pt x="5684" y="1208"/>
                    </a:cubicBezTo>
                    <a:cubicBezTo>
                      <a:pt x="2623" y="532"/>
                      <a:pt x="127" y="0"/>
                      <a:pt x="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593;p25">
                <a:extLst>
                  <a:ext uri="{FF2B5EF4-FFF2-40B4-BE49-F238E27FC236}">
                    <a16:creationId xmlns:a16="http://schemas.microsoft.com/office/drawing/2014/main" id="{23B36EC9-5499-4C90-866B-C6FF6CD1105F}"/>
                  </a:ext>
                </a:extLst>
              </p:cNvPr>
              <p:cNvSpPr/>
              <p:nvPr/>
            </p:nvSpPr>
            <p:spPr>
              <a:xfrm>
                <a:off x="4654700" y="3218350"/>
                <a:ext cx="283900" cy="62650"/>
              </a:xfrm>
              <a:custGeom>
                <a:avLst/>
                <a:gdLst/>
                <a:ahLst/>
                <a:cxnLst/>
                <a:rect l="l" t="t" r="r" b="b"/>
                <a:pathLst>
                  <a:path w="11356" h="2506" extrusionOk="0">
                    <a:moveTo>
                      <a:pt x="18" y="1"/>
                    </a:moveTo>
                    <a:cubicBezTo>
                      <a:pt x="15" y="1"/>
                      <a:pt x="13" y="1"/>
                      <a:pt x="13" y="2"/>
                    </a:cubicBezTo>
                    <a:cubicBezTo>
                      <a:pt x="1" y="27"/>
                      <a:pt x="2541" y="605"/>
                      <a:pt x="5672" y="1297"/>
                    </a:cubicBezTo>
                    <a:cubicBezTo>
                      <a:pt x="8733" y="1973"/>
                      <a:pt x="11241" y="2505"/>
                      <a:pt x="11352" y="2505"/>
                    </a:cubicBezTo>
                    <a:cubicBezTo>
                      <a:pt x="11354" y="2505"/>
                      <a:pt x="11356" y="2505"/>
                      <a:pt x="11356" y="2504"/>
                    </a:cubicBezTo>
                    <a:cubicBezTo>
                      <a:pt x="11356" y="2479"/>
                      <a:pt x="8828" y="1901"/>
                      <a:pt x="5697" y="1209"/>
                    </a:cubicBezTo>
                    <a:cubicBezTo>
                      <a:pt x="2636" y="533"/>
                      <a:pt x="140" y="1"/>
                      <a:pt x="1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594;p25">
                <a:extLst>
                  <a:ext uri="{FF2B5EF4-FFF2-40B4-BE49-F238E27FC236}">
                    <a16:creationId xmlns:a16="http://schemas.microsoft.com/office/drawing/2014/main" id="{6B154257-A7C7-4823-AB36-FA93F28CD269}"/>
                  </a:ext>
                </a:extLst>
              </p:cNvPr>
              <p:cNvSpPr/>
              <p:nvPr/>
            </p:nvSpPr>
            <p:spPr>
              <a:xfrm>
                <a:off x="4738000" y="3258250"/>
                <a:ext cx="123275" cy="27175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1087" extrusionOk="0">
                    <a:moveTo>
                      <a:pt x="23" y="1"/>
                    </a:moveTo>
                    <a:cubicBezTo>
                      <a:pt x="17" y="1"/>
                      <a:pt x="13" y="1"/>
                      <a:pt x="13" y="3"/>
                    </a:cubicBezTo>
                    <a:cubicBezTo>
                      <a:pt x="1" y="28"/>
                      <a:pt x="1095" y="292"/>
                      <a:pt x="2453" y="594"/>
                    </a:cubicBezTo>
                    <a:cubicBezTo>
                      <a:pt x="3742" y="868"/>
                      <a:pt x="4804" y="1086"/>
                      <a:pt x="4909" y="1086"/>
                    </a:cubicBezTo>
                    <a:cubicBezTo>
                      <a:pt x="4915" y="1086"/>
                      <a:pt x="4918" y="1086"/>
                      <a:pt x="4918" y="1084"/>
                    </a:cubicBezTo>
                    <a:cubicBezTo>
                      <a:pt x="4930" y="1059"/>
                      <a:pt x="3836" y="795"/>
                      <a:pt x="2478" y="493"/>
                    </a:cubicBezTo>
                    <a:cubicBezTo>
                      <a:pt x="1181" y="208"/>
                      <a:pt x="131" y="1"/>
                      <a:pt x="2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595;p25">
                <a:extLst>
                  <a:ext uri="{FF2B5EF4-FFF2-40B4-BE49-F238E27FC236}">
                    <a16:creationId xmlns:a16="http://schemas.microsoft.com/office/drawing/2014/main" id="{9A8303AD-BAD5-4071-BEAA-616C2AB2184B}"/>
                  </a:ext>
                </a:extLst>
              </p:cNvPr>
              <p:cNvSpPr/>
              <p:nvPr/>
            </p:nvSpPr>
            <p:spPr>
              <a:xfrm>
                <a:off x="4168375" y="2733000"/>
                <a:ext cx="945325" cy="724025"/>
              </a:xfrm>
              <a:custGeom>
                <a:avLst/>
                <a:gdLst/>
                <a:ahLst/>
                <a:cxnLst/>
                <a:rect l="l" t="t" r="r" b="b"/>
                <a:pathLst>
                  <a:path w="37813" h="28961" extrusionOk="0">
                    <a:moveTo>
                      <a:pt x="1723" y="0"/>
                    </a:moveTo>
                    <a:lnTo>
                      <a:pt x="1723" y="38"/>
                    </a:lnTo>
                    <a:cubicBezTo>
                      <a:pt x="1195" y="6225"/>
                      <a:pt x="755" y="11255"/>
                      <a:pt x="453" y="14738"/>
                    </a:cubicBezTo>
                    <a:cubicBezTo>
                      <a:pt x="315" y="16473"/>
                      <a:pt x="189" y="17831"/>
                      <a:pt x="113" y="18749"/>
                    </a:cubicBezTo>
                    <a:cubicBezTo>
                      <a:pt x="76" y="19202"/>
                      <a:pt x="51" y="19554"/>
                      <a:pt x="25" y="19793"/>
                    </a:cubicBezTo>
                    <a:cubicBezTo>
                      <a:pt x="0" y="20019"/>
                      <a:pt x="0" y="20145"/>
                      <a:pt x="0" y="20145"/>
                    </a:cubicBezTo>
                    <a:cubicBezTo>
                      <a:pt x="0" y="20145"/>
                      <a:pt x="13" y="20019"/>
                      <a:pt x="38" y="19780"/>
                    </a:cubicBezTo>
                    <a:cubicBezTo>
                      <a:pt x="63" y="19542"/>
                      <a:pt x="88" y="19189"/>
                      <a:pt x="126" y="18737"/>
                    </a:cubicBezTo>
                    <a:cubicBezTo>
                      <a:pt x="214" y="17819"/>
                      <a:pt x="340" y="16461"/>
                      <a:pt x="491" y="14725"/>
                    </a:cubicBezTo>
                    <a:cubicBezTo>
                      <a:pt x="804" y="11251"/>
                      <a:pt x="1243" y="6249"/>
                      <a:pt x="1795" y="83"/>
                    </a:cubicBezTo>
                    <a:lnTo>
                      <a:pt x="1795" y="83"/>
                    </a:lnTo>
                    <a:lnTo>
                      <a:pt x="37711" y="7223"/>
                    </a:lnTo>
                    <a:lnTo>
                      <a:pt x="37711" y="7223"/>
                    </a:lnTo>
                    <a:cubicBezTo>
                      <a:pt x="36307" y="14886"/>
                      <a:pt x="34952" y="22198"/>
                      <a:pt x="33735" y="28849"/>
                    </a:cubicBezTo>
                    <a:lnTo>
                      <a:pt x="33735" y="28849"/>
                    </a:lnTo>
                    <a:lnTo>
                      <a:pt x="9457" y="22572"/>
                    </a:lnTo>
                    <a:lnTo>
                      <a:pt x="2503" y="20774"/>
                    </a:lnTo>
                    <a:lnTo>
                      <a:pt x="642" y="20309"/>
                    </a:lnTo>
                    <a:lnTo>
                      <a:pt x="176" y="20183"/>
                    </a:lnTo>
                    <a:lnTo>
                      <a:pt x="13" y="20145"/>
                    </a:lnTo>
                    <a:lnTo>
                      <a:pt x="13" y="20145"/>
                    </a:lnTo>
                    <a:lnTo>
                      <a:pt x="176" y="20195"/>
                    </a:lnTo>
                    <a:lnTo>
                      <a:pt x="642" y="20321"/>
                    </a:lnTo>
                    <a:lnTo>
                      <a:pt x="2490" y="20799"/>
                    </a:lnTo>
                    <a:lnTo>
                      <a:pt x="9444" y="22610"/>
                    </a:lnTo>
                    <a:lnTo>
                      <a:pt x="33764" y="28947"/>
                    </a:lnTo>
                    <a:lnTo>
                      <a:pt x="33801" y="28960"/>
                    </a:lnTo>
                    <a:lnTo>
                      <a:pt x="33801" y="28910"/>
                    </a:lnTo>
                    <a:lnTo>
                      <a:pt x="37800" y="7243"/>
                    </a:lnTo>
                    <a:lnTo>
                      <a:pt x="37800" y="7206"/>
                    </a:lnTo>
                    <a:lnTo>
                      <a:pt x="37813" y="7155"/>
                    </a:lnTo>
                    <a:lnTo>
                      <a:pt x="37762" y="7143"/>
                    </a:lnTo>
                    <a:lnTo>
                      <a:pt x="1773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596;p25">
                <a:extLst>
                  <a:ext uri="{FF2B5EF4-FFF2-40B4-BE49-F238E27FC236}">
                    <a16:creationId xmlns:a16="http://schemas.microsoft.com/office/drawing/2014/main" id="{E6EF96C4-D10D-4BCC-80E2-A0D6BDCD4BE2}"/>
                  </a:ext>
                </a:extLst>
              </p:cNvPr>
              <p:cNvSpPr/>
              <p:nvPr/>
            </p:nvSpPr>
            <p:spPr>
              <a:xfrm>
                <a:off x="3437150" y="3627775"/>
                <a:ext cx="995950" cy="546350"/>
              </a:xfrm>
              <a:custGeom>
                <a:avLst/>
                <a:gdLst/>
                <a:ahLst/>
                <a:cxnLst/>
                <a:rect l="l" t="t" r="r" b="b"/>
                <a:pathLst>
                  <a:path w="39838" h="21854" extrusionOk="0">
                    <a:moveTo>
                      <a:pt x="14268" y="0"/>
                    </a:moveTo>
                    <a:cubicBezTo>
                      <a:pt x="13886" y="0"/>
                      <a:pt x="13510" y="123"/>
                      <a:pt x="13204" y="362"/>
                    </a:cubicBezTo>
                    <a:lnTo>
                      <a:pt x="1006" y="8661"/>
                    </a:lnTo>
                    <a:cubicBezTo>
                      <a:pt x="0" y="9604"/>
                      <a:pt x="25" y="11830"/>
                      <a:pt x="1748" y="12471"/>
                    </a:cubicBezTo>
                    <a:lnTo>
                      <a:pt x="27275" y="21752"/>
                    </a:lnTo>
                    <a:cubicBezTo>
                      <a:pt x="27468" y="21821"/>
                      <a:pt x="27667" y="21854"/>
                      <a:pt x="27864" y="21854"/>
                    </a:cubicBezTo>
                    <a:cubicBezTo>
                      <a:pt x="28349" y="21854"/>
                      <a:pt x="28822" y="21653"/>
                      <a:pt x="29161" y="21286"/>
                    </a:cubicBezTo>
                    <a:lnTo>
                      <a:pt x="38982" y="10598"/>
                    </a:lnTo>
                    <a:cubicBezTo>
                      <a:pt x="39837" y="9655"/>
                      <a:pt x="39800" y="8120"/>
                      <a:pt x="39133" y="7391"/>
                    </a:cubicBezTo>
                    <a:lnTo>
                      <a:pt x="14813" y="85"/>
                    </a:lnTo>
                    <a:cubicBezTo>
                      <a:pt x="14635" y="28"/>
                      <a:pt x="14451" y="0"/>
                      <a:pt x="1426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597;p25">
                <a:extLst>
                  <a:ext uri="{FF2B5EF4-FFF2-40B4-BE49-F238E27FC236}">
                    <a16:creationId xmlns:a16="http://schemas.microsoft.com/office/drawing/2014/main" id="{CF5C12D6-87CA-449B-B432-F57735BF2D7B}"/>
                  </a:ext>
                </a:extLst>
              </p:cNvPr>
              <p:cNvSpPr/>
              <p:nvPr/>
            </p:nvSpPr>
            <p:spPr>
              <a:xfrm>
                <a:off x="3441550" y="3602000"/>
                <a:ext cx="991550" cy="546675"/>
              </a:xfrm>
              <a:custGeom>
                <a:avLst/>
                <a:gdLst/>
                <a:ahLst/>
                <a:cxnLst/>
                <a:rect l="l" t="t" r="r" b="b"/>
                <a:pathLst>
                  <a:path w="39662" h="21867" extrusionOk="0">
                    <a:moveTo>
                      <a:pt x="14092" y="0"/>
                    </a:moveTo>
                    <a:cubicBezTo>
                      <a:pt x="13710" y="0"/>
                      <a:pt x="13334" y="123"/>
                      <a:pt x="13028" y="362"/>
                    </a:cubicBezTo>
                    <a:lnTo>
                      <a:pt x="1107" y="9441"/>
                    </a:lnTo>
                    <a:cubicBezTo>
                      <a:pt x="0" y="10271"/>
                      <a:pt x="264" y="12019"/>
                      <a:pt x="1572" y="12484"/>
                    </a:cubicBezTo>
                    <a:lnTo>
                      <a:pt x="27099" y="21764"/>
                    </a:lnTo>
                    <a:cubicBezTo>
                      <a:pt x="27292" y="21833"/>
                      <a:pt x="27491" y="21866"/>
                      <a:pt x="27688" y="21866"/>
                    </a:cubicBezTo>
                    <a:cubicBezTo>
                      <a:pt x="28173" y="21866"/>
                      <a:pt x="28646" y="21665"/>
                      <a:pt x="28985" y="21299"/>
                    </a:cubicBezTo>
                    <a:lnTo>
                      <a:pt x="38806" y="10610"/>
                    </a:lnTo>
                    <a:cubicBezTo>
                      <a:pt x="39661" y="9667"/>
                      <a:pt x="39271" y="8158"/>
                      <a:pt x="38064" y="7756"/>
                    </a:cubicBezTo>
                    <a:lnTo>
                      <a:pt x="14637" y="85"/>
                    </a:lnTo>
                    <a:cubicBezTo>
                      <a:pt x="14459" y="28"/>
                      <a:pt x="14275" y="0"/>
                      <a:pt x="140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598;p25">
                <a:extLst>
                  <a:ext uri="{FF2B5EF4-FFF2-40B4-BE49-F238E27FC236}">
                    <a16:creationId xmlns:a16="http://schemas.microsoft.com/office/drawing/2014/main" id="{286441E6-6AA0-45E8-ACA9-A5E2815BC661}"/>
                  </a:ext>
                </a:extLst>
              </p:cNvPr>
              <p:cNvSpPr/>
              <p:nvPr/>
            </p:nvSpPr>
            <p:spPr>
              <a:xfrm>
                <a:off x="3450350" y="3601800"/>
                <a:ext cx="977075" cy="548025"/>
              </a:xfrm>
              <a:custGeom>
                <a:avLst/>
                <a:gdLst/>
                <a:ahLst/>
                <a:cxnLst/>
                <a:rect l="l" t="t" r="r" b="b"/>
                <a:pathLst>
                  <a:path w="39083" h="21921" extrusionOk="0">
                    <a:moveTo>
                      <a:pt x="13767" y="0"/>
                    </a:moveTo>
                    <a:cubicBezTo>
                      <a:pt x="13689" y="0"/>
                      <a:pt x="13610" y="6"/>
                      <a:pt x="13531" y="18"/>
                    </a:cubicBezTo>
                    <a:cubicBezTo>
                      <a:pt x="13305" y="43"/>
                      <a:pt x="13078" y="118"/>
                      <a:pt x="12877" y="231"/>
                    </a:cubicBezTo>
                    <a:cubicBezTo>
                      <a:pt x="12802" y="269"/>
                      <a:pt x="12739" y="319"/>
                      <a:pt x="12676" y="370"/>
                    </a:cubicBezTo>
                    <a:lnTo>
                      <a:pt x="12726" y="332"/>
                    </a:lnTo>
                    <a:cubicBezTo>
                      <a:pt x="12764" y="307"/>
                      <a:pt x="12814" y="282"/>
                      <a:pt x="12890" y="244"/>
                    </a:cubicBezTo>
                    <a:cubicBezTo>
                      <a:pt x="13091" y="131"/>
                      <a:pt x="13317" y="55"/>
                      <a:pt x="13543" y="30"/>
                    </a:cubicBezTo>
                    <a:cubicBezTo>
                      <a:pt x="13608" y="26"/>
                      <a:pt x="13671" y="23"/>
                      <a:pt x="13733" y="23"/>
                    </a:cubicBezTo>
                    <a:cubicBezTo>
                      <a:pt x="13841" y="23"/>
                      <a:pt x="13947" y="31"/>
                      <a:pt x="14059" y="55"/>
                    </a:cubicBezTo>
                    <a:cubicBezTo>
                      <a:pt x="14260" y="93"/>
                      <a:pt x="14449" y="156"/>
                      <a:pt x="14650" y="231"/>
                    </a:cubicBezTo>
                    <a:lnTo>
                      <a:pt x="16121" y="722"/>
                    </a:lnTo>
                    <a:lnTo>
                      <a:pt x="25502" y="3815"/>
                    </a:lnTo>
                    <a:lnTo>
                      <a:pt x="31991" y="5940"/>
                    </a:lnTo>
                    <a:lnTo>
                      <a:pt x="35612" y="7122"/>
                    </a:lnTo>
                    <a:lnTo>
                      <a:pt x="37499" y="7751"/>
                    </a:lnTo>
                    <a:cubicBezTo>
                      <a:pt x="37649" y="7789"/>
                      <a:pt x="37813" y="7852"/>
                      <a:pt x="37964" y="7927"/>
                    </a:cubicBezTo>
                    <a:cubicBezTo>
                      <a:pt x="38039" y="7965"/>
                      <a:pt x="38102" y="8015"/>
                      <a:pt x="38178" y="8065"/>
                    </a:cubicBezTo>
                    <a:cubicBezTo>
                      <a:pt x="38203" y="8091"/>
                      <a:pt x="38240" y="8116"/>
                      <a:pt x="38278" y="8141"/>
                    </a:cubicBezTo>
                    <a:lnTo>
                      <a:pt x="38366" y="8229"/>
                    </a:lnTo>
                    <a:cubicBezTo>
                      <a:pt x="38857" y="8719"/>
                      <a:pt x="38995" y="9449"/>
                      <a:pt x="38731" y="10090"/>
                    </a:cubicBezTo>
                    <a:cubicBezTo>
                      <a:pt x="38605" y="10404"/>
                      <a:pt x="38354" y="10656"/>
                      <a:pt x="38115" y="10920"/>
                    </a:cubicBezTo>
                    <a:lnTo>
                      <a:pt x="36669" y="12492"/>
                    </a:lnTo>
                    <a:lnTo>
                      <a:pt x="33676" y="15749"/>
                    </a:lnTo>
                    <a:lnTo>
                      <a:pt x="30582" y="19119"/>
                    </a:lnTo>
                    <a:lnTo>
                      <a:pt x="28998" y="20854"/>
                    </a:lnTo>
                    <a:cubicBezTo>
                      <a:pt x="28721" y="21143"/>
                      <a:pt x="28482" y="21470"/>
                      <a:pt x="28130" y="21634"/>
                    </a:cubicBezTo>
                    <a:cubicBezTo>
                      <a:pt x="27886" y="21760"/>
                      <a:pt x="27609" y="21828"/>
                      <a:pt x="27332" y="21828"/>
                    </a:cubicBezTo>
                    <a:cubicBezTo>
                      <a:pt x="27224" y="21828"/>
                      <a:pt x="27117" y="21818"/>
                      <a:pt x="27011" y="21797"/>
                    </a:cubicBezTo>
                    <a:cubicBezTo>
                      <a:pt x="26822" y="21747"/>
                      <a:pt x="26634" y="21684"/>
                      <a:pt x="26445" y="21608"/>
                    </a:cubicBezTo>
                    <a:lnTo>
                      <a:pt x="25892" y="21407"/>
                    </a:lnTo>
                    <a:lnTo>
                      <a:pt x="24785" y="21005"/>
                    </a:lnTo>
                    <a:lnTo>
                      <a:pt x="22585" y="20200"/>
                    </a:lnTo>
                    <a:lnTo>
                      <a:pt x="18272" y="18628"/>
                    </a:lnTo>
                    <a:lnTo>
                      <a:pt x="10123" y="15673"/>
                    </a:lnTo>
                    <a:lnTo>
                      <a:pt x="2754" y="12995"/>
                    </a:lnTo>
                    <a:lnTo>
                      <a:pt x="1899" y="12680"/>
                    </a:lnTo>
                    <a:lnTo>
                      <a:pt x="1472" y="12529"/>
                    </a:lnTo>
                    <a:cubicBezTo>
                      <a:pt x="1333" y="12479"/>
                      <a:pt x="1195" y="12429"/>
                      <a:pt x="1069" y="12366"/>
                    </a:cubicBezTo>
                    <a:cubicBezTo>
                      <a:pt x="541" y="12115"/>
                      <a:pt x="189" y="11612"/>
                      <a:pt x="126" y="11033"/>
                    </a:cubicBezTo>
                    <a:cubicBezTo>
                      <a:pt x="88" y="10756"/>
                      <a:pt x="114" y="10480"/>
                      <a:pt x="214" y="10216"/>
                    </a:cubicBezTo>
                    <a:cubicBezTo>
                      <a:pt x="315" y="9964"/>
                      <a:pt x="478" y="9738"/>
                      <a:pt x="679" y="9562"/>
                    </a:cubicBezTo>
                    <a:cubicBezTo>
                      <a:pt x="1094" y="9210"/>
                      <a:pt x="1522" y="8895"/>
                      <a:pt x="1937" y="8581"/>
                    </a:cubicBezTo>
                    <a:lnTo>
                      <a:pt x="9796" y="2583"/>
                    </a:lnTo>
                    <a:lnTo>
                      <a:pt x="11934" y="948"/>
                    </a:lnTo>
                    <a:lnTo>
                      <a:pt x="12487" y="521"/>
                    </a:lnTo>
                    <a:lnTo>
                      <a:pt x="12663" y="370"/>
                    </a:lnTo>
                    <a:lnTo>
                      <a:pt x="12663" y="370"/>
                    </a:lnTo>
                    <a:cubicBezTo>
                      <a:pt x="12663" y="370"/>
                      <a:pt x="12600" y="407"/>
                      <a:pt x="12475" y="508"/>
                    </a:cubicBezTo>
                    <a:lnTo>
                      <a:pt x="11921" y="923"/>
                    </a:lnTo>
                    <a:lnTo>
                      <a:pt x="9771" y="2545"/>
                    </a:lnTo>
                    <a:lnTo>
                      <a:pt x="1899" y="8518"/>
                    </a:lnTo>
                    <a:cubicBezTo>
                      <a:pt x="1484" y="8845"/>
                      <a:pt x="1044" y="9147"/>
                      <a:pt x="617" y="9499"/>
                    </a:cubicBezTo>
                    <a:cubicBezTo>
                      <a:pt x="403" y="9688"/>
                      <a:pt x="239" y="9927"/>
                      <a:pt x="139" y="10191"/>
                    </a:cubicBezTo>
                    <a:cubicBezTo>
                      <a:pt x="38" y="10455"/>
                      <a:pt x="0" y="10744"/>
                      <a:pt x="38" y="11033"/>
                    </a:cubicBezTo>
                    <a:cubicBezTo>
                      <a:pt x="101" y="11637"/>
                      <a:pt x="478" y="12165"/>
                      <a:pt x="1019" y="12429"/>
                    </a:cubicBezTo>
                    <a:cubicBezTo>
                      <a:pt x="1157" y="12492"/>
                      <a:pt x="1296" y="12542"/>
                      <a:pt x="1434" y="12592"/>
                    </a:cubicBezTo>
                    <a:lnTo>
                      <a:pt x="1861" y="12756"/>
                    </a:lnTo>
                    <a:lnTo>
                      <a:pt x="2717" y="13070"/>
                    </a:lnTo>
                    <a:lnTo>
                      <a:pt x="10085" y="15749"/>
                    </a:lnTo>
                    <a:lnTo>
                      <a:pt x="18234" y="18716"/>
                    </a:lnTo>
                    <a:lnTo>
                      <a:pt x="22534" y="20288"/>
                    </a:lnTo>
                    <a:lnTo>
                      <a:pt x="24735" y="21093"/>
                    </a:lnTo>
                    <a:lnTo>
                      <a:pt x="25854" y="21495"/>
                    </a:lnTo>
                    <a:lnTo>
                      <a:pt x="26408" y="21696"/>
                    </a:lnTo>
                    <a:cubicBezTo>
                      <a:pt x="26596" y="21772"/>
                      <a:pt x="26785" y="21835"/>
                      <a:pt x="26986" y="21885"/>
                    </a:cubicBezTo>
                    <a:cubicBezTo>
                      <a:pt x="27101" y="21909"/>
                      <a:pt x="27217" y="21921"/>
                      <a:pt x="27333" y="21921"/>
                    </a:cubicBezTo>
                    <a:cubicBezTo>
                      <a:pt x="27826" y="21921"/>
                      <a:pt x="28312" y="21711"/>
                      <a:pt x="28658" y="21344"/>
                    </a:cubicBezTo>
                    <a:lnTo>
                      <a:pt x="29048" y="20917"/>
                    </a:lnTo>
                    <a:lnTo>
                      <a:pt x="30633" y="19182"/>
                    </a:lnTo>
                    <a:lnTo>
                      <a:pt x="33739" y="15812"/>
                    </a:lnTo>
                    <a:lnTo>
                      <a:pt x="36719" y="12555"/>
                    </a:lnTo>
                    <a:lnTo>
                      <a:pt x="38178" y="10970"/>
                    </a:lnTo>
                    <a:cubicBezTo>
                      <a:pt x="38291" y="10832"/>
                      <a:pt x="38416" y="10719"/>
                      <a:pt x="38530" y="10580"/>
                    </a:cubicBezTo>
                    <a:cubicBezTo>
                      <a:pt x="38593" y="10505"/>
                      <a:pt x="38643" y="10430"/>
                      <a:pt x="38681" y="10354"/>
                    </a:cubicBezTo>
                    <a:cubicBezTo>
                      <a:pt x="38731" y="10279"/>
                      <a:pt x="38781" y="10203"/>
                      <a:pt x="38806" y="10115"/>
                    </a:cubicBezTo>
                    <a:cubicBezTo>
                      <a:pt x="39083" y="9449"/>
                      <a:pt x="38932" y="8669"/>
                      <a:pt x="38416" y="8153"/>
                    </a:cubicBezTo>
                    <a:lnTo>
                      <a:pt x="38328" y="8065"/>
                    </a:lnTo>
                    <a:cubicBezTo>
                      <a:pt x="38291" y="8040"/>
                      <a:pt x="38253" y="8015"/>
                      <a:pt x="38215" y="7990"/>
                    </a:cubicBezTo>
                    <a:cubicBezTo>
                      <a:pt x="38152" y="7940"/>
                      <a:pt x="38077" y="7889"/>
                      <a:pt x="38002" y="7852"/>
                    </a:cubicBezTo>
                    <a:cubicBezTo>
                      <a:pt x="37851" y="7776"/>
                      <a:pt x="37687" y="7713"/>
                      <a:pt x="37524" y="7663"/>
                    </a:cubicBezTo>
                    <a:lnTo>
                      <a:pt x="35637" y="7047"/>
                    </a:lnTo>
                    <a:lnTo>
                      <a:pt x="32028" y="5865"/>
                    </a:lnTo>
                    <a:lnTo>
                      <a:pt x="25527" y="3740"/>
                    </a:lnTo>
                    <a:lnTo>
                      <a:pt x="16121" y="684"/>
                    </a:lnTo>
                    <a:lnTo>
                      <a:pt x="14650" y="206"/>
                    </a:lnTo>
                    <a:cubicBezTo>
                      <a:pt x="14449" y="131"/>
                      <a:pt x="14248" y="68"/>
                      <a:pt x="14046" y="30"/>
                    </a:cubicBezTo>
                    <a:cubicBezTo>
                      <a:pt x="13956" y="9"/>
                      <a:pt x="13863" y="0"/>
                      <a:pt x="1376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599;p25">
                <a:extLst>
                  <a:ext uri="{FF2B5EF4-FFF2-40B4-BE49-F238E27FC236}">
                    <a16:creationId xmlns:a16="http://schemas.microsoft.com/office/drawing/2014/main" id="{41B4EAE8-1E97-4D99-991C-169E542B1658}"/>
                  </a:ext>
                </a:extLst>
              </p:cNvPr>
              <p:cNvSpPr/>
              <p:nvPr/>
            </p:nvSpPr>
            <p:spPr>
              <a:xfrm>
                <a:off x="4257975" y="3960600"/>
                <a:ext cx="36475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032" extrusionOk="0">
                    <a:moveTo>
                      <a:pt x="729" y="1"/>
                    </a:moveTo>
                    <a:cubicBezTo>
                      <a:pt x="327" y="1"/>
                      <a:pt x="0" y="227"/>
                      <a:pt x="0" y="516"/>
                    </a:cubicBezTo>
                    <a:cubicBezTo>
                      <a:pt x="0" y="806"/>
                      <a:pt x="327" y="1032"/>
                      <a:pt x="729" y="1032"/>
                    </a:cubicBezTo>
                    <a:cubicBezTo>
                      <a:pt x="1132" y="1032"/>
                      <a:pt x="1459" y="806"/>
                      <a:pt x="1459" y="516"/>
                    </a:cubicBezTo>
                    <a:cubicBezTo>
                      <a:pt x="1459" y="227"/>
                      <a:pt x="1132" y="1"/>
                      <a:pt x="7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600;p25">
                <a:extLst>
                  <a:ext uri="{FF2B5EF4-FFF2-40B4-BE49-F238E27FC236}">
                    <a16:creationId xmlns:a16="http://schemas.microsoft.com/office/drawing/2014/main" id="{CB24E18D-2699-4AD8-A0CD-A406DDCE4E1A}"/>
                  </a:ext>
                </a:extLst>
              </p:cNvPr>
              <p:cNvSpPr/>
              <p:nvPr/>
            </p:nvSpPr>
            <p:spPr>
              <a:xfrm>
                <a:off x="3910275" y="3974750"/>
                <a:ext cx="144625" cy="83650"/>
              </a:xfrm>
              <a:custGeom>
                <a:avLst/>
                <a:gdLst/>
                <a:ahLst/>
                <a:cxnLst/>
                <a:rect l="l" t="t" r="r" b="b"/>
                <a:pathLst>
                  <a:path w="5785" h="3346" extrusionOk="0">
                    <a:moveTo>
                      <a:pt x="2540" y="1"/>
                    </a:moveTo>
                    <a:cubicBezTo>
                      <a:pt x="1773" y="604"/>
                      <a:pt x="918" y="1070"/>
                      <a:pt x="0" y="1397"/>
                    </a:cubicBezTo>
                    <a:lnTo>
                      <a:pt x="5294" y="3346"/>
                    </a:lnTo>
                    <a:cubicBezTo>
                      <a:pt x="5332" y="3295"/>
                      <a:pt x="5370" y="3245"/>
                      <a:pt x="5408" y="3195"/>
                    </a:cubicBezTo>
                    <a:cubicBezTo>
                      <a:pt x="5785" y="2591"/>
                      <a:pt x="5659" y="1925"/>
                      <a:pt x="5005" y="1447"/>
                    </a:cubicBezTo>
                    <a:cubicBezTo>
                      <a:pt x="4540" y="1082"/>
                      <a:pt x="3836" y="831"/>
                      <a:pt x="3257" y="529"/>
                    </a:cubicBezTo>
                    <a:cubicBezTo>
                      <a:pt x="2993" y="391"/>
                      <a:pt x="2742" y="214"/>
                      <a:pt x="254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601;p25">
                <a:extLst>
                  <a:ext uri="{FF2B5EF4-FFF2-40B4-BE49-F238E27FC236}">
                    <a16:creationId xmlns:a16="http://schemas.microsoft.com/office/drawing/2014/main" id="{4190EE1C-6D82-4FE5-97DB-2AA8AC7DBF52}"/>
                  </a:ext>
                </a:extLst>
              </p:cNvPr>
              <p:cNvSpPr/>
              <p:nvPr/>
            </p:nvSpPr>
            <p:spPr>
              <a:xfrm>
                <a:off x="3650925" y="3785825"/>
                <a:ext cx="334500" cy="250875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0035" extrusionOk="0">
                    <a:moveTo>
                      <a:pt x="7734" y="0"/>
                    </a:moveTo>
                    <a:lnTo>
                      <a:pt x="0" y="5068"/>
                    </a:lnTo>
                    <a:lnTo>
                      <a:pt x="13053" y="10035"/>
                    </a:lnTo>
                    <a:cubicBezTo>
                      <a:pt x="13367" y="9771"/>
                      <a:pt x="13380" y="9293"/>
                      <a:pt x="13241" y="8903"/>
                    </a:cubicBezTo>
                    <a:cubicBezTo>
                      <a:pt x="13116" y="8513"/>
                      <a:pt x="11934" y="7646"/>
                      <a:pt x="11745" y="7382"/>
                    </a:cubicBezTo>
                    <a:cubicBezTo>
                      <a:pt x="11179" y="6539"/>
                      <a:pt x="12512" y="5797"/>
                      <a:pt x="12411" y="4791"/>
                    </a:cubicBezTo>
                    <a:cubicBezTo>
                      <a:pt x="12336" y="3886"/>
                      <a:pt x="11167" y="2754"/>
                      <a:pt x="10437" y="2201"/>
                    </a:cubicBezTo>
                    <a:cubicBezTo>
                      <a:pt x="9708" y="1648"/>
                      <a:pt x="8023" y="315"/>
                      <a:pt x="7734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602;p25">
                <a:extLst>
                  <a:ext uri="{FF2B5EF4-FFF2-40B4-BE49-F238E27FC236}">
                    <a16:creationId xmlns:a16="http://schemas.microsoft.com/office/drawing/2014/main" id="{A80399D8-4B57-4BBD-A6D2-8B59CF3B0059}"/>
                  </a:ext>
                </a:extLst>
              </p:cNvPr>
              <p:cNvSpPr/>
              <p:nvPr/>
            </p:nvSpPr>
            <p:spPr>
              <a:xfrm>
                <a:off x="3749625" y="3614500"/>
                <a:ext cx="638825" cy="475650"/>
              </a:xfrm>
              <a:custGeom>
                <a:avLst/>
                <a:gdLst/>
                <a:ahLst/>
                <a:cxnLst/>
                <a:rect l="l" t="t" r="r" b="b"/>
                <a:pathLst>
                  <a:path w="25553" h="19026" extrusionOk="0">
                    <a:moveTo>
                      <a:pt x="12840" y="3823"/>
                    </a:moveTo>
                    <a:lnTo>
                      <a:pt x="20850" y="6514"/>
                    </a:lnTo>
                    <a:cubicBezTo>
                      <a:pt x="20875" y="7067"/>
                      <a:pt x="20787" y="7746"/>
                      <a:pt x="19969" y="8086"/>
                    </a:cubicBezTo>
                    <a:lnTo>
                      <a:pt x="19969" y="8098"/>
                    </a:lnTo>
                    <a:cubicBezTo>
                      <a:pt x="19636" y="8236"/>
                      <a:pt x="19240" y="8296"/>
                      <a:pt x="18841" y="8296"/>
                    </a:cubicBezTo>
                    <a:cubicBezTo>
                      <a:pt x="18442" y="8296"/>
                      <a:pt x="18039" y="8236"/>
                      <a:pt x="17693" y="8136"/>
                    </a:cubicBezTo>
                    <a:cubicBezTo>
                      <a:pt x="17014" y="7935"/>
                      <a:pt x="16511" y="7608"/>
                      <a:pt x="15971" y="7319"/>
                    </a:cubicBezTo>
                    <a:cubicBezTo>
                      <a:pt x="15367" y="6979"/>
                      <a:pt x="14701" y="6778"/>
                      <a:pt x="14009" y="6740"/>
                    </a:cubicBezTo>
                    <a:cubicBezTo>
                      <a:pt x="13968" y="6739"/>
                      <a:pt x="13926" y="6738"/>
                      <a:pt x="13885" y="6738"/>
                    </a:cubicBezTo>
                    <a:cubicBezTo>
                      <a:pt x="13219" y="6738"/>
                      <a:pt x="12514" y="6898"/>
                      <a:pt x="11844" y="6898"/>
                    </a:cubicBezTo>
                    <a:cubicBezTo>
                      <a:pt x="11765" y="6898"/>
                      <a:pt x="11686" y="6896"/>
                      <a:pt x="11607" y="6891"/>
                    </a:cubicBezTo>
                    <a:cubicBezTo>
                      <a:pt x="10450" y="6841"/>
                      <a:pt x="9469" y="6262"/>
                      <a:pt x="9482" y="5545"/>
                    </a:cubicBezTo>
                    <a:cubicBezTo>
                      <a:pt x="9507" y="4716"/>
                      <a:pt x="10840" y="3873"/>
                      <a:pt x="12840" y="3823"/>
                    </a:cubicBezTo>
                    <a:close/>
                    <a:moveTo>
                      <a:pt x="23008" y="7936"/>
                    </a:moveTo>
                    <a:cubicBezTo>
                      <a:pt x="23264" y="7996"/>
                      <a:pt x="23509" y="8068"/>
                      <a:pt x="23754" y="8161"/>
                    </a:cubicBezTo>
                    <a:cubicBezTo>
                      <a:pt x="24006" y="8236"/>
                      <a:pt x="24257" y="8325"/>
                      <a:pt x="24509" y="8438"/>
                    </a:cubicBezTo>
                    <a:cubicBezTo>
                      <a:pt x="24232" y="8375"/>
                      <a:pt x="23968" y="8299"/>
                      <a:pt x="23704" y="8199"/>
                    </a:cubicBezTo>
                    <a:cubicBezTo>
                      <a:pt x="23472" y="8129"/>
                      <a:pt x="23240" y="8038"/>
                      <a:pt x="23008" y="7936"/>
                    </a:cubicBezTo>
                    <a:close/>
                    <a:moveTo>
                      <a:pt x="22736" y="8136"/>
                    </a:moveTo>
                    <a:lnTo>
                      <a:pt x="22736" y="8136"/>
                    </a:lnTo>
                    <a:cubicBezTo>
                      <a:pt x="23013" y="8186"/>
                      <a:pt x="23277" y="8274"/>
                      <a:pt x="23541" y="8375"/>
                    </a:cubicBezTo>
                    <a:cubicBezTo>
                      <a:pt x="23792" y="8450"/>
                      <a:pt x="24056" y="8538"/>
                      <a:pt x="24295" y="8651"/>
                    </a:cubicBezTo>
                    <a:cubicBezTo>
                      <a:pt x="24019" y="8589"/>
                      <a:pt x="23754" y="8501"/>
                      <a:pt x="23490" y="8413"/>
                    </a:cubicBezTo>
                    <a:cubicBezTo>
                      <a:pt x="23239" y="8337"/>
                      <a:pt x="22987" y="8236"/>
                      <a:pt x="22736" y="8136"/>
                    </a:cubicBezTo>
                    <a:close/>
                    <a:moveTo>
                      <a:pt x="22535" y="8350"/>
                    </a:moveTo>
                    <a:lnTo>
                      <a:pt x="22535" y="8350"/>
                    </a:lnTo>
                    <a:cubicBezTo>
                      <a:pt x="22799" y="8413"/>
                      <a:pt x="23063" y="8488"/>
                      <a:pt x="23327" y="8576"/>
                    </a:cubicBezTo>
                    <a:lnTo>
                      <a:pt x="23327" y="8589"/>
                    </a:lnTo>
                    <a:cubicBezTo>
                      <a:pt x="23591" y="8664"/>
                      <a:pt x="23842" y="8752"/>
                      <a:pt x="24094" y="8865"/>
                    </a:cubicBezTo>
                    <a:cubicBezTo>
                      <a:pt x="23817" y="8802"/>
                      <a:pt x="23553" y="8727"/>
                      <a:pt x="23289" y="8626"/>
                    </a:cubicBezTo>
                    <a:cubicBezTo>
                      <a:pt x="23025" y="8551"/>
                      <a:pt x="22774" y="8463"/>
                      <a:pt x="22535" y="8350"/>
                    </a:cubicBezTo>
                    <a:close/>
                    <a:moveTo>
                      <a:pt x="12840" y="8161"/>
                    </a:moveTo>
                    <a:lnTo>
                      <a:pt x="19077" y="10450"/>
                    </a:lnTo>
                    <a:lnTo>
                      <a:pt x="18586" y="10839"/>
                    </a:lnTo>
                    <a:lnTo>
                      <a:pt x="12337" y="8551"/>
                    </a:lnTo>
                    <a:lnTo>
                      <a:pt x="12840" y="8161"/>
                    </a:lnTo>
                    <a:close/>
                    <a:moveTo>
                      <a:pt x="11080" y="9355"/>
                    </a:moveTo>
                    <a:cubicBezTo>
                      <a:pt x="11125" y="9355"/>
                      <a:pt x="12320" y="9791"/>
                      <a:pt x="13795" y="10349"/>
                    </a:cubicBezTo>
                    <a:cubicBezTo>
                      <a:pt x="15292" y="10915"/>
                      <a:pt x="16549" y="11380"/>
                      <a:pt x="16537" y="11393"/>
                    </a:cubicBezTo>
                    <a:cubicBezTo>
                      <a:pt x="16536" y="11393"/>
                      <a:pt x="16536" y="11393"/>
                      <a:pt x="16535" y="11393"/>
                    </a:cubicBezTo>
                    <a:cubicBezTo>
                      <a:pt x="16489" y="11393"/>
                      <a:pt x="15233" y="10945"/>
                      <a:pt x="13745" y="10387"/>
                    </a:cubicBezTo>
                    <a:cubicBezTo>
                      <a:pt x="12249" y="9833"/>
                      <a:pt x="11066" y="9368"/>
                      <a:pt x="11079" y="9356"/>
                    </a:cubicBezTo>
                    <a:cubicBezTo>
                      <a:pt x="11079" y="9355"/>
                      <a:pt x="11080" y="9355"/>
                      <a:pt x="11080" y="9355"/>
                    </a:cubicBezTo>
                    <a:close/>
                    <a:moveTo>
                      <a:pt x="8904" y="8136"/>
                    </a:moveTo>
                    <a:cubicBezTo>
                      <a:pt x="8949" y="8136"/>
                      <a:pt x="11414" y="9062"/>
                      <a:pt x="14512" y="10211"/>
                    </a:cubicBezTo>
                    <a:cubicBezTo>
                      <a:pt x="17731" y="11380"/>
                      <a:pt x="20397" y="12348"/>
                      <a:pt x="20384" y="12361"/>
                    </a:cubicBezTo>
                    <a:cubicBezTo>
                      <a:pt x="20384" y="12361"/>
                      <a:pt x="20384" y="12361"/>
                      <a:pt x="20384" y="12361"/>
                    </a:cubicBezTo>
                    <a:cubicBezTo>
                      <a:pt x="20337" y="12361"/>
                      <a:pt x="17660" y="11410"/>
                      <a:pt x="14462" y="10261"/>
                    </a:cubicBezTo>
                    <a:cubicBezTo>
                      <a:pt x="11343" y="9092"/>
                      <a:pt x="8891" y="8148"/>
                      <a:pt x="8904" y="8136"/>
                    </a:cubicBezTo>
                    <a:cubicBezTo>
                      <a:pt x="8904" y="8136"/>
                      <a:pt x="8904" y="8136"/>
                      <a:pt x="8904" y="8136"/>
                    </a:cubicBezTo>
                    <a:close/>
                    <a:moveTo>
                      <a:pt x="13785" y="11345"/>
                    </a:moveTo>
                    <a:cubicBezTo>
                      <a:pt x="13943" y="11345"/>
                      <a:pt x="14099" y="11371"/>
                      <a:pt x="14248" y="11418"/>
                    </a:cubicBezTo>
                    <a:lnTo>
                      <a:pt x="16172" y="12110"/>
                    </a:lnTo>
                    <a:lnTo>
                      <a:pt x="17014" y="12411"/>
                    </a:lnTo>
                    <a:cubicBezTo>
                      <a:pt x="17128" y="12449"/>
                      <a:pt x="17241" y="12512"/>
                      <a:pt x="17329" y="12600"/>
                    </a:cubicBezTo>
                    <a:cubicBezTo>
                      <a:pt x="17392" y="12663"/>
                      <a:pt x="17417" y="12751"/>
                      <a:pt x="17417" y="12839"/>
                    </a:cubicBezTo>
                    <a:lnTo>
                      <a:pt x="17404" y="12839"/>
                    </a:lnTo>
                    <a:cubicBezTo>
                      <a:pt x="17379" y="12990"/>
                      <a:pt x="17203" y="13128"/>
                      <a:pt x="17014" y="13204"/>
                    </a:cubicBezTo>
                    <a:cubicBezTo>
                      <a:pt x="16826" y="13279"/>
                      <a:pt x="16637" y="13304"/>
                      <a:pt x="16448" y="13304"/>
                    </a:cubicBezTo>
                    <a:cubicBezTo>
                      <a:pt x="16323" y="13304"/>
                      <a:pt x="16210" y="13292"/>
                      <a:pt x="16084" y="13266"/>
                    </a:cubicBezTo>
                    <a:cubicBezTo>
                      <a:pt x="16059" y="13254"/>
                      <a:pt x="16021" y="13241"/>
                      <a:pt x="15983" y="13229"/>
                    </a:cubicBezTo>
                    <a:cubicBezTo>
                      <a:pt x="15946" y="13216"/>
                      <a:pt x="15908" y="13216"/>
                      <a:pt x="15883" y="13204"/>
                    </a:cubicBezTo>
                    <a:lnTo>
                      <a:pt x="15581" y="13103"/>
                    </a:lnTo>
                    <a:lnTo>
                      <a:pt x="14487" y="12726"/>
                    </a:lnTo>
                    <a:lnTo>
                      <a:pt x="13757" y="12462"/>
                    </a:lnTo>
                    <a:lnTo>
                      <a:pt x="13343" y="12323"/>
                    </a:lnTo>
                    <a:lnTo>
                      <a:pt x="13129" y="12248"/>
                    </a:lnTo>
                    <a:cubicBezTo>
                      <a:pt x="13053" y="12223"/>
                      <a:pt x="12990" y="12185"/>
                      <a:pt x="12928" y="12147"/>
                    </a:cubicBezTo>
                    <a:cubicBezTo>
                      <a:pt x="12827" y="12084"/>
                      <a:pt x="12777" y="11971"/>
                      <a:pt x="12789" y="11845"/>
                    </a:cubicBezTo>
                    <a:cubicBezTo>
                      <a:pt x="12827" y="11707"/>
                      <a:pt x="12915" y="11594"/>
                      <a:pt x="13041" y="11531"/>
                    </a:cubicBezTo>
                    <a:cubicBezTo>
                      <a:pt x="13217" y="11430"/>
                      <a:pt x="13418" y="11368"/>
                      <a:pt x="13619" y="11355"/>
                    </a:cubicBezTo>
                    <a:cubicBezTo>
                      <a:pt x="13674" y="11349"/>
                      <a:pt x="13730" y="11345"/>
                      <a:pt x="13785" y="11345"/>
                    </a:cubicBezTo>
                    <a:close/>
                    <a:moveTo>
                      <a:pt x="1572" y="0"/>
                    </a:moveTo>
                    <a:lnTo>
                      <a:pt x="1" y="1232"/>
                    </a:lnTo>
                    <a:lnTo>
                      <a:pt x="1" y="1232"/>
                    </a:lnTo>
                    <a:lnTo>
                      <a:pt x="252" y="1044"/>
                    </a:lnTo>
                    <a:cubicBezTo>
                      <a:pt x="1937" y="1144"/>
                      <a:pt x="3660" y="1283"/>
                      <a:pt x="4993" y="1786"/>
                    </a:cubicBezTo>
                    <a:cubicBezTo>
                      <a:pt x="5534" y="1974"/>
                      <a:pt x="6024" y="2276"/>
                      <a:pt x="6439" y="2666"/>
                    </a:cubicBezTo>
                    <a:cubicBezTo>
                      <a:pt x="7533" y="3093"/>
                      <a:pt x="8023" y="3986"/>
                      <a:pt x="7571" y="4854"/>
                    </a:cubicBezTo>
                    <a:cubicBezTo>
                      <a:pt x="7269" y="5407"/>
                      <a:pt x="6640" y="5923"/>
                      <a:pt x="6137" y="6438"/>
                    </a:cubicBezTo>
                    <a:cubicBezTo>
                      <a:pt x="5634" y="6966"/>
                      <a:pt x="5232" y="7570"/>
                      <a:pt x="5496" y="8060"/>
                    </a:cubicBezTo>
                    <a:cubicBezTo>
                      <a:pt x="5508" y="8098"/>
                      <a:pt x="5521" y="8123"/>
                      <a:pt x="5546" y="8148"/>
                    </a:cubicBezTo>
                    <a:lnTo>
                      <a:pt x="5697" y="7972"/>
                    </a:lnTo>
                    <a:cubicBezTo>
                      <a:pt x="5798" y="7822"/>
                      <a:pt x="5936" y="7721"/>
                      <a:pt x="6112" y="7658"/>
                    </a:cubicBezTo>
                    <a:cubicBezTo>
                      <a:pt x="6137" y="7645"/>
                      <a:pt x="6162" y="7620"/>
                      <a:pt x="6187" y="7608"/>
                    </a:cubicBezTo>
                    <a:cubicBezTo>
                      <a:pt x="6288" y="7419"/>
                      <a:pt x="6376" y="7218"/>
                      <a:pt x="6426" y="7017"/>
                    </a:cubicBezTo>
                    <a:cubicBezTo>
                      <a:pt x="6472" y="6889"/>
                      <a:pt x="6597" y="6827"/>
                      <a:pt x="6662" y="6827"/>
                    </a:cubicBezTo>
                    <a:cubicBezTo>
                      <a:pt x="6687" y="6827"/>
                      <a:pt x="6703" y="6836"/>
                      <a:pt x="6703" y="6853"/>
                    </a:cubicBezTo>
                    <a:cubicBezTo>
                      <a:pt x="6703" y="6992"/>
                      <a:pt x="6565" y="7532"/>
                      <a:pt x="6615" y="7595"/>
                    </a:cubicBezTo>
                    <a:cubicBezTo>
                      <a:pt x="6620" y="7602"/>
                      <a:pt x="6627" y="7605"/>
                      <a:pt x="6635" y="7605"/>
                    </a:cubicBezTo>
                    <a:cubicBezTo>
                      <a:pt x="6698" y="7605"/>
                      <a:pt x="6829" y="7394"/>
                      <a:pt x="6829" y="7394"/>
                    </a:cubicBezTo>
                    <a:cubicBezTo>
                      <a:pt x="7127" y="6857"/>
                      <a:pt x="7154" y="6739"/>
                      <a:pt x="7306" y="6739"/>
                    </a:cubicBezTo>
                    <a:cubicBezTo>
                      <a:pt x="7314" y="6739"/>
                      <a:pt x="7323" y="6739"/>
                      <a:pt x="7332" y="6740"/>
                    </a:cubicBezTo>
                    <a:cubicBezTo>
                      <a:pt x="7533" y="6740"/>
                      <a:pt x="7068" y="7595"/>
                      <a:pt x="7068" y="7595"/>
                    </a:cubicBezTo>
                    <a:cubicBezTo>
                      <a:pt x="7113" y="7528"/>
                      <a:pt x="7188" y="7480"/>
                      <a:pt x="7267" y="7480"/>
                    </a:cubicBezTo>
                    <a:cubicBezTo>
                      <a:pt x="7276" y="7480"/>
                      <a:pt x="7285" y="7481"/>
                      <a:pt x="7294" y="7482"/>
                    </a:cubicBezTo>
                    <a:cubicBezTo>
                      <a:pt x="7458" y="7482"/>
                      <a:pt x="7432" y="7608"/>
                      <a:pt x="7432" y="7608"/>
                    </a:cubicBezTo>
                    <a:cubicBezTo>
                      <a:pt x="7459" y="7563"/>
                      <a:pt x="7538" y="7556"/>
                      <a:pt x="7580" y="7556"/>
                    </a:cubicBezTo>
                    <a:cubicBezTo>
                      <a:pt x="7597" y="7556"/>
                      <a:pt x="7608" y="7557"/>
                      <a:pt x="7608" y="7557"/>
                    </a:cubicBezTo>
                    <a:cubicBezTo>
                      <a:pt x="7923" y="7645"/>
                      <a:pt x="7105" y="8400"/>
                      <a:pt x="7105" y="8400"/>
                    </a:cubicBezTo>
                    <a:lnTo>
                      <a:pt x="6703" y="8815"/>
                    </a:lnTo>
                    <a:cubicBezTo>
                      <a:pt x="6904" y="8878"/>
                      <a:pt x="7131" y="8941"/>
                      <a:pt x="7357" y="8991"/>
                    </a:cubicBezTo>
                    <a:cubicBezTo>
                      <a:pt x="8174" y="9180"/>
                      <a:pt x="9067" y="9305"/>
                      <a:pt x="9759" y="9620"/>
                    </a:cubicBezTo>
                    <a:cubicBezTo>
                      <a:pt x="10010" y="9720"/>
                      <a:pt x="10237" y="9871"/>
                      <a:pt x="10438" y="10047"/>
                    </a:cubicBezTo>
                    <a:lnTo>
                      <a:pt x="11997" y="10613"/>
                    </a:lnTo>
                    <a:cubicBezTo>
                      <a:pt x="12362" y="10751"/>
                      <a:pt x="12425" y="11041"/>
                      <a:pt x="12123" y="11254"/>
                    </a:cubicBezTo>
                    <a:cubicBezTo>
                      <a:pt x="11891" y="11403"/>
                      <a:pt x="11621" y="11476"/>
                      <a:pt x="11352" y="11476"/>
                    </a:cubicBezTo>
                    <a:cubicBezTo>
                      <a:pt x="11213" y="11476"/>
                      <a:pt x="11074" y="11457"/>
                      <a:pt x="10941" y="11418"/>
                    </a:cubicBezTo>
                    <a:cubicBezTo>
                      <a:pt x="10840" y="11757"/>
                      <a:pt x="10652" y="12059"/>
                      <a:pt x="10375" y="12286"/>
                    </a:cubicBezTo>
                    <a:lnTo>
                      <a:pt x="10174" y="12462"/>
                    </a:lnTo>
                    <a:cubicBezTo>
                      <a:pt x="10161" y="12575"/>
                      <a:pt x="10149" y="12675"/>
                      <a:pt x="10111" y="12789"/>
                    </a:cubicBezTo>
                    <a:lnTo>
                      <a:pt x="10815" y="13040"/>
                    </a:lnTo>
                    <a:cubicBezTo>
                      <a:pt x="13217" y="13895"/>
                      <a:pt x="15178" y="14587"/>
                      <a:pt x="15166" y="14599"/>
                    </a:cubicBezTo>
                    <a:cubicBezTo>
                      <a:pt x="15166" y="14599"/>
                      <a:pt x="15165" y="14599"/>
                      <a:pt x="15165" y="14599"/>
                    </a:cubicBezTo>
                    <a:cubicBezTo>
                      <a:pt x="15117" y="14599"/>
                      <a:pt x="13145" y="13925"/>
                      <a:pt x="10765" y="13090"/>
                    </a:cubicBezTo>
                    <a:lnTo>
                      <a:pt x="10098" y="12851"/>
                    </a:lnTo>
                    <a:cubicBezTo>
                      <a:pt x="10098" y="12864"/>
                      <a:pt x="10098" y="12877"/>
                      <a:pt x="10086" y="12902"/>
                    </a:cubicBezTo>
                    <a:cubicBezTo>
                      <a:pt x="10048" y="13027"/>
                      <a:pt x="9998" y="13141"/>
                      <a:pt x="9935" y="13254"/>
                    </a:cubicBezTo>
                    <a:lnTo>
                      <a:pt x="10400" y="13430"/>
                    </a:lnTo>
                    <a:cubicBezTo>
                      <a:pt x="12802" y="14272"/>
                      <a:pt x="14776" y="14964"/>
                      <a:pt x="14763" y="14977"/>
                    </a:cubicBezTo>
                    <a:cubicBezTo>
                      <a:pt x="14763" y="14977"/>
                      <a:pt x="14763" y="14977"/>
                      <a:pt x="14763" y="14977"/>
                    </a:cubicBezTo>
                    <a:cubicBezTo>
                      <a:pt x="14714" y="14977"/>
                      <a:pt x="12729" y="14302"/>
                      <a:pt x="10337" y="13468"/>
                    </a:cubicBezTo>
                    <a:lnTo>
                      <a:pt x="9910" y="13304"/>
                    </a:lnTo>
                    <a:cubicBezTo>
                      <a:pt x="9834" y="13442"/>
                      <a:pt x="9746" y="13581"/>
                      <a:pt x="9658" y="13719"/>
                    </a:cubicBezTo>
                    <a:lnTo>
                      <a:pt x="10111" y="13870"/>
                    </a:lnTo>
                    <a:cubicBezTo>
                      <a:pt x="11155" y="14235"/>
                      <a:pt x="11997" y="14549"/>
                      <a:pt x="11984" y="14549"/>
                    </a:cubicBezTo>
                    <a:cubicBezTo>
                      <a:pt x="11984" y="14549"/>
                      <a:pt x="11983" y="14549"/>
                      <a:pt x="11982" y="14549"/>
                    </a:cubicBezTo>
                    <a:cubicBezTo>
                      <a:pt x="11923" y="14549"/>
                      <a:pt x="11082" y="14265"/>
                      <a:pt x="10060" y="13908"/>
                    </a:cubicBezTo>
                    <a:lnTo>
                      <a:pt x="9620" y="13757"/>
                    </a:lnTo>
                    <a:cubicBezTo>
                      <a:pt x="9419" y="13996"/>
                      <a:pt x="9205" y="14210"/>
                      <a:pt x="8966" y="14411"/>
                    </a:cubicBezTo>
                    <a:cubicBezTo>
                      <a:pt x="9180" y="14624"/>
                      <a:pt x="9419" y="14801"/>
                      <a:pt x="9683" y="14939"/>
                    </a:cubicBezTo>
                    <a:cubicBezTo>
                      <a:pt x="10262" y="15253"/>
                      <a:pt x="10966" y="15492"/>
                      <a:pt x="11431" y="15857"/>
                    </a:cubicBezTo>
                    <a:cubicBezTo>
                      <a:pt x="12085" y="16347"/>
                      <a:pt x="12098" y="17165"/>
                      <a:pt x="11733" y="17768"/>
                    </a:cubicBezTo>
                    <a:lnTo>
                      <a:pt x="15103" y="19026"/>
                    </a:lnTo>
                    <a:lnTo>
                      <a:pt x="17505" y="16448"/>
                    </a:lnTo>
                    <a:cubicBezTo>
                      <a:pt x="17203" y="16347"/>
                      <a:pt x="16914" y="16209"/>
                      <a:pt x="16650" y="16008"/>
                    </a:cubicBezTo>
                    <a:cubicBezTo>
                      <a:pt x="16109" y="15580"/>
                      <a:pt x="16034" y="14989"/>
                      <a:pt x="16398" y="14474"/>
                    </a:cubicBezTo>
                    <a:cubicBezTo>
                      <a:pt x="16700" y="14071"/>
                      <a:pt x="17128" y="13782"/>
                      <a:pt x="17593" y="13644"/>
                    </a:cubicBezTo>
                    <a:cubicBezTo>
                      <a:pt x="17945" y="13526"/>
                      <a:pt x="18310" y="13469"/>
                      <a:pt x="18673" y="13469"/>
                    </a:cubicBezTo>
                    <a:cubicBezTo>
                      <a:pt x="18932" y="13469"/>
                      <a:pt x="19190" y="13498"/>
                      <a:pt x="19441" y="13556"/>
                    </a:cubicBezTo>
                    <a:lnTo>
                      <a:pt x="19492" y="13581"/>
                    </a:lnTo>
                    <a:cubicBezTo>
                      <a:pt x="19693" y="13631"/>
                      <a:pt x="19894" y="13681"/>
                      <a:pt x="20083" y="13744"/>
                    </a:cubicBezTo>
                    <a:lnTo>
                      <a:pt x="25553" y="7998"/>
                    </a:lnTo>
                    <a:lnTo>
                      <a:pt x="15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603;p25">
                <a:extLst>
                  <a:ext uri="{FF2B5EF4-FFF2-40B4-BE49-F238E27FC236}">
                    <a16:creationId xmlns:a16="http://schemas.microsoft.com/office/drawing/2014/main" id="{D34D087D-B96D-47CE-B921-A5462D4DB954}"/>
                  </a:ext>
                </a:extLst>
              </p:cNvPr>
              <p:cNvSpPr/>
              <p:nvPr/>
            </p:nvSpPr>
            <p:spPr>
              <a:xfrm>
                <a:off x="4071225" y="3899200"/>
                <a:ext cx="112575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4503" h="1904" extrusionOk="0">
                    <a:moveTo>
                      <a:pt x="895" y="0"/>
                    </a:moveTo>
                    <a:cubicBezTo>
                      <a:pt x="853" y="0"/>
                      <a:pt x="810" y="2"/>
                      <a:pt x="768" y="5"/>
                    </a:cubicBezTo>
                    <a:cubicBezTo>
                      <a:pt x="579" y="17"/>
                      <a:pt x="403" y="80"/>
                      <a:pt x="252" y="168"/>
                    </a:cubicBezTo>
                    <a:cubicBezTo>
                      <a:pt x="126" y="219"/>
                      <a:pt x="51" y="332"/>
                      <a:pt x="13" y="457"/>
                    </a:cubicBezTo>
                    <a:cubicBezTo>
                      <a:pt x="1" y="558"/>
                      <a:pt x="51" y="659"/>
                      <a:pt x="139" y="722"/>
                    </a:cubicBezTo>
                    <a:cubicBezTo>
                      <a:pt x="202" y="759"/>
                      <a:pt x="252" y="797"/>
                      <a:pt x="315" y="822"/>
                    </a:cubicBezTo>
                    <a:lnTo>
                      <a:pt x="529" y="898"/>
                    </a:lnTo>
                    <a:lnTo>
                      <a:pt x="944" y="1036"/>
                    </a:lnTo>
                    <a:lnTo>
                      <a:pt x="1673" y="1300"/>
                    </a:lnTo>
                    <a:lnTo>
                      <a:pt x="2742" y="1690"/>
                    </a:lnTo>
                    <a:lnTo>
                      <a:pt x="3031" y="1790"/>
                    </a:lnTo>
                    <a:cubicBezTo>
                      <a:pt x="3069" y="1803"/>
                      <a:pt x="3094" y="1816"/>
                      <a:pt x="3132" y="1841"/>
                    </a:cubicBezTo>
                    <a:cubicBezTo>
                      <a:pt x="3132" y="1841"/>
                      <a:pt x="3170" y="1841"/>
                      <a:pt x="3245" y="1866"/>
                    </a:cubicBezTo>
                    <a:cubicBezTo>
                      <a:pt x="3358" y="1891"/>
                      <a:pt x="3471" y="1904"/>
                      <a:pt x="3584" y="1904"/>
                    </a:cubicBezTo>
                    <a:cubicBezTo>
                      <a:pt x="3773" y="1904"/>
                      <a:pt x="3949" y="1866"/>
                      <a:pt x="4125" y="1803"/>
                    </a:cubicBezTo>
                    <a:cubicBezTo>
                      <a:pt x="4301" y="1728"/>
                      <a:pt x="4465" y="1602"/>
                      <a:pt x="4490" y="1451"/>
                    </a:cubicBezTo>
                    <a:cubicBezTo>
                      <a:pt x="4502" y="1300"/>
                      <a:pt x="4389" y="1136"/>
                      <a:pt x="4113" y="1061"/>
                    </a:cubicBezTo>
                    <a:lnTo>
                      <a:pt x="3258" y="759"/>
                    </a:lnTo>
                    <a:cubicBezTo>
                      <a:pt x="2667" y="545"/>
                      <a:pt x="2013" y="307"/>
                      <a:pt x="1334" y="68"/>
                    </a:cubicBezTo>
                    <a:cubicBezTo>
                      <a:pt x="1187" y="19"/>
                      <a:pt x="1041" y="0"/>
                      <a:pt x="8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604;p25">
                <a:extLst>
                  <a:ext uri="{FF2B5EF4-FFF2-40B4-BE49-F238E27FC236}">
                    <a16:creationId xmlns:a16="http://schemas.microsoft.com/office/drawing/2014/main" id="{6108000D-B59E-46CB-B86C-9FDF33D3F5DD}"/>
                  </a:ext>
                </a:extLst>
              </p:cNvPr>
              <p:cNvSpPr/>
              <p:nvPr/>
            </p:nvSpPr>
            <p:spPr>
              <a:xfrm>
                <a:off x="3986350" y="3710050"/>
                <a:ext cx="285150" cy="111875"/>
              </a:xfrm>
              <a:custGeom>
                <a:avLst/>
                <a:gdLst/>
                <a:ahLst/>
                <a:cxnLst/>
                <a:rect l="l" t="t" r="r" b="b"/>
                <a:pathLst>
                  <a:path w="11406" h="4475" extrusionOk="0">
                    <a:moveTo>
                      <a:pt x="3371" y="1"/>
                    </a:moveTo>
                    <a:cubicBezTo>
                      <a:pt x="1371" y="51"/>
                      <a:pt x="26" y="881"/>
                      <a:pt x="13" y="1723"/>
                    </a:cubicBezTo>
                    <a:cubicBezTo>
                      <a:pt x="0" y="2428"/>
                      <a:pt x="981" y="3006"/>
                      <a:pt x="2138" y="3069"/>
                    </a:cubicBezTo>
                    <a:cubicBezTo>
                      <a:pt x="2198" y="3072"/>
                      <a:pt x="2259" y="3073"/>
                      <a:pt x="2320" y="3073"/>
                    </a:cubicBezTo>
                    <a:cubicBezTo>
                      <a:pt x="3004" y="3073"/>
                      <a:pt x="3722" y="2904"/>
                      <a:pt x="4414" y="2904"/>
                    </a:cubicBezTo>
                    <a:cubicBezTo>
                      <a:pt x="4456" y="2904"/>
                      <a:pt x="4498" y="2904"/>
                      <a:pt x="4540" y="2906"/>
                    </a:cubicBezTo>
                    <a:cubicBezTo>
                      <a:pt x="5232" y="2943"/>
                      <a:pt x="5898" y="3144"/>
                      <a:pt x="6502" y="3497"/>
                    </a:cubicBezTo>
                    <a:cubicBezTo>
                      <a:pt x="7042" y="3786"/>
                      <a:pt x="7545" y="4113"/>
                      <a:pt x="8224" y="4314"/>
                    </a:cubicBezTo>
                    <a:cubicBezTo>
                      <a:pt x="8564" y="4414"/>
                      <a:pt x="8963" y="4474"/>
                      <a:pt x="9361" y="4474"/>
                    </a:cubicBezTo>
                    <a:cubicBezTo>
                      <a:pt x="9759" y="4474"/>
                      <a:pt x="10155" y="4414"/>
                      <a:pt x="10488" y="4276"/>
                    </a:cubicBezTo>
                    <a:cubicBezTo>
                      <a:pt x="11318" y="3912"/>
                      <a:pt x="11406" y="3258"/>
                      <a:pt x="11368" y="2679"/>
                    </a:cubicBezTo>
                    <a:lnTo>
                      <a:pt x="3371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605;p25">
                <a:extLst>
                  <a:ext uri="{FF2B5EF4-FFF2-40B4-BE49-F238E27FC236}">
                    <a16:creationId xmlns:a16="http://schemas.microsoft.com/office/drawing/2014/main" id="{B8F6F196-EDD8-432B-A544-248760A23771}"/>
                  </a:ext>
                </a:extLst>
              </p:cNvPr>
              <p:cNvSpPr/>
              <p:nvPr/>
            </p:nvSpPr>
            <p:spPr>
              <a:xfrm>
                <a:off x="3994525" y="3889550"/>
                <a:ext cx="28625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284" extrusionOk="0">
                    <a:moveTo>
                      <a:pt x="0" y="1"/>
                    </a:moveTo>
                    <a:lnTo>
                      <a:pt x="591" y="1284"/>
                    </a:lnTo>
                    <a:cubicBezTo>
                      <a:pt x="856" y="1057"/>
                      <a:pt x="1057" y="755"/>
                      <a:pt x="1145" y="416"/>
                    </a:cubicBezTo>
                    <a:lnTo>
                      <a:pt x="1132" y="41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606;p25">
                <a:extLst>
                  <a:ext uri="{FF2B5EF4-FFF2-40B4-BE49-F238E27FC236}">
                    <a16:creationId xmlns:a16="http://schemas.microsoft.com/office/drawing/2014/main" id="{80B4DACE-2EA5-45E8-8138-B453385EE103}"/>
                  </a:ext>
                </a:extLst>
              </p:cNvPr>
              <p:cNvSpPr/>
              <p:nvPr/>
            </p:nvSpPr>
            <p:spPr>
              <a:xfrm>
                <a:off x="3855875" y="3681450"/>
                <a:ext cx="94650" cy="146200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5848" extrusionOk="0">
                    <a:moveTo>
                      <a:pt x="2202" y="0"/>
                    </a:moveTo>
                    <a:lnTo>
                      <a:pt x="2202" y="0"/>
                    </a:lnTo>
                    <a:cubicBezTo>
                      <a:pt x="2705" y="516"/>
                      <a:pt x="2906" y="1145"/>
                      <a:pt x="2579" y="1824"/>
                    </a:cubicBezTo>
                    <a:cubicBezTo>
                      <a:pt x="2277" y="2402"/>
                      <a:pt x="1611" y="2918"/>
                      <a:pt x="1057" y="3459"/>
                    </a:cubicBezTo>
                    <a:cubicBezTo>
                      <a:pt x="491" y="4012"/>
                      <a:pt x="1" y="4615"/>
                      <a:pt x="190" y="5156"/>
                    </a:cubicBezTo>
                    <a:cubicBezTo>
                      <a:pt x="278" y="5433"/>
                      <a:pt x="542" y="5659"/>
                      <a:pt x="894" y="5848"/>
                    </a:cubicBezTo>
                    <a:lnTo>
                      <a:pt x="1271" y="5533"/>
                    </a:lnTo>
                    <a:lnTo>
                      <a:pt x="1309" y="5483"/>
                    </a:lnTo>
                    <a:cubicBezTo>
                      <a:pt x="1284" y="5445"/>
                      <a:pt x="1271" y="5420"/>
                      <a:pt x="1258" y="5395"/>
                    </a:cubicBezTo>
                    <a:cubicBezTo>
                      <a:pt x="994" y="4892"/>
                      <a:pt x="1384" y="4288"/>
                      <a:pt x="1900" y="3773"/>
                    </a:cubicBezTo>
                    <a:cubicBezTo>
                      <a:pt x="2415" y="3245"/>
                      <a:pt x="3031" y="2742"/>
                      <a:pt x="3333" y="2188"/>
                    </a:cubicBezTo>
                    <a:cubicBezTo>
                      <a:pt x="3786" y="1321"/>
                      <a:pt x="3296" y="415"/>
                      <a:pt x="2202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607;p25">
                <a:extLst>
                  <a:ext uri="{FF2B5EF4-FFF2-40B4-BE49-F238E27FC236}">
                    <a16:creationId xmlns:a16="http://schemas.microsoft.com/office/drawing/2014/main" id="{29F105D6-146F-43E5-A247-BFDBAB0526A8}"/>
                  </a:ext>
                </a:extLst>
              </p:cNvPr>
              <p:cNvSpPr/>
              <p:nvPr/>
            </p:nvSpPr>
            <p:spPr>
              <a:xfrm>
                <a:off x="3911850" y="3835175"/>
                <a:ext cx="99050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21" extrusionOk="0">
                    <a:moveTo>
                      <a:pt x="227" y="1"/>
                    </a:moveTo>
                    <a:lnTo>
                      <a:pt x="0" y="227"/>
                    </a:lnTo>
                    <a:cubicBezTo>
                      <a:pt x="403" y="353"/>
                      <a:pt x="818" y="478"/>
                      <a:pt x="1195" y="617"/>
                    </a:cubicBezTo>
                    <a:cubicBezTo>
                      <a:pt x="1383" y="692"/>
                      <a:pt x="1585" y="780"/>
                      <a:pt x="1773" y="881"/>
                    </a:cubicBezTo>
                    <a:cubicBezTo>
                      <a:pt x="1966" y="784"/>
                      <a:pt x="2177" y="736"/>
                      <a:pt x="2390" y="736"/>
                    </a:cubicBezTo>
                    <a:cubicBezTo>
                      <a:pt x="2537" y="736"/>
                      <a:pt x="2686" y="759"/>
                      <a:pt x="2830" y="805"/>
                    </a:cubicBezTo>
                    <a:lnTo>
                      <a:pt x="3961" y="1220"/>
                    </a:lnTo>
                    <a:cubicBezTo>
                      <a:pt x="3760" y="1044"/>
                      <a:pt x="3521" y="906"/>
                      <a:pt x="3270" y="805"/>
                    </a:cubicBezTo>
                    <a:cubicBezTo>
                      <a:pt x="2578" y="504"/>
                      <a:pt x="1685" y="365"/>
                      <a:pt x="868" y="177"/>
                    </a:cubicBezTo>
                    <a:cubicBezTo>
                      <a:pt x="654" y="114"/>
                      <a:pt x="428" y="63"/>
                      <a:pt x="22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608;p25">
                <a:extLst>
                  <a:ext uri="{FF2B5EF4-FFF2-40B4-BE49-F238E27FC236}">
                    <a16:creationId xmlns:a16="http://schemas.microsoft.com/office/drawing/2014/main" id="{C8249C5A-9B76-4E6E-88C3-43C13FEE65F2}"/>
                  </a:ext>
                </a:extLst>
              </p:cNvPr>
              <p:cNvSpPr/>
              <p:nvPr/>
            </p:nvSpPr>
            <p:spPr>
              <a:xfrm>
                <a:off x="3603750" y="3632400"/>
                <a:ext cx="332000" cy="260950"/>
              </a:xfrm>
              <a:custGeom>
                <a:avLst/>
                <a:gdLst/>
                <a:ahLst/>
                <a:cxnLst/>
                <a:rect l="l" t="t" r="r" b="b"/>
                <a:pathLst>
                  <a:path w="13280" h="10438" extrusionOk="0">
                    <a:moveTo>
                      <a:pt x="6376" y="1"/>
                    </a:moveTo>
                    <a:lnTo>
                      <a:pt x="6137" y="189"/>
                    </a:lnTo>
                    <a:lnTo>
                      <a:pt x="1" y="4855"/>
                    </a:lnTo>
                    <a:cubicBezTo>
                      <a:pt x="647" y="4730"/>
                      <a:pt x="1314" y="4677"/>
                      <a:pt x="1974" y="4677"/>
                    </a:cubicBezTo>
                    <a:cubicBezTo>
                      <a:pt x="2046" y="4677"/>
                      <a:pt x="2117" y="4677"/>
                      <a:pt x="2189" y="4679"/>
                    </a:cubicBezTo>
                    <a:cubicBezTo>
                      <a:pt x="2126" y="4666"/>
                      <a:pt x="2051" y="4641"/>
                      <a:pt x="1988" y="4616"/>
                    </a:cubicBezTo>
                    <a:lnTo>
                      <a:pt x="1988" y="4616"/>
                    </a:lnTo>
                    <a:cubicBezTo>
                      <a:pt x="2101" y="4628"/>
                      <a:pt x="2214" y="4653"/>
                      <a:pt x="2315" y="4691"/>
                    </a:cubicBezTo>
                    <a:cubicBezTo>
                      <a:pt x="2353" y="4690"/>
                      <a:pt x="2390" y="4689"/>
                      <a:pt x="2427" y="4689"/>
                    </a:cubicBezTo>
                    <a:cubicBezTo>
                      <a:pt x="3044" y="4689"/>
                      <a:pt x="3358" y="4880"/>
                      <a:pt x="3358" y="4880"/>
                    </a:cubicBezTo>
                    <a:lnTo>
                      <a:pt x="3799" y="5081"/>
                    </a:lnTo>
                    <a:lnTo>
                      <a:pt x="3962" y="4943"/>
                    </a:lnTo>
                    <a:cubicBezTo>
                      <a:pt x="3899" y="4905"/>
                      <a:pt x="3861" y="4855"/>
                      <a:pt x="3836" y="4792"/>
                    </a:cubicBezTo>
                    <a:cubicBezTo>
                      <a:pt x="3786" y="4691"/>
                      <a:pt x="3899" y="4578"/>
                      <a:pt x="3736" y="4452"/>
                    </a:cubicBezTo>
                    <a:cubicBezTo>
                      <a:pt x="3031" y="3949"/>
                      <a:pt x="3811" y="3660"/>
                      <a:pt x="3723" y="3522"/>
                    </a:cubicBezTo>
                    <a:cubicBezTo>
                      <a:pt x="3534" y="3207"/>
                      <a:pt x="3346" y="2906"/>
                      <a:pt x="3459" y="2616"/>
                    </a:cubicBezTo>
                    <a:cubicBezTo>
                      <a:pt x="3547" y="2428"/>
                      <a:pt x="3786" y="2289"/>
                      <a:pt x="4037" y="2113"/>
                    </a:cubicBezTo>
                    <a:cubicBezTo>
                      <a:pt x="4289" y="1937"/>
                      <a:pt x="4628" y="1912"/>
                      <a:pt x="4905" y="1874"/>
                    </a:cubicBezTo>
                    <a:cubicBezTo>
                      <a:pt x="5308" y="1812"/>
                      <a:pt x="5760" y="1359"/>
                      <a:pt x="6049" y="1145"/>
                    </a:cubicBezTo>
                    <a:cubicBezTo>
                      <a:pt x="6502" y="793"/>
                      <a:pt x="7043" y="554"/>
                      <a:pt x="7621" y="466"/>
                    </a:cubicBezTo>
                    <a:cubicBezTo>
                      <a:pt x="7695" y="458"/>
                      <a:pt x="7774" y="453"/>
                      <a:pt x="7858" y="453"/>
                    </a:cubicBezTo>
                    <a:cubicBezTo>
                      <a:pt x="8386" y="453"/>
                      <a:pt x="9062" y="620"/>
                      <a:pt x="9269" y="881"/>
                    </a:cubicBezTo>
                    <a:cubicBezTo>
                      <a:pt x="9772" y="969"/>
                      <a:pt x="10325" y="1271"/>
                      <a:pt x="10501" y="1774"/>
                    </a:cubicBezTo>
                    <a:cubicBezTo>
                      <a:pt x="10501" y="1774"/>
                      <a:pt x="10903" y="2289"/>
                      <a:pt x="10702" y="2742"/>
                    </a:cubicBezTo>
                    <a:lnTo>
                      <a:pt x="10589" y="2968"/>
                    </a:lnTo>
                    <a:cubicBezTo>
                      <a:pt x="10476" y="3195"/>
                      <a:pt x="10287" y="3346"/>
                      <a:pt x="10224" y="3522"/>
                    </a:cubicBezTo>
                    <a:cubicBezTo>
                      <a:pt x="10174" y="3735"/>
                      <a:pt x="10287" y="3937"/>
                      <a:pt x="10312" y="4125"/>
                    </a:cubicBezTo>
                    <a:cubicBezTo>
                      <a:pt x="10363" y="4565"/>
                      <a:pt x="9834" y="5244"/>
                      <a:pt x="8904" y="5534"/>
                    </a:cubicBezTo>
                    <a:cubicBezTo>
                      <a:pt x="8576" y="5647"/>
                      <a:pt x="8235" y="5704"/>
                      <a:pt x="7896" y="5704"/>
                    </a:cubicBezTo>
                    <a:cubicBezTo>
                      <a:pt x="7482" y="5704"/>
                      <a:pt x="7071" y="5619"/>
                      <a:pt x="6691" y="5446"/>
                    </a:cubicBezTo>
                    <a:lnTo>
                      <a:pt x="6276" y="5810"/>
                    </a:lnTo>
                    <a:cubicBezTo>
                      <a:pt x="6829" y="6037"/>
                      <a:pt x="7785" y="6628"/>
                      <a:pt x="7797" y="7583"/>
                    </a:cubicBezTo>
                    <a:cubicBezTo>
                      <a:pt x="7822" y="8174"/>
                      <a:pt x="7923" y="9570"/>
                      <a:pt x="7948" y="9985"/>
                    </a:cubicBezTo>
                    <a:lnTo>
                      <a:pt x="7709" y="10073"/>
                    </a:lnTo>
                    <a:lnTo>
                      <a:pt x="7785" y="10438"/>
                    </a:lnTo>
                    <a:lnTo>
                      <a:pt x="8225" y="10073"/>
                    </a:lnTo>
                    <a:lnTo>
                      <a:pt x="11067" y="7319"/>
                    </a:lnTo>
                    <a:cubicBezTo>
                      <a:pt x="10727" y="7118"/>
                      <a:pt x="10652" y="7068"/>
                      <a:pt x="10551" y="6791"/>
                    </a:cubicBezTo>
                    <a:cubicBezTo>
                      <a:pt x="10375" y="6250"/>
                      <a:pt x="10866" y="5647"/>
                      <a:pt x="11419" y="5094"/>
                    </a:cubicBezTo>
                    <a:cubicBezTo>
                      <a:pt x="11985" y="4553"/>
                      <a:pt x="12651" y="4025"/>
                      <a:pt x="12940" y="3446"/>
                    </a:cubicBezTo>
                    <a:cubicBezTo>
                      <a:pt x="13280" y="2780"/>
                      <a:pt x="13079" y="2151"/>
                      <a:pt x="12563" y="1623"/>
                    </a:cubicBezTo>
                    <a:cubicBezTo>
                      <a:pt x="12148" y="1233"/>
                      <a:pt x="11658" y="931"/>
                      <a:pt x="11130" y="743"/>
                    </a:cubicBezTo>
                    <a:cubicBezTo>
                      <a:pt x="9784" y="240"/>
                      <a:pt x="8074" y="101"/>
                      <a:pt x="637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609;p25">
                <a:extLst>
                  <a:ext uri="{FF2B5EF4-FFF2-40B4-BE49-F238E27FC236}">
                    <a16:creationId xmlns:a16="http://schemas.microsoft.com/office/drawing/2014/main" id="{20D53683-2E65-4F4E-8323-7303A2292D8A}"/>
                  </a:ext>
                </a:extLst>
              </p:cNvPr>
              <p:cNvSpPr/>
              <p:nvPr/>
            </p:nvSpPr>
            <p:spPr>
              <a:xfrm>
                <a:off x="3757175" y="3734575"/>
                <a:ext cx="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" extrusionOk="0">
                    <a:moveTo>
                      <a:pt x="0" y="1"/>
                    </a:move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610;p25">
                <a:extLst>
                  <a:ext uri="{FF2B5EF4-FFF2-40B4-BE49-F238E27FC236}">
                    <a16:creationId xmlns:a16="http://schemas.microsoft.com/office/drawing/2014/main" id="{FA57FB6A-C10A-4BED-9DC6-F797401246FF}"/>
                  </a:ext>
                </a:extLst>
              </p:cNvPr>
              <p:cNvSpPr/>
              <p:nvPr/>
            </p:nvSpPr>
            <p:spPr>
              <a:xfrm>
                <a:off x="4150450" y="3950900"/>
                <a:ext cx="102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4088" h="2992" extrusionOk="0">
                    <a:moveTo>
                      <a:pt x="2631" y="0"/>
                    </a:moveTo>
                    <a:cubicBezTo>
                      <a:pt x="2267" y="0"/>
                      <a:pt x="1905" y="58"/>
                      <a:pt x="1560" y="175"/>
                    </a:cubicBezTo>
                    <a:cubicBezTo>
                      <a:pt x="1082" y="313"/>
                      <a:pt x="667" y="603"/>
                      <a:pt x="365" y="1005"/>
                    </a:cubicBezTo>
                    <a:cubicBezTo>
                      <a:pt x="1" y="1521"/>
                      <a:pt x="63" y="2099"/>
                      <a:pt x="617" y="2552"/>
                    </a:cubicBezTo>
                    <a:cubicBezTo>
                      <a:pt x="868" y="2740"/>
                      <a:pt x="1157" y="2891"/>
                      <a:pt x="1472" y="2979"/>
                    </a:cubicBezTo>
                    <a:lnTo>
                      <a:pt x="1510" y="2992"/>
                    </a:lnTo>
                    <a:lnTo>
                      <a:pt x="4087" y="288"/>
                    </a:lnTo>
                    <a:lnTo>
                      <a:pt x="4050" y="276"/>
                    </a:lnTo>
                    <a:cubicBezTo>
                      <a:pt x="3848" y="225"/>
                      <a:pt x="3660" y="162"/>
                      <a:pt x="3459" y="112"/>
                    </a:cubicBezTo>
                    <a:lnTo>
                      <a:pt x="3408" y="87"/>
                    </a:lnTo>
                    <a:cubicBezTo>
                      <a:pt x="3152" y="29"/>
                      <a:pt x="2891" y="0"/>
                      <a:pt x="2631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611;p25">
                <a:extLst>
                  <a:ext uri="{FF2B5EF4-FFF2-40B4-BE49-F238E27FC236}">
                    <a16:creationId xmlns:a16="http://schemas.microsoft.com/office/drawing/2014/main" id="{B3D60DFC-6D6E-43A0-B6CE-E2C1EEABF914}"/>
                  </a:ext>
                </a:extLst>
              </p:cNvPr>
              <p:cNvSpPr/>
              <p:nvPr/>
            </p:nvSpPr>
            <p:spPr>
              <a:xfrm>
                <a:off x="4323350" y="3812225"/>
                <a:ext cx="39000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52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52" y="114"/>
                      <a:pt x="504" y="214"/>
                      <a:pt x="755" y="290"/>
                    </a:cubicBezTo>
                    <a:cubicBezTo>
                      <a:pt x="1019" y="378"/>
                      <a:pt x="1283" y="466"/>
                      <a:pt x="1560" y="529"/>
                    </a:cubicBezTo>
                    <a:cubicBezTo>
                      <a:pt x="1308" y="416"/>
                      <a:pt x="1057" y="315"/>
                      <a:pt x="805" y="252"/>
                    </a:cubicBezTo>
                    <a:cubicBezTo>
                      <a:pt x="541" y="151"/>
                      <a:pt x="277" y="63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612;p25">
                <a:extLst>
                  <a:ext uri="{FF2B5EF4-FFF2-40B4-BE49-F238E27FC236}">
                    <a16:creationId xmlns:a16="http://schemas.microsoft.com/office/drawing/2014/main" id="{F193310A-8692-44C9-B656-0B6CEB2F2B71}"/>
                  </a:ext>
                </a:extLst>
              </p:cNvPr>
              <p:cNvSpPr/>
              <p:nvPr/>
            </p:nvSpPr>
            <p:spPr>
              <a:xfrm>
                <a:off x="4318000" y="3817575"/>
                <a:ext cx="39025" cy="12900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5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52" y="113"/>
                      <a:pt x="504" y="202"/>
                      <a:pt x="755" y="277"/>
                    </a:cubicBezTo>
                    <a:cubicBezTo>
                      <a:pt x="1019" y="378"/>
                      <a:pt x="1284" y="453"/>
                      <a:pt x="1560" y="516"/>
                    </a:cubicBezTo>
                    <a:cubicBezTo>
                      <a:pt x="1321" y="415"/>
                      <a:pt x="1057" y="315"/>
                      <a:pt x="806" y="239"/>
                    </a:cubicBezTo>
                    <a:cubicBezTo>
                      <a:pt x="542" y="139"/>
                      <a:pt x="278" y="63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613;p25">
                <a:extLst>
                  <a:ext uri="{FF2B5EF4-FFF2-40B4-BE49-F238E27FC236}">
                    <a16:creationId xmlns:a16="http://schemas.microsoft.com/office/drawing/2014/main" id="{C3AAC8AC-6307-493C-9B92-DF07251331B2}"/>
                  </a:ext>
                </a:extLst>
              </p:cNvPr>
              <p:cNvSpPr/>
              <p:nvPr/>
            </p:nvSpPr>
            <p:spPr>
              <a:xfrm>
                <a:off x="4312975" y="3822925"/>
                <a:ext cx="39000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529" extrusionOk="0">
                    <a:moveTo>
                      <a:pt x="1" y="0"/>
                    </a:moveTo>
                    <a:cubicBezTo>
                      <a:pt x="240" y="113"/>
                      <a:pt x="491" y="214"/>
                      <a:pt x="755" y="289"/>
                    </a:cubicBezTo>
                    <a:cubicBezTo>
                      <a:pt x="1019" y="377"/>
                      <a:pt x="1283" y="465"/>
                      <a:pt x="1560" y="528"/>
                    </a:cubicBezTo>
                    <a:cubicBezTo>
                      <a:pt x="1308" y="415"/>
                      <a:pt x="1057" y="314"/>
                      <a:pt x="793" y="239"/>
                    </a:cubicBezTo>
                    <a:cubicBezTo>
                      <a:pt x="529" y="151"/>
                      <a:pt x="265" y="63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614;p25">
                <a:extLst>
                  <a:ext uri="{FF2B5EF4-FFF2-40B4-BE49-F238E27FC236}">
                    <a16:creationId xmlns:a16="http://schemas.microsoft.com/office/drawing/2014/main" id="{DA333B44-588A-49C1-A637-E9E90B73F074}"/>
                  </a:ext>
                </a:extLst>
              </p:cNvPr>
              <p:cNvSpPr/>
              <p:nvPr/>
            </p:nvSpPr>
            <p:spPr>
              <a:xfrm>
                <a:off x="3971900" y="3817575"/>
                <a:ext cx="287650" cy="105650"/>
              </a:xfrm>
              <a:custGeom>
                <a:avLst/>
                <a:gdLst/>
                <a:ahLst/>
                <a:cxnLst/>
                <a:rect l="l" t="t" r="r" b="b"/>
                <a:pathLst>
                  <a:path w="11506" h="4226" extrusionOk="0">
                    <a:moveTo>
                      <a:pt x="13" y="0"/>
                    </a:moveTo>
                    <a:lnTo>
                      <a:pt x="13" y="0"/>
                    </a:lnTo>
                    <a:cubicBezTo>
                      <a:pt x="0" y="13"/>
                      <a:pt x="2452" y="969"/>
                      <a:pt x="5571" y="2125"/>
                    </a:cubicBezTo>
                    <a:cubicBezTo>
                      <a:pt x="8769" y="3287"/>
                      <a:pt x="11445" y="4226"/>
                      <a:pt x="11493" y="4226"/>
                    </a:cubicBezTo>
                    <a:cubicBezTo>
                      <a:pt x="11493" y="4226"/>
                      <a:pt x="11493" y="4226"/>
                      <a:pt x="11493" y="4225"/>
                    </a:cubicBezTo>
                    <a:cubicBezTo>
                      <a:pt x="11506" y="4213"/>
                      <a:pt x="8840" y="3257"/>
                      <a:pt x="5621" y="2088"/>
                    </a:cubicBezTo>
                    <a:cubicBezTo>
                      <a:pt x="2502" y="918"/>
                      <a:pt x="25" y="0"/>
                      <a:pt x="1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615;p25">
                <a:extLst>
                  <a:ext uri="{FF2B5EF4-FFF2-40B4-BE49-F238E27FC236}">
                    <a16:creationId xmlns:a16="http://schemas.microsoft.com/office/drawing/2014/main" id="{557A9181-AEDE-4285-8B82-D3F3464E17DE}"/>
                  </a:ext>
                </a:extLst>
              </p:cNvPr>
              <p:cNvSpPr/>
              <p:nvPr/>
            </p:nvSpPr>
            <p:spPr>
              <a:xfrm>
                <a:off x="4026275" y="3848375"/>
                <a:ext cx="137100" cy="50975"/>
              </a:xfrm>
              <a:custGeom>
                <a:avLst/>
                <a:gdLst/>
                <a:ahLst/>
                <a:cxnLst/>
                <a:rect l="l" t="t" r="r" b="b"/>
                <a:pathLst>
                  <a:path w="5484" h="2039" extrusionOk="0">
                    <a:moveTo>
                      <a:pt x="14" y="0"/>
                    </a:moveTo>
                    <a:cubicBezTo>
                      <a:pt x="14" y="0"/>
                      <a:pt x="13" y="0"/>
                      <a:pt x="13" y="1"/>
                    </a:cubicBezTo>
                    <a:cubicBezTo>
                      <a:pt x="0" y="13"/>
                      <a:pt x="1183" y="478"/>
                      <a:pt x="2691" y="1044"/>
                    </a:cubicBezTo>
                    <a:cubicBezTo>
                      <a:pt x="4180" y="1590"/>
                      <a:pt x="5424" y="2038"/>
                      <a:pt x="5469" y="2038"/>
                    </a:cubicBezTo>
                    <a:cubicBezTo>
                      <a:pt x="5470" y="2038"/>
                      <a:pt x="5470" y="2038"/>
                      <a:pt x="5471" y="2038"/>
                    </a:cubicBezTo>
                    <a:cubicBezTo>
                      <a:pt x="5483" y="2025"/>
                      <a:pt x="4251" y="1572"/>
                      <a:pt x="2729" y="1007"/>
                    </a:cubicBezTo>
                    <a:cubicBezTo>
                      <a:pt x="1241" y="436"/>
                      <a:pt x="59" y="0"/>
                      <a:pt x="1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616;p25">
                <a:extLst>
                  <a:ext uri="{FF2B5EF4-FFF2-40B4-BE49-F238E27FC236}">
                    <a16:creationId xmlns:a16="http://schemas.microsoft.com/office/drawing/2014/main" id="{934EA7E1-4BB4-4F5E-8E14-16BB3D6AE88A}"/>
                  </a:ext>
                </a:extLst>
              </p:cNvPr>
              <p:cNvSpPr/>
              <p:nvPr/>
            </p:nvSpPr>
            <p:spPr>
              <a:xfrm>
                <a:off x="3945175" y="3853550"/>
                <a:ext cx="115075" cy="47700"/>
              </a:xfrm>
              <a:custGeom>
                <a:avLst/>
                <a:gdLst/>
                <a:ahLst/>
                <a:cxnLst/>
                <a:rect l="l" t="t" r="r" b="b"/>
                <a:pathLst>
                  <a:path w="4603" h="1908" extrusionOk="0">
                    <a:moveTo>
                      <a:pt x="1057" y="1"/>
                    </a:moveTo>
                    <a:cubicBezTo>
                      <a:pt x="844" y="1"/>
                      <a:pt x="633" y="49"/>
                      <a:pt x="440" y="146"/>
                    </a:cubicBezTo>
                    <a:cubicBezTo>
                      <a:pt x="390" y="171"/>
                      <a:pt x="340" y="196"/>
                      <a:pt x="302" y="221"/>
                    </a:cubicBezTo>
                    <a:cubicBezTo>
                      <a:pt x="0" y="435"/>
                      <a:pt x="38" y="724"/>
                      <a:pt x="403" y="850"/>
                    </a:cubicBezTo>
                    <a:lnTo>
                      <a:pt x="1974" y="1428"/>
                    </a:lnTo>
                    <a:lnTo>
                      <a:pt x="3094" y="1843"/>
                    </a:lnTo>
                    <a:lnTo>
                      <a:pt x="3119" y="1843"/>
                    </a:lnTo>
                    <a:cubicBezTo>
                      <a:pt x="3256" y="1886"/>
                      <a:pt x="3396" y="1907"/>
                      <a:pt x="3535" y="1907"/>
                    </a:cubicBezTo>
                    <a:cubicBezTo>
                      <a:pt x="3804" y="1907"/>
                      <a:pt x="4069" y="1829"/>
                      <a:pt x="4301" y="1680"/>
                    </a:cubicBezTo>
                    <a:cubicBezTo>
                      <a:pt x="4603" y="1466"/>
                      <a:pt x="4540" y="1177"/>
                      <a:pt x="4175" y="1051"/>
                    </a:cubicBezTo>
                    <a:lnTo>
                      <a:pt x="2628" y="473"/>
                    </a:lnTo>
                    <a:lnTo>
                      <a:pt x="1497" y="70"/>
                    </a:lnTo>
                    <a:cubicBezTo>
                      <a:pt x="1353" y="24"/>
                      <a:pt x="1204" y="1"/>
                      <a:pt x="1057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617;p25">
                <a:extLst>
                  <a:ext uri="{FF2B5EF4-FFF2-40B4-BE49-F238E27FC236}">
                    <a16:creationId xmlns:a16="http://schemas.microsoft.com/office/drawing/2014/main" id="{7EE44C6F-6357-4FEE-A4E1-C9F242EEC20D}"/>
                  </a:ext>
                </a:extLst>
              </p:cNvPr>
              <p:cNvSpPr/>
              <p:nvPr/>
            </p:nvSpPr>
            <p:spPr>
              <a:xfrm>
                <a:off x="4069025" y="3898125"/>
                <a:ext cx="116025" cy="49300"/>
              </a:xfrm>
              <a:custGeom>
                <a:avLst/>
                <a:gdLst/>
                <a:ahLst/>
                <a:cxnLst/>
                <a:rect l="l" t="t" r="r" b="b"/>
                <a:pathLst>
                  <a:path w="4641" h="1972" extrusionOk="0">
                    <a:moveTo>
                      <a:pt x="1009" y="0"/>
                    </a:moveTo>
                    <a:cubicBezTo>
                      <a:pt x="954" y="0"/>
                      <a:pt x="898" y="4"/>
                      <a:pt x="843" y="10"/>
                    </a:cubicBezTo>
                    <a:cubicBezTo>
                      <a:pt x="642" y="35"/>
                      <a:pt x="441" y="98"/>
                      <a:pt x="265" y="199"/>
                    </a:cubicBezTo>
                    <a:cubicBezTo>
                      <a:pt x="139" y="262"/>
                      <a:pt x="51" y="375"/>
                      <a:pt x="13" y="513"/>
                    </a:cubicBezTo>
                    <a:cubicBezTo>
                      <a:pt x="1" y="626"/>
                      <a:pt x="51" y="739"/>
                      <a:pt x="164" y="802"/>
                    </a:cubicBezTo>
                    <a:cubicBezTo>
                      <a:pt x="214" y="840"/>
                      <a:pt x="290" y="878"/>
                      <a:pt x="353" y="903"/>
                    </a:cubicBezTo>
                    <a:lnTo>
                      <a:pt x="567" y="978"/>
                    </a:lnTo>
                    <a:lnTo>
                      <a:pt x="981" y="1129"/>
                    </a:lnTo>
                    <a:lnTo>
                      <a:pt x="1723" y="1381"/>
                    </a:lnTo>
                    <a:lnTo>
                      <a:pt x="2805" y="1758"/>
                    </a:lnTo>
                    <a:lnTo>
                      <a:pt x="3107" y="1859"/>
                    </a:lnTo>
                    <a:cubicBezTo>
                      <a:pt x="3144" y="1871"/>
                      <a:pt x="3170" y="1884"/>
                      <a:pt x="3207" y="1896"/>
                    </a:cubicBezTo>
                    <a:cubicBezTo>
                      <a:pt x="3182" y="1871"/>
                      <a:pt x="3144" y="1859"/>
                      <a:pt x="3119" y="1846"/>
                    </a:cubicBezTo>
                    <a:lnTo>
                      <a:pt x="2830" y="1745"/>
                    </a:lnTo>
                    <a:lnTo>
                      <a:pt x="1761" y="1356"/>
                    </a:lnTo>
                    <a:lnTo>
                      <a:pt x="1019" y="1091"/>
                    </a:lnTo>
                    <a:lnTo>
                      <a:pt x="617" y="953"/>
                    </a:lnTo>
                    <a:lnTo>
                      <a:pt x="403" y="865"/>
                    </a:lnTo>
                    <a:cubicBezTo>
                      <a:pt x="340" y="853"/>
                      <a:pt x="277" y="815"/>
                      <a:pt x="227" y="777"/>
                    </a:cubicBezTo>
                    <a:cubicBezTo>
                      <a:pt x="139" y="714"/>
                      <a:pt x="76" y="614"/>
                      <a:pt x="89" y="500"/>
                    </a:cubicBezTo>
                    <a:cubicBezTo>
                      <a:pt x="126" y="387"/>
                      <a:pt x="214" y="274"/>
                      <a:pt x="328" y="224"/>
                    </a:cubicBezTo>
                    <a:cubicBezTo>
                      <a:pt x="491" y="136"/>
                      <a:pt x="667" y="73"/>
                      <a:pt x="856" y="60"/>
                    </a:cubicBezTo>
                    <a:cubicBezTo>
                      <a:pt x="898" y="58"/>
                      <a:pt x="941" y="56"/>
                      <a:pt x="983" y="56"/>
                    </a:cubicBezTo>
                    <a:cubicBezTo>
                      <a:pt x="1129" y="56"/>
                      <a:pt x="1273" y="74"/>
                      <a:pt x="1409" y="123"/>
                    </a:cubicBezTo>
                    <a:cubicBezTo>
                      <a:pt x="2101" y="362"/>
                      <a:pt x="2742" y="588"/>
                      <a:pt x="3346" y="802"/>
                    </a:cubicBezTo>
                    <a:lnTo>
                      <a:pt x="4201" y="1104"/>
                    </a:lnTo>
                    <a:cubicBezTo>
                      <a:pt x="4465" y="1192"/>
                      <a:pt x="4590" y="1356"/>
                      <a:pt x="4565" y="1506"/>
                    </a:cubicBezTo>
                    <a:cubicBezTo>
                      <a:pt x="4540" y="1645"/>
                      <a:pt x="4389" y="1783"/>
                      <a:pt x="4213" y="1846"/>
                    </a:cubicBezTo>
                    <a:cubicBezTo>
                      <a:pt x="4037" y="1921"/>
                      <a:pt x="3861" y="1959"/>
                      <a:pt x="3672" y="1959"/>
                    </a:cubicBezTo>
                    <a:cubicBezTo>
                      <a:pt x="3559" y="1959"/>
                      <a:pt x="3434" y="1947"/>
                      <a:pt x="3320" y="1921"/>
                    </a:cubicBezTo>
                    <a:cubicBezTo>
                      <a:pt x="3245" y="1909"/>
                      <a:pt x="3220" y="1896"/>
                      <a:pt x="3207" y="1896"/>
                    </a:cubicBezTo>
                    <a:cubicBezTo>
                      <a:pt x="3245" y="1909"/>
                      <a:pt x="3283" y="1921"/>
                      <a:pt x="3320" y="1934"/>
                    </a:cubicBezTo>
                    <a:cubicBezTo>
                      <a:pt x="3434" y="1959"/>
                      <a:pt x="3547" y="1972"/>
                      <a:pt x="3672" y="1972"/>
                    </a:cubicBezTo>
                    <a:cubicBezTo>
                      <a:pt x="3861" y="1972"/>
                      <a:pt x="4050" y="1934"/>
                      <a:pt x="4238" y="1871"/>
                    </a:cubicBezTo>
                    <a:cubicBezTo>
                      <a:pt x="4427" y="1796"/>
                      <a:pt x="4603" y="1657"/>
                      <a:pt x="4628" y="1506"/>
                    </a:cubicBezTo>
                    <a:cubicBezTo>
                      <a:pt x="4641" y="1418"/>
                      <a:pt x="4616" y="1330"/>
                      <a:pt x="4553" y="1268"/>
                    </a:cubicBezTo>
                    <a:cubicBezTo>
                      <a:pt x="4465" y="1167"/>
                      <a:pt x="4364" y="1104"/>
                      <a:pt x="4238" y="1066"/>
                    </a:cubicBezTo>
                    <a:lnTo>
                      <a:pt x="3396" y="765"/>
                    </a:lnTo>
                    <a:lnTo>
                      <a:pt x="1472" y="73"/>
                    </a:lnTo>
                    <a:cubicBezTo>
                      <a:pt x="1323" y="26"/>
                      <a:pt x="1167" y="0"/>
                      <a:pt x="100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618;p25">
                <a:extLst>
                  <a:ext uri="{FF2B5EF4-FFF2-40B4-BE49-F238E27FC236}">
                    <a16:creationId xmlns:a16="http://schemas.microsoft.com/office/drawing/2014/main" id="{681F86CD-338C-4F80-8931-A9946F2670EF}"/>
                  </a:ext>
                </a:extLst>
              </p:cNvPr>
              <p:cNvSpPr/>
              <p:nvPr/>
            </p:nvSpPr>
            <p:spPr>
              <a:xfrm>
                <a:off x="3913725" y="3903075"/>
                <a:ext cx="21537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8615" h="3057" extrusionOk="0">
                    <a:moveTo>
                      <a:pt x="13" y="1"/>
                    </a:moveTo>
                    <a:cubicBezTo>
                      <a:pt x="1" y="13"/>
                      <a:pt x="1510" y="579"/>
                      <a:pt x="3534" y="1308"/>
                    </a:cubicBezTo>
                    <a:lnTo>
                      <a:pt x="4201" y="1547"/>
                    </a:lnTo>
                    <a:cubicBezTo>
                      <a:pt x="6581" y="2382"/>
                      <a:pt x="8553" y="3056"/>
                      <a:pt x="8601" y="3056"/>
                    </a:cubicBezTo>
                    <a:cubicBezTo>
                      <a:pt x="8601" y="3056"/>
                      <a:pt x="8602" y="3056"/>
                      <a:pt x="8602" y="3056"/>
                    </a:cubicBezTo>
                    <a:cubicBezTo>
                      <a:pt x="8614" y="3044"/>
                      <a:pt x="6653" y="2352"/>
                      <a:pt x="4251" y="1510"/>
                    </a:cubicBezTo>
                    <a:lnTo>
                      <a:pt x="3547" y="1258"/>
                    </a:lnTo>
                    <a:cubicBezTo>
                      <a:pt x="1547" y="529"/>
                      <a:pt x="26" y="1"/>
                      <a:pt x="1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619;p25">
                <a:extLst>
                  <a:ext uri="{FF2B5EF4-FFF2-40B4-BE49-F238E27FC236}">
                    <a16:creationId xmlns:a16="http://schemas.microsoft.com/office/drawing/2014/main" id="{EF3B1122-19FF-4DAE-B512-9B0359521254}"/>
                  </a:ext>
                </a:extLst>
              </p:cNvPr>
              <p:cNvSpPr/>
              <p:nvPr/>
            </p:nvSpPr>
            <p:spPr>
              <a:xfrm>
                <a:off x="3902725" y="3912500"/>
                <a:ext cx="21662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3070" extrusionOk="0">
                    <a:moveTo>
                      <a:pt x="13" y="1"/>
                    </a:moveTo>
                    <a:lnTo>
                      <a:pt x="13" y="1"/>
                    </a:lnTo>
                    <a:cubicBezTo>
                      <a:pt x="1" y="13"/>
                      <a:pt x="1635" y="617"/>
                      <a:pt x="3786" y="1397"/>
                    </a:cubicBezTo>
                    <a:lnTo>
                      <a:pt x="4213" y="1548"/>
                    </a:lnTo>
                    <a:cubicBezTo>
                      <a:pt x="6605" y="2395"/>
                      <a:pt x="8578" y="3069"/>
                      <a:pt x="8638" y="3069"/>
                    </a:cubicBezTo>
                    <a:cubicBezTo>
                      <a:pt x="8639" y="3069"/>
                      <a:pt x="8639" y="3069"/>
                      <a:pt x="8639" y="3069"/>
                    </a:cubicBezTo>
                    <a:cubicBezTo>
                      <a:pt x="8665" y="3057"/>
                      <a:pt x="6678" y="2365"/>
                      <a:pt x="4276" y="1510"/>
                    </a:cubicBezTo>
                    <a:lnTo>
                      <a:pt x="3811" y="1346"/>
                    </a:lnTo>
                    <a:cubicBezTo>
                      <a:pt x="1673" y="579"/>
                      <a:pt x="26" y="1"/>
                      <a:pt x="1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620;p25">
                <a:extLst>
                  <a:ext uri="{FF2B5EF4-FFF2-40B4-BE49-F238E27FC236}">
                    <a16:creationId xmlns:a16="http://schemas.microsoft.com/office/drawing/2014/main" id="{9A0D0B6D-493A-401D-A200-D4E6C9CEA899}"/>
                  </a:ext>
                </a:extLst>
              </p:cNvPr>
              <p:cNvSpPr/>
              <p:nvPr/>
            </p:nvSpPr>
            <p:spPr>
              <a:xfrm>
                <a:off x="3954900" y="3945200"/>
                <a:ext cx="94350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3774" h="1322" extrusionOk="0">
                    <a:moveTo>
                      <a:pt x="16" y="0"/>
                    </a:moveTo>
                    <a:cubicBezTo>
                      <a:pt x="15" y="0"/>
                      <a:pt x="14" y="0"/>
                      <a:pt x="14" y="1"/>
                    </a:cubicBezTo>
                    <a:cubicBezTo>
                      <a:pt x="1" y="13"/>
                      <a:pt x="592" y="227"/>
                      <a:pt x="1397" y="516"/>
                    </a:cubicBezTo>
                    <a:lnTo>
                      <a:pt x="1849" y="680"/>
                    </a:lnTo>
                    <a:cubicBezTo>
                      <a:pt x="2859" y="1037"/>
                      <a:pt x="3712" y="1321"/>
                      <a:pt x="3759" y="1321"/>
                    </a:cubicBezTo>
                    <a:cubicBezTo>
                      <a:pt x="3760" y="1321"/>
                      <a:pt x="3761" y="1321"/>
                      <a:pt x="3761" y="1321"/>
                    </a:cubicBezTo>
                    <a:cubicBezTo>
                      <a:pt x="3773" y="1308"/>
                      <a:pt x="2944" y="1007"/>
                      <a:pt x="1900" y="642"/>
                    </a:cubicBezTo>
                    <a:lnTo>
                      <a:pt x="1447" y="491"/>
                    </a:lnTo>
                    <a:cubicBezTo>
                      <a:pt x="654" y="198"/>
                      <a:pt x="62" y="0"/>
                      <a:pt x="1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621;p25">
                <a:extLst>
                  <a:ext uri="{FF2B5EF4-FFF2-40B4-BE49-F238E27FC236}">
                    <a16:creationId xmlns:a16="http://schemas.microsoft.com/office/drawing/2014/main" id="{5FFAC58B-6B35-4C7D-860E-DFC5CC4AFD0D}"/>
                  </a:ext>
                </a:extLst>
              </p:cNvPr>
              <p:cNvSpPr/>
              <p:nvPr/>
            </p:nvSpPr>
            <p:spPr>
              <a:xfrm>
                <a:off x="4058025" y="3818525"/>
                <a:ext cx="168525" cy="66650"/>
              </a:xfrm>
              <a:custGeom>
                <a:avLst/>
                <a:gdLst/>
                <a:ahLst/>
                <a:cxnLst/>
                <a:rect l="l" t="t" r="r" b="b"/>
                <a:pathLst>
                  <a:path w="6741" h="2666" extrusionOk="0">
                    <a:moveTo>
                      <a:pt x="504" y="0"/>
                    </a:moveTo>
                    <a:lnTo>
                      <a:pt x="1" y="377"/>
                    </a:lnTo>
                    <a:lnTo>
                      <a:pt x="6250" y="2666"/>
                    </a:lnTo>
                    <a:lnTo>
                      <a:pt x="6741" y="2289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622;p25">
                <a:extLst>
                  <a:ext uri="{FF2B5EF4-FFF2-40B4-BE49-F238E27FC236}">
                    <a16:creationId xmlns:a16="http://schemas.microsoft.com/office/drawing/2014/main" id="{275D66AB-DB35-4AB7-A914-9BC8A5E4D2FD}"/>
                  </a:ext>
                </a:extLst>
              </p:cNvPr>
              <p:cNvSpPr/>
              <p:nvPr/>
            </p:nvSpPr>
            <p:spPr>
              <a:xfrm>
                <a:off x="3696825" y="3871650"/>
                <a:ext cx="1480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453" extrusionOk="0">
                    <a:moveTo>
                      <a:pt x="591" y="0"/>
                    </a:moveTo>
                    <a:lnTo>
                      <a:pt x="0" y="403"/>
                    </a:lnTo>
                    <a:cubicBezTo>
                      <a:pt x="0" y="415"/>
                      <a:pt x="13" y="440"/>
                      <a:pt x="13" y="453"/>
                    </a:cubicBezTo>
                    <a:lnTo>
                      <a:pt x="63" y="403"/>
                    </a:lnTo>
                    <a:cubicBezTo>
                      <a:pt x="214" y="302"/>
                      <a:pt x="390" y="164"/>
                      <a:pt x="59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623;p25">
                <a:extLst>
                  <a:ext uri="{FF2B5EF4-FFF2-40B4-BE49-F238E27FC236}">
                    <a16:creationId xmlns:a16="http://schemas.microsoft.com/office/drawing/2014/main" id="{EBE3CC30-C371-4996-9EE2-B24D3598DA3D}"/>
                  </a:ext>
                </a:extLst>
              </p:cNvPr>
              <p:cNvSpPr/>
              <p:nvPr/>
            </p:nvSpPr>
            <p:spPr>
              <a:xfrm>
                <a:off x="3729200" y="3775125"/>
                <a:ext cx="211900" cy="170125"/>
              </a:xfrm>
              <a:custGeom>
                <a:avLst/>
                <a:gdLst/>
                <a:ahLst/>
                <a:cxnLst/>
                <a:rect l="l" t="t" r="r" b="b"/>
                <a:pathLst>
                  <a:path w="8476" h="6805" extrusionOk="0">
                    <a:moveTo>
                      <a:pt x="7595" y="982"/>
                    </a:moveTo>
                    <a:lnTo>
                      <a:pt x="7595" y="982"/>
                    </a:lnTo>
                    <a:cubicBezTo>
                      <a:pt x="7558" y="1057"/>
                      <a:pt x="7507" y="1120"/>
                      <a:pt x="7457" y="1170"/>
                    </a:cubicBezTo>
                    <a:lnTo>
                      <a:pt x="7306" y="1359"/>
                    </a:lnTo>
                    <a:cubicBezTo>
                      <a:pt x="7269" y="1397"/>
                      <a:pt x="7243" y="1434"/>
                      <a:pt x="7218" y="1472"/>
                    </a:cubicBezTo>
                    <a:cubicBezTo>
                      <a:pt x="7193" y="1510"/>
                      <a:pt x="7218" y="1547"/>
                      <a:pt x="7269" y="1547"/>
                    </a:cubicBezTo>
                    <a:cubicBezTo>
                      <a:pt x="7319" y="1535"/>
                      <a:pt x="7369" y="1497"/>
                      <a:pt x="7407" y="1459"/>
                    </a:cubicBezTo>
                    <a:cubicBezTo>
                      <a:pt x="7457" y="1422"/>
                      <a:pt x="7495" y="1397"/>
                      <a:pt x="7533" y="1359"/>
                    </a:cubicBezTo>
                    <a:cubicBezTo>
                      <a:pt x="7608" y="1296"/>
                      <a:pt x="7683" y="1233"/>
                      <a:pt x="7734" y="1183"/>
                    </a:cubicBezTo>
                    <a:cubicBezTo>
                      <a:pt x="7797" y="1120"/>
                      <a:pt x="7860" y="1070"/>
                      <a:pt x="7935" y="1019"/>
                    </a:cubicBezTo>
                    <a:lnTo>
                      <a:pt x="7935" y="1019"/>
                    </a:lnTo>
                    <a:cubicBezTo>
                      <a:pt x="7885" y="1082"/>
                      <a:pt x="7834" y="1145"/>
                      <a:pt x="7772" y="1195"/>
                    </a:cubicBezTo>
                    <a:cubicBezTo>
                      <a:pt x="7734" y="1233"/>
                      <a:pt x="7696" y="1283"/>
                      <a:pt x="7646" y="1321"/>
                    </a:cubicBezTo>
                    <a:cubicBezTo>
                      <a:pt x="7621" y="1346"/>
                      <a:pt x="7595" y="1371"/>
                      <a:pt x="7583" y="1397"/>
                    </a:cubicBezTo>
                    <a:cubicBezTo>
                      <a:pt x="7570" y="1434"/>
                      <a:pt x="7545" y="1472"/>
                      <a:pt x="7558" y="1510"/>
                    </a:cubicBezTo>
                    <a:cubicBezTo>
                      <a:pt x="7563" y="1526"/>
                      <a:pt x="7566" y="1530"/>
                      <a:pt x="7571" y="1530"/>
                    </a:cubicBezTo>
                    <a:cubicBezTo>
                      <a:pt x="7577" y="1530"/>
                      <a:pt x="7586" y="1522"/>
                      <a:pt x="7608" y="1522"/>
                    </a:cubicBezTo>
                    <a:cubicBezTo>
                      <a:pt x="7633" y="1497"/>
                      <a:pt x="7671" y="1485"/>
                      <a:pt x="7696" y="1459"/>
                    </a:cubicBezTo>
                    <a:cubicBezTo>
                      <a:pt x="7847" y="1371"/>
                      <a:pt x="7985" y="1258"/>
                      <a:pt x="8124" y="1145"/>
                    </a:cubicBezTo>
                    <a:lnTo>
                      <a:pt x="8124" y="1145"/>
                    </a:lnTo>
                    <a:cubicBezTo>
                      <a:pt x="8023" y="1296"/>
                      <a:pt x="7897" y="1409"/>
                      <a:pt x="7734" y="1497"/>
                    </a:cubicBezTo>
                    <a:cubicBezTo>
                      <a:pt x="7709" y="1510"/>
                      <a:pt x="7671" y="1535"/>
                      <a:pt x="7633" y="1547"/>
                    </a:cubicBezTo>
                    <a:cubicBezTo>
                      <a:pt x="7608" y="1560"/>
                      <a:pt x="7570" y="1560"/>
                      <a:pt x="7545" y="1560"/>
                    </a:cubicBezTo>
                    <a:cubicBezTo>
                      <a:pt x="7520" y="1560"/>
                      <a:pt x="7507" y="1547"/>
                      <a:pt x="7495" y="1522"/>
                    </a:cubicBezTo>
                    <a:cubicBezTo>
                      <a:pt x="7495" y="1497"/>
                      <a:pt x="7495" y="1472"/>
                      <a:pt x="7507" y="1447"/>
                    </a:cubicBezTo>
                    <a:lnTo>
                      <a:pt x="7507" y="1447"/>
                    </a:lnTo>
                    <a:cubicBezTo>
                      <a:pt x="7495" y="1472"/>
                      <a:pt x="7470" y="1485"/>
                      <a:pt x="7457" y="1497"/>
                    </a:cubicBezTo>
                    <a:cubicBezTo>
                      <a:pt x="7394" y="1547"/>
                      <a:pt x="7331" y="1585"/>
                      <a:pt x="7256" y="1598"/>
                    </a:cubicBezTo>
                    <a:cubicBezTo>
                      <a:pt x="7247" y="1601"/>
                      <a:pt x="7237" y="1602"/>
                      <a:pt x="7228" y="1602"/>
                    </a:cubicBezTo>
                    <a:cubicBezTo>
                      <a:pt x="7200" y="1602"/>
                      <a:pt x="7174" y="1588"/>
                      <a:pt x="7155" y="1560"/>
                    </a:cubicBezTo>
                    <a:cubicBezTo>
                      <a:pt x="7130" y="1535"/>
                      <a:pt x="7130" y="1510"/>
                      <a:pt x="7155" y="1485"/>
                    </a:cubicBezTo>
                    <a:cubicBezTo>
                      <a:pt x="7180" y="1447"/>
                      <a:pt x="7218" y="1409"/>
                      <a:pt x="7243" y="1371"/>
                    </a:cubicBezTo>
                    <a:lnTo>
                      <a:pt x="7419" y="1170"/>
                    </a:lnTo>
                    <a:cubicBezTo>
                      <a:pt x="7482" y="1107"/>
                      <a:pt x="7533" y="1044"/>
                      <a:pt x="7595" y="982"/>
                    </a:cubicBezTo>
                    <a:close/>
                    <a:moveTo>
                      <a:pt x="7279" y="1064"/>
                    </a:moveTo>
                    <a:cubicBezTo>
                      <a:pt x="7309" y="1064"/>
                      <a:pt x="7342" y="1073"/>
                      <a:pt x="7369" y="1082"/>
                    </a:cubicBezTo>
                    <a:cubicBezTo>
                      <a:pt x="7407" y="1095"/>
                      <a:pt x="7419" y="1132"/>
                      <a:pt x="7407" y="1170"/>
                    </a:cubicBezTo>
                    <a:cubicBezTo>
                      <a:pt x="7357" y="1220"/>
                      <a:pt x="7306" y="1258"/>
                      <a:pt x="7243" y="1283"/>
                    </a:cubicBezTo>
                    <a:cubicBezTo>
                      <a:pt x="7193" y="1321"/>
                      <a:pt x="7130" y="1346"/>
                      <a:pt x="7092" y="1371"/>
                    </a:cubicBezTo>
                    <a:cubicBezTo>
                      <a:pt x="7017" y="1409"/>
                      <a:pt x="6942" y="1434"/>
                      <a:pt x="6879" y="1459"/>
                    </a:cubicBezTo>
                    <a:cubicBezTo>
                      <a:pt x="6967" y="1485"/>
                      <a:pt x="7055" y="1535"/>
                      <a:pt x="7118" y="1598"/>
                    </a:cubicBezTo>
                    <a:cubicBezTo>
                      <a:pt x="7218" y="1723"/>
                      <a:pt x="7180" y="1837"/>
                      <a:pt x="7168" y="1837"/>
                    </a:cubicBezTo>
                    <a:cubicBezTo>
                      <a:pt x="7155" y="1837"/>
                      <a:pt x="7155" y="1736"/>
                      <a:pt x="7055" y="1623"/>
                    </a:cubicBezTo>
                    <a:cubicBezTo>
                      <a:pt x="7004" y="1560"/>
                      <a:pt x="6929" y="1510"/>
                      <a:pt x="6854" y="1472"/>
                    </a:cubicBezTo>
                    <a:cubicBezTo>
                      <a:pt x="6828" y="1485"/>
                      <a:pt x="6803" y="1485"/>
                      <a:pt x="6791" y="1497"/>
                    </a:cubicBezTo>
                    <a:cubicBezTo>
                      <a:pt x="6690" y="1535"/>
                      <a:pt x="6589" y="1560"/>
                      <a:pt x="6489" y="1573"/>
                    </a:cubicBezTo>
                    <a:cubicBezTo>
                      <a:pt x="6489" y="1573"/>
                      <a:pt x="6589" y="1535"/>
                      <a:pt x="6766" y="1472"/>
                    </a:cubicBezTo>
                    <a:cubicBezTo>
                      <a:pt x="6854" y="1434"/>
                      <a:pt x="6954" y="1397"/>
                      <a:pt x="7055" y="1346"/>
                    </a:cubicBezTo>
                    <a:cubicBezTo>
                      <a:pt x="7105" y="1321"/>
                      <a:pt x="7168" y="1283"/>
                      <a:pt x="7218" y="1258"/>
                    </a:cubicBezTo>
                    <a:cubicBezTo>
                      <a:pt x="7269" y="1233"/>
                      <a:pt x="7306" y="1195"/>
                      <a:pt x="7344" y="1158"/>
                    </a:cubicBezTo>
                    <a:cubicBezTo>
                      <a:pt x="7357" y="1145"/>
                      <a:pt x="7344" y="1120"/>
                      <a:pt x="7331" y="1107"/>
                    </a:cubicBezTo>
                    <a:cubicBezTo>
                      <a:pt x="7306" y="1107"/>
                      <a:pt x="7287" y="1102"/>
                      <a:pt x="7269" y="1102"/>
                    </a:cubicBezTo>
                    <a:cubicBezTo>
                      <a:pt x="7260" y="1102"/>
                      <a:pt x="7252" y="1103"/>
                      <a:pt x="7243" y="1107"/>
                    </a:cubicBezTo>
                    <a:cubicBezTo>
                      <a:pt x="7168" y="1107"/>
                      <a:pt x="7092" y="1120"/>
                      <a:pt x="7017" y="1145"/>
                    </a:cubicBezTo>
                    <a:cubicBezTo>
                      <a:pt x="6904" y="1158"/>
                      <a:pt x="6803" y="1195"/>
                      <a:pt x="6690" y="1246"/>
                    </a:cubicBezTo>
                    <a:lnTo>
                      <a:pt x="6665" y="1258"/>
                    </a:lnTo>
                    <a:lnTo>
                      <a:pt x="6665" y="1246"/>
                    </a:lnTo>
                    <a:cubicBezTo>
                      <a:pt x="6665" y="1158"/>
                      <a:pt x="6615" y="1120"/>
                      <a:pt x="6615" y="1120"/>
                    </a:cubicBezTo>
                    <a:lnTo>
                      <a:pt x="6615" y="1120"/>
                    </a:lnTo>
                    <a:cubicBezTo>
                      <a:pt x="6665" y="1132"/>
                      <a:pt x="6690" y="1170"/>
                      <a:pt x="6703" y="1220"/>
                    </a:cubicBezTo>
                    <a:cubicBezTo>
                      <a:pt x="6803" y="1170"/>
                      <a:pt x="6904" y="1132"/>
                      <a:pt x="7017" y="1107"/>
                    </a:cubicBezTo>
                    <a:cubicBezTo>
                      <a:pt x="7092" y="1082"/>
                      <a:pt x="7168" y="1070"/>
                      <a:pt x="7243" y="1070"/>
                    </a:cubicBezTo>
                    <a:cubicBezTo>
                      <a:pt x="7254" y="1066"/>
                      <a:pt x="7267" y="1064"/>
                      <a:pt x="7279" y="1064"/>
                    </a:cubicBezTo>
                    <a:close/>
                    <a:moveTo>
                      <a:pt x="7897" y="1"/>
                    </a:moveTo>
                    <a:cubicBezTo>
                      <a:pt x="7721" y="1"/>
                      <a:pt x="7709" y="101"/>
                      <a:pt x="7407" y="717"/>
                    </a:cubicBezTo>
                    <a:cubicBezTo>
                      <a:pt x="7407" y="717"/>
                      <a:pt x="7275" y="941"/>
                      <a:pt x="7212" y="941"/>
                    </a:cubicBezTo>
                    <a:cubicBezTo>
                      <a:pt x="7205" y="941"/>
                      <a:pt x="7198" y="938"/>
                      <a:pt x="7193" y="931"/>
                    </a:cubicBezTo>
                    <a:cubicBezTo>
                      <a:pt x="7143" y="868"/>
                      <a:pt x="7294" y="277"/>
                      <a:pt x="7281" y="139"/>
                    </a:cubicBezTo>
                    <a:cubicBezTo>
                      <a:pt x="7281" y="112"/>
                      <a:pt x="7261" y="100"/>
                      <a:pt x="7233" y="100"/>
                    </a:cubicBezTo>
                    <a:cubicBezTo>
                      <a:pt x="7167" y="100"/>
                      <a:pt x="7052" y="167"/>
                      <a:pt x="7017" y="290"/>
                    </a:cubicBezTo>
                    <a:cubicBezTo>
                      <a:pt x="6967" y="504"/>
                      <a:pt x="6891" y="717"/>
                      <a:pt x="6791" y="919"/>
                    </a:cubicBezTo>
                    <a:cubicBezTo>
                      <a:pt x="6766" y="944"/>
                      <a:pt x="6740" y="956"/>
                      <a:pt x="6703" y="969"/>
                    </a:cubicBezTo>
                    <a:cubicBezTo>
                      <a:pt x="6539" y="1044"/>
                      <a:pt x="6401" y="1158"/>
                      <a:pt x="6300" y="1309"/>
                    </a:cubicBezTo>
                    <a:lnTo>
                      <a:pt x="6162" y="1510"/>
                    </a:lnTo>
                    <a:lnTo>
                      <a:pt x="6124" y="1573"/>
                    </a:lnTo>
                    <a:lnTo>
                      <a:pt x="5747" y="1925"/>
                    </a:lnTo>
                    <a:lnTo>
                      <a:pt x="2792" y="4729"/>
                    </a:lnTo>
                    <a:cubicBezTo>
                      <a:pt x="2742" y="4842"/>
                      <a:pt x="2691" y="4955"/>
                      <a:pt x="2641" y="5068"/>
                    </a:cubicBezTo>
                    <a:cubicBezTo>
                      <a:pt x="2591" y="5194"/>
                      <a:pt x="2540" y="5307"/>
                      <a:pt x="2478" y="5420"/>
                    </a:cubicBezTo>
                    <a:cubicBezTo>
                      <a:pt x="2478" y="5295"/>
                      <a:pt x="2515" y="5182"/>
                      <a:pt x="2578" y="5068"/>
                    </a:cubicBezTo>
                    <a:cubicBezTo>
                      <a:pt x="2628" y="4955"/>
                      <a:pt x="2704" y="4842"/>
                      <a:pt x="2779" y="4741"/>
                    </a:cubicBezTo>
                    <a:lnTo>
                      <a:pt x="2716" y="4339"/>
                    </a:lnTo>
                    <a:lnTo>
                      <a:pt x="642" y="4741"/>
                    </a:lnTo>
                    <a:cubicBezTo>
                      <a:pt x="704" y="4754"/>
                      <a:pt x="755" y="4767"/>
                      <a:pt x="742" y="4767"/>
                    </a:cubicBezTo>
                    <a:cubicBezTo>
                      <a:pt x="711" y="4773"/>
                      <a:pt x="679" y="4776"/>
                      <a:pt x="648" y="4776"/>
                    </a:cubicBezTo>
                    <a:cubicBezTo>
                      <a:pt x="616" y="4776"/>
                      <a:pt x="585" y="4773"/>
                      <a:pt x="554" y="4767"/>
                    </a:cubicBezTo>
                    <a:lnTo>
                      <a:pt x="0" y="4880"/>
                    </a:lnTo>
                    <a:lnTo>
                      <a:pt x="478" y="6137"/>
                    </a:lnTo>
                    <a:cubicBezTo>
                      <a:pt x="604" y="6452"/>
                      <a:pt x="981" y="6691"/>
                      <a:pt x="1509" y="6766"/>
                    </a:cubicBezTo>
                    <a:cubicBezTo>
                      <a:pt x="1665" y="6792"/>
                      <a:pt x="1825" y="6805"/>
                      <a:pt x="1987" y="6805"/>
                    </a:cubicBezTo>
                    <a:cubicBezTo>
                      <a:pt x="2753" y="6805"/>
                      <a:pt x="3544" y="6523"/>
                      <a:pt x="3949" y="6087"/>
                    </a:cubicBezTo>
                    <a:lnTo>
                      <a:pt x="7067" y="2503"/>
                    </a:lnTo>
                    <a:lnTo>
                      <a:pt x="7281" y="2252"/>
                    </a:lnTo>
                    <a:lnTo>
                      <a:pt x="7671" y="1799"/>
                    </a:lnTo>
                    <a:cubicBezTo>
                      <a:pt x="7671" y="1799"/>
                      <a:pt x="8476" y="994"/>
                      <a:pt x="8161" y="894"/>
                    </a:cubicBezTo>
                    <a:cubicBezTo>
                      <a:pt x="8161" y="894"/>
                      <a:pt x="8150" y="893"/>
                      <a:pt x="8133" y="893"/>
                    </a:cubicBezTo>
                    <a:cubicBezTo>
                      <a:pt x="8091" y="893"/>
                      <a:pt x="8012" y="899"/>
                      <a:pt x="7985" y="944"/>
                    </a:cubicBezTo>
                    <a:cubicBezTo>
                      <a:pt x="7985" y="944"/>
                      <a:pt x="8010" y="806"/>
                      <a:pt x="7860" y="806"/>
                    </a:cubicBezTo>
                    <a:cubicBezTo>
                      <a:pt x="7772" y="806"/>
                      <a:pt x="7683" y="856"/>
                      <a:pt x="7633" y="931"/>
                    </a:cubicBezTo>
                    <a:cubicBezTo>
                      <a:pt x="7633" y="931"/>
                      <a:pt x="8086" y="13"/>
                      <a:pt x="7897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624;p25">
                <a:extLst>
                  <a:ext uri="{FF2B5EF4-FFF2-40B4-BE49-F238E27FC236}">
                    <a16:creationId xmlns:a16="http://schemas.microsoft.com/office/drawing/2014/main" id="{C2B2F7CF-FBC3-405B-B7B8-52CBC7AE43EA}"/>
                  </a:ext>
                </a:extLst>
              </p:cNvPr>
              <p:cNvSpPr/>
              <p:nvPr/>
            </p:nvSpPr>
            <p:spPr>
              <a:xfrm>
                <a:off x="3891100" y="3801850"/>
                <a:ext cx="23600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944" h="769" extrusionOk="0">
                    <a:moveTo>
                      <a:pt x="755" y="1"/>
                    </a:moveTo>
                    <a:cubicBezTo>
                      <a:pt x="679" y="13"/>
                      <a:pt x="604" y="26"/>
                      <a:pt x="528" y="38"/>
                    </a:cubicBezTo>
                    <a:cubicBezTo>
                      <a:pt x="415" y="63"/>
                      <a:pt x="315" y="101"/>
                      <a:pt x="214" y="151"/>
                    </a:cubicBezTo>
                    <a:cubicBezTo>
                      <a:pt x="214" y="114"/>
                      <a:pt x="176" y="76"/>
                      <a:pt x="139" y="51"/>
                    </a:cubicBezTo>
                    <a:cubicBezTo>
                      <a:pt x="126" y="51"/>
                      <a:pt x="189" y="89"/>
                      <a:pt x="189" y="177"/>
                    </a:cubicBezTo>
                    <a:lnTo>
                      <a:pt x="189" y="202"/>
                    </a:lnTo>
                    <a:lnTo>
                      <a:pt x="214" y="189"/>
                    </a:lnTo>
                    <a:cubicBezTo>
                      <a:pt x="315" y="139"/>
                      <a:pt x="428" y="101"/>
                      <a:pt x="541" y="76"/>
                    </a:cubicBezTo>
                    <a:cubicBezTo>
                      <a:pt x="604" y="51"/>
                      <a:pt x="679" y="51"/>
                      <a:pt x="755" y="38"/>
                    </a:cubicBezTo>
                    <a:cubicBezTo>
                      <a:pt x="780" y="38"/>
                      <a:pt x="818" y="38"/>
                      <a:pt x="843" y="51"/>
                    </a:cubicBezTo>
                    <a:cubicBezTo>
                      <a:pt x="868" y="51"/>
                      <a:pt x="868" y="76"/>
                      <a:pt x="855" y="89"/>
                    </a:cubicBezTo>
                    <a:cubicBezTo>
                      <a:pt x="818" y="139"/>
                      <a:pt x="780" y="164"/>
                      <a:pt x="730" y="189"/>
                    </a:cubicBezTo>
                    <a:cubicBezTo>
                      <a:pt x="679" y="227"/>
                      <a:pt x="629" y="252"/>
                      <a:pt x="579" y="277"/>
                    </a:cubicBezTo>
                    <a:cubicBezTo>
                      <a:pt x="478" y="328"/>
                      <a:pt x="378" y="365"/>
                      <a:pt x="290" y="403"/>
                    </a:cubicBezTo>
                    <a:cubicBezTo>
                      <a:pt x="113" y="466"/>
                      <a:pt x="0" y="504"/>
                      <a:pt x="0" y="504"/>
                    </a:cubicBezTo>
                    <a:cubicBezTo>
                      <a:pt x="101" y="491"/>
                      <a:pt x="202" y="466"/>
                      <a:pt x="302" y="428"/>
                    </a:cubicBezTo>
                    <a:cubicBezTo>
                      <a:pt x="327" y="416"/>
                      <a:pt x="352" y="416"/>
                      <a:pt x="365" y="403"/>
                    </a:cubicBezTo>
                    <a:cubicBezTo>
                      <a:pt x="440" y="441"/>
                      <a:pt x="516" y="491"/>
                      <a:pt x="579" y="566"/>
                    </a:cubicBezTo>
                    <a:cubicBezTo>
                      <a:pt x="662" y="662"/>
                      <a:pt x="667" y="769"/>
                      <a:pt x="688" y="769"/>
                    </a:cubicBezTo>
                    <a:cubicBezTo>
                      <a:pt x="689" y="769"/>
                      <a:pt x="691" y="768"/>
                      <a:pt x="692" y="768"/>
                    </a:cubicBezTo>
                    <a:cubicBezTo>
                      <a:pt x="704" y="768"/>
                      <a:pt x="742" y="654"/>
                      <a:pt x="629" y="541"/>
                    </a:cubicBezTo>
                    <a:cubicBezTo>
                      <a:pt x="566" y="466"/>
                      <a:pt x="491" y="416"/>
                      <a:pt x="390" y="403"/>
                    </a:cubicBezTo>
                    <a:cubicBezTo>
                      <a:pt x="466" y="365"/>
                      <a:pt x="541" y="340"/>
                      <a:pt x="604" y="302"/>
                    </a:cubicBezTo>
                    <a:cubicBezTo>
                      <a:pt x="667" y="277"/>
                      <a:pt x="717" y="252"/>
                      <a:pt x="767" y="214"/>
                    </a:cubicBezTo>
                    <a:cubicBezTo>
                      <a:pt x="818" y="189"/>
                      <a:pt x="881" y="151"/>
                      <a:pt x="918" y="101"/>
                    </a:cubicBezTo>
                    <a:cubicBezTo>
                      <a:pt x="943" y="63"/>
                      <a:pt x="931" y="26"/>
                      <a:pt x="893" y="13"/>
                    </a:cubicBezTo>
                    <a:cubicBezTo>
                      <a:pt x="843" y="1"/>
                      <a:pt x="805" y="1"/>
                      <a:pt x="755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625;p25">
                <a:extLst>
                  <a:ext uri="{FF2B5EF4-FFF2-40B4-BE49-F238E27FC236}">
                    <a16:creationId xmlns:a16="http://schemas.microsoft.com/office/drawing/2014/main" id="{C09B215E-D871-4BC0-A288-7BB11198F9F0}"/>
                  </a:ext>
                </a:extLst>
              </p:cNvPr>
              <p:cNvSpPr/>
              <p:nvPr/>
            </p:nvSpPr>
            <p:spPr>
              <a:xfrm>
                <a:off x="3907450" y="3799650"/>
                <a:ext cx="24550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982" h="608" extrusionOk="0">
                    <a:moveTo>
                      <a:pt x="465" y="1"/>
                    </a:moveTo>
                    <a:cubicBezTo>
                      <a:pt x="403" y="51"/>
                      <a:pt x="340" y="101"/>
                      <a:pt x="289" y="164"/>
                    </a:cubicBezTo>
                    <a:lnTo>
                      <a:pt x="113" y="365"/>
                    </a:lnTo>
                    <a:cubicBezTo>
                      <a:pt x="76" y="403"/>
                      <a:pt x="50" y="441"/>
                      <a:pt x="25" y="491"/>
                    </a:cubicBezTo>
                    <a:cubicBezTo>
                      <a:pt x="0" y="516"/>
                      <a:pt x="0" y="541"/>
                      <a:pt x="25" y="566"/>
                    </a:cubicBezTo>
                    <a:cubicBezTo>
                      <a:pt x="46" y="587"/>
                      <a:pt x="75" y="607"/>
                      <a:pt x="105" y="607"/>
                    </a:cubicBezTo>
                    <a:cubicBezTo>
                      <a:pt x="112" y="607"/>
                      <a:pt x="119" y="606"/>
                      <a:pt x="126" y="604"/>
                    </a:cubicBezTo>
                    <a:cubicBezTo>
                      <a:pt x="201" y="592"/>
                      <a:pt x="264" y="554"/>
                      <a:pt x="327" y="504"/>
                    </a:cubicBezTo>
                    <a:cubicBezTo>
                      <a:pt x="340" y="491"/>
                      <a:pt x="352" y="478"/>
                      <a:pt x="377" y="453"/>
                    </a:cubicBezTo>
                    <a:lnTo>
                      <a:pt x="377" y="453"/>
                    </a:lnTo>
                    <a:cubicBezTo>
                      <a:pt x="365" y="478"/>
                      <a:pt x="365" y="504"/>
                      <a:pt x="365" y="529"/>
                    </a:cubicBezTo>
                    <a:cubicBezTo>
                      <a:pt x="377" y="554"/>
                      <a:pt x="390" y="566"/>
                      <a:pt x="415" y="566"/>
                    </a:cubicBezTo>
                    <a:cubicBezTo>
                      <a:pt x="440" y="566"/>
                      <a:pt x="478" y="566"/>
                      <a:pt x="503" y="554"/>
                    </a:cubicBezTo>
                    <a:cubicBezTo>
                      <a:pt x="541" y="541"/>
                      <a:pt x="566" y="516"/>
                      <a:pt x="604" y="491"/>
                    </a:cubicBezTo>
                    <a:cubicBezTo>
                      <a:pt x="767" y="416"/>
                      <a:pt x="893" y="302"/>
                      <a:pt x="981" y="151"/>
                    </a:cubicBezTo>
                    <a:lnTo>
                      <a:pt x="981" y="151"/>
                    </a:lnTo>
                    <a:cubicBezTo>
                      <a:pt x="855" y="265"/>
                      <a:pt x="717" y="378"/>
                      <a:pt x="566" y="466"/>
                    </a:cubicBezTo>
                    <a:cubicBezTo>
                      <a:pt x="541" y="491"/>
                      <a:pt x="503" y="504"/>
                      <a:pt x="478" y="516"/>
                    </a:cubicBezTo>
                    <a:cubicBezTo>
                      <a:pt x="465" y="520"/>
                      <a:pt x="456" y="522"/>
                      <a:pt x="448" y="522"/>
                    </a:cubicBezTo>
                    <a:cubicBezTo>
                      <a:pt x="433" y="522"/>
                      <a:pt x="428" y="516"/>
                      <a:pt x="428" y="516"/>
                    </a:cubicBezTo>
                    <a:cubicBezTo>
                      <a:pt x="415" y="504"/>
                      <a:pt x="440" y="441"/>
                      <a:pt x="453" y="403"/>
                    </a:cubicBezTo>
                    <a:cubicBezTo>
                      <a:pt x="465" y="378"/>
                      <a:pt x="491" y="353"/>
                      <a:pt x="516" y="340"/>
                    </a:cubicBezTo>
                    <a:cubicBezTo>
                      <a:pt x="553" y="290"/>
                      <a:pt x="604" y="239"/>
                      <a:pt x="642" y="202"/>
                    </a:cubicBezTo>
                    <a:cubicBezTo>
                      <a:pt x="704" y="151"/>
                      <a:pt x="755" y="89"/>
                      <a:pt x="805" y="26"/>
                    </a:cubicBezTo>
                    <a:lnTo>
                      <a:pt x="805" y="26"/>
                    </a:lnTo>
                    <a:cubicBezTo>
                      <a:pt x="730" y="76"/>
                      <a:pt x="667" y="126"/>
                      <a:pt x="604" y="189"/>
                    </a:cubicBezTo>
                    <a:cubicBezTo>
                      <a:pt x="553" y="239"/>
                      <a:pt x="478" y="302"/>
                      <a:pt x="403" y="365"/>
                    </a:cubicBezTo>
                    <a:cubicBezTo>
                      <a:pt x="365" y="403"/>
                      <a:pt x="327" y="441"/>
                      <a:pt x="277" y="466"/>
                    </a:cubicBezTo>
                    <a:cubicBezTo>
                      <a:pt x="239" y="516"/>
                      <a:pt x="189" y="541"/>
                      <a:pt x="139" y="554"/>
                    </a:cubicBezTo>
                    <a:cubicBezTo>
                      <a:pt x="88" y="554"/>
                      <a:pt x="63" y="516"/>
                      <a:pt x="88" y="478"/>
                    </a:cubicBezTo>
                    <a:cubicBezTo>
                      <a:pt x="113" y="441"/>
                      <a:pt x="139" y="403"/>
                      <a:pt x="176" y="365"/>
                    </a:cubicBezTo>
                    <a:lnTo>
                      <a:pt x="327" y="177"/>
                    </a:lnTo>
                    <a:cubicBezTo>
                      <a:pt x="377" y="126"/>
                      <a:pt x="428" y="63"/>
                      <a:pt x="465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626;p25">
                <a:extLst>
                  <a:ext uri="{FF2B5EF4-FFF2-40B4-BE49-F238E27FC236}">
                    <a16:creationId xmlns:a16="http://schemas.microsoft.com/office/drawing/2014/main" id="{866C2200-4D11-4A76-B074-B7724BC16DD0}"/>
                  </a:ext>
                </a:extLst>
              </p:cNvPr>
              <p:cNvSpPr/>
              <p:nvPr/>
            </p:nvSpPr>
            <p:spPr>
              <a:xfrm>
                <a:off x="3495925" y="3747425"/>
                <a:ext cx="306550" cy="168575"/>
              </a:xfrm>
              <a:custGeom>
                <a:avLst/>
                <a:gdLst/>
                <a:ahLst/>
                <a:cxnLst/>
                <a:rect l="l" t="t" r="r" b="b"/>
                <a:pathLst>
                  <a:path w="12262" h="6743" extrusionOk="0">
                    <a:moveTo>
                      <a:pt x="6129" y="0"/>
                    </a:moveTo>
                    <a:cubicBezTo>
                      <a:pt x="5606" y="0"/>
                      <a:pt x="5075" y="52"/>
                      <a:pt x="4565" y="166"/>
                    </a:cubicBezTo>
                    <a:lnTo>
                      <a:pt x="1" y="3699"/>
                    </a:lnTo>
                    <a:lnTo>
                      <a:pt x="51" y="3749"/>
                    </a:lnTo>
                    <a:cubicBezTo>
                      <a:pt x="152" y="3699"/>
                      <a:pt x="818" y="3498"/>
                      <a:pt x="1610" y="3259"/>
                    </a:cubicBezTo>
                    <a:lnTo>
                      <a:pt x="2239" y="3070"/>
                    </a:lnTo>
                    <a:lnTo>
                      <a:pt x="2340" y="3033"/>
                    </a:lnTo>
                    <a:cubicBezTo>
                      <a:pt x="2802" y="2902"/>
                      <a:pt x="3119" y="2805"/>
                      <a:pt x="3154" y="2805"/>
                    </a:cubicBezTo>
                    <a:cubicBezTo>
                      <a:pt x="3156" y="2805"/>
                      <a:pt x="3157" y="2806"/>
                      <a:pt x="3157" y="2806"/>
                    </a:cubicBezTo>
                    <a:cubicBezTo>
                      <a:pt x="3170" y="2806"/>
                      <a:pt x="2818" y="2919"/>
                      <a:pt x="2302" y="3083"/>
                    </a:cubicBezTo>
                    <a:lnTo>
                      <a:pt x="655" y="4567"/>
                    </a:lnTo>
                    <a:lnTo>
                      <a:pt x="6527" y="6742"/>
                    </a:lnTo>
                    <a:lnTo>
                      <a:pt x="8049" y="5434"/>
                    </a:lnTo>
                    <a:cubicBezTo>
                      <a:pt x="8011" y="5372"/>
                      <a:pt x="7973" y="5309"/>
                      <a:pt x="7923" y="5246"/>
                    </a:cubicBezTo>
                    <a:cubicBezTo>
                      <a:pt x="7734" y="5082"/>
                      <a:pt x="7495" y="4969"/>
                      <a:pt x="7244" y="4906"/>
                    </a:cubicBezTo>
                    <a:cubicBezTo>
                      <a:pt x="6804" y="4806"/>
                      <a:pt x="6364" y="4730"/>
                      <a:pt x="5911" y="4693"/>
                    </a:cubicBezTo>
                    <a:cubicBezTo>
                      <a:pt x="5647" y="4655"/>
                      <a:pt x="5395" y="4605"/>
                      <a:pt x="5144" y="4529"/>
                    </a:cubicBezTo>
                    <a:cubicBezTo>
                      <a:pt x="4905" y="4454"/>
                      <a:pt x="4691" y="4353"/>
                      <a:pt x="4515" y="4202"/>
                    </a:cubicBezTo>
                    <a:cubicBezTo>
                      <a:pt x="4163" y="3925"/>
                      <a:pt x="3974" y="3611"/>
                      <a:pt x="3773" y="3334"/>
                    </a:cubicBezTo>
                    <a:cubicBezTo>
                      <a:pt x="3572" y="3083"/>
                      <a:pt x="3333" y="2869"/>
                      <a:pt x="3056" y="2706"/>
                    </a:cubicBezTo>
                    <a:cubicBezTo>
                      <a:pt x="2818" y="2580"/>
                      <a:pt x="2553" y="2505"/>
                      <a:pt x="2277" y="2479"/>
                    </a:cubicBezTo>
                    <a:cubicBezTo>
                      <a:pt x="2170" y="2467"/>
                      <a:pt x="2085" y="2464"/>
                      <a:pt x="2027" y="2464"/>
                    </a:cubicBezTo>
                    <a:cubicBezTo>
                      <a:pt x="1969" y="2464"/>
                      <a:pt x="1937" y="2467"/>
                      <a:pt x="1937" y="2467"/>
                    </a:cubicBezTo>
                    <a:cubicBezTo>
                      <a:pt x="1994" y="2461"/>
                      <a:pt x="2054" y="2457"/>
                      <a:pt x="2115" y="2457"/>
                    </a:cubicBezTo>
                    <a:cubicBezTo>
                      <a:pt x="2176" y="2457"/>
                      <a:pt x="2239" y="2461"/>
                      <a:pt x="2302" y="2467"/>
                    </a:cubicBezTo>
                    <a:cubicBezTo>
                      <a:pt x="2579" y="2479"/>
                      <a:pt x="2843" y="2555"/>
                      <a:pt x="3094" y="2681"/>
                    </a:cubicBezTo>
                    <a:cubicBezTo>
                      <a:pt x="3383" y="2831"/>
                      <a:pt x="3647" y="3045"/>
                      <a:pt x="3836" y="3309"/>
                    </a:cubicBezTo>
                    <a:cubicBezTo>
                      <a:pt x="4050" y="3586"/>
                      <a:pt x="4238" y="3900"/>
                      <a:pt x="4578" y="4164"/>
                    </a:cubicBezTo>
                    <a:cubicBezTo>
                      <a:pt x="4767" y="4303"/>
                      <a:pt x="4968" y="4416"/>
                      <a:pt x="5194" y="4479"/>
                    </a:cubicBezTo>
                    <a:cubicBezTo>
                      <a:pt x="5446" y="4554"/>
                      <a:pt x="5697" y="4605"/>
                      <a:pt x="5949" y="4642"/>
                    </a:cubicBezTo>
                    <a:cubicBezTo>
                      <a:pt x="6401" y="4680"/>
                      <a:pt x="6854" y="4768"/>
                      <a:pt x="7294" y="4869"/>
                    </a:cubicBezTo>
                    <a:cubicBezTo>
                      <a:pt x="7546" y="4931"/>
                      <a:pt x="7772" y="5057"/>
                      <a:pt x="7961" y="5233"/>
                    </a:cubicBezTo>
                    <a:cubicBezTo>
                      <a:pt x="7998" y="5296"/>
                      <a:pt x="8036" y="5359"/>
                      <a:pt x="8061" y="5434"/>
                    </a:cubicBezTo>
                    <a:lnTo>
                      <a:pt x="8652" y="4944"/>
                    </a:lnTo>
                    <a:lnTo>
                      <a:pt x="8652" y="4944"/>
                    </a:lnTo>
                    <a:lnTo>
                      <a:pt x="8627" y="4969"/>
                    </a:lnTo>
                    <a:lnTo>
                      <a:pt x="8627" y="4969"/>
                    </a:lnTo>
                    <a:lnTo>
                      <a:pt x="8879" y="4781"/>
                    </a:lnTo>
                    <a:cubicBezTo>
                      <a:pt x="9168" y="4542"/>
                      <a:pt x="9432" y="4328"/>
                      <a:pt x="9608" y="4164"/>
                    </a:cubicBezTo>
                    <a:lnTo>
                      <a:pt x="9834" y="3988"/>
                    </a:lnTo>
                    <a:cubicBezTo>
                      <a:pt x="9859" y="3963"/>
                      <a:pt x="9885" y="3938"/>
                      <a:pt x="9922" y="3913"/>
                    </a:cubicBezTo>
                    <a:lnTo>
                      <a:pt x="9922" y="3913"/>
                    </a:lnTo>
                    <a:cubicBezTo>
                      <a:pt x="9897" y="3938"/>
                      <a:pt x="9872" y="3963"/>
                      <a:pt x="9847" y="3988"/>
                    </a:cubicBezTo>
                    <a:cubicBezTo>
                      <a:pt x="9809" y="4039"/>
                      <a:pt x="9734" y="4102"/>
                      <a:pt x="9646" y="4177"/>
                    </a:cubicBezTo>
                    <a:cubicBezTo>
                      <a:pt x="9470" y="4340"/>
                      <a:pt x="9218" y="4567"/>
                      <a:pt x="8929" y="4793"/>
                    </a:cubicBezTo>
                    <a:cubicBezTo>
                      <a:pt x="8828" y="4881"/>
                      <a:pt x="8728" y="4957"/>
                      <a:pt x="8627" y="5032"/>
                    </a:cubicBezTo>
                    <a:lnTo>
                      <a:pt x="8615" y="6113"/>
                    </a:lnTo>
                    <a:lnTo>
                      <a:pt x="9319" y="5988"/>
                    </a:lnTo>
                    <a:lnTo>
                      <a:pt x="9872" y="5875"/>
                    </a:lnTo>
                    <a:cubicBezTo>
                      <a:pt x="9658" y="5862"/>
                      <a:pt x="9457" y="5812"/>
                      <a:pt x="9268" y="5749"/>
                    </a:cubicBezTo>
                    <a:cubicBezTo>
                      <a:pt x="8866" y="5623"/>
                      <a:pt x="8665" y="5434"/>
                      <a:pt x="8690" y="5434"/>
                    </a:cubicBezTo>
                    <a:cubicBezTo>
                      <a:pt x="8891" y="5548"/>
                      <a:pt x="9105" y="5636"/>
                      <a:pt x="9319" y="5711"/>
                    </a:cubicBezTo>
                    <a:cubicBezTo>
                      <a:pt x="9532" y="5787"/>
                      <a:pt x="9746" y="5837"/>
                      <a:pt x="9960" y="5875"/>
                    </a:cubicBezTo>
                    <a:lnTo>
                      <a:pt x="12035" y="5472"/>
                    </a:lnTo>
                    <a:lnTo>
                      <a:pt x="12261" y="5409"/>
                    </a:lnTo>
                    <a:cubicBezTo>
                      <a:pt x="12261" y="5409"/>
                      <a:pt x="12249" y="5183"/>
                      <a:pt x="12223" y="4843"/>
                    </a:cubicBezTo>
                    <a:lnTo>
                      <a:pt x="12123" y="4818"/>
                    </a:lnTo>
                    <a:cubicBezTo>
                      <a:pt x="12022" y="4793"/>
                      <a:pt x="11934" y="4755"/>
                      <a:pt x="11846" y="4705"/>
                    </a:cubicBezTo>
                    <a:cubicBezTo>
                      <a:pt x="11720" y="4642"/>
                      <a:pt x="11595" y="4567"/>
                      <a:pt x="11482" y="4479"/>
                    </a:cubicBezTo>
                    <a:cubicBezTo>
                      <a:pt x="11368" y="4378"/>
                      <a:pt x="11243" y="4265"/>
                      <a:pt x="11079" y="4139"/>
                    </a:cubicBezTo>
                    <a:cubicBezTo>
                      <a:pt x="10991" y="4076"/>
                      <a:pt x="10903" y="4014"/>
                      <a:pt x="10815" y="3963"/>
                    </a:cubicBezTo>
                    <a:cubicBezTo>
                      <a:pt x="10752" y="3938"/>
                      <a:pt x="10715" y="3913"/>
                      <a:pt x="10652" y="3888"/>
                    </a:cubicBezTo>
                    <a:lnTo>
                      <a:pt x="10476" y="3812"/>
                    </a:lnTo>
                    <a:cubicBezTo>
                      <a:pt x="10174" y="3712"/>
                      <a:pt x="9872" y="3649"/>
                      <a:pt x="9570" y="3599"/>
                    </a:cubicBezTo>
                    <a:cubicBezTo>
                      <a:pt x="8891" y="3498"/>
                      <a:pt x="8099" y="3460"/>
                      <a:pt x="7319" y="3334"/>
                    </a:cubicBezTo>
                    <a:cubicBezTo>
                      <a:pt x="6967" y="3272"/>
                      <a:pt x="6628" y="3171"/>
                      <a:pt x="6301" y="3020"/>
                    </a:cubicBezTo>
                    <a:cubicBezTo>
                      <a:pt x="6062" y="2894"/>
                      <a:pt x="5848" y="2718"/>
                      <a:pt x="5685" y="2517"/>
                    </a:cubicBezTo>
                    <a:cubicBezTo>
                      <a:pt x="5408" y="2152"/>
                      <a:pt x="5244" y="1788"/>
                      <a:pt x="4980" y="1549"/>
                    </a:cubicBezTo>
                    <a:cubicBezTo>
                      <a:pt x="4754" y="1323"/>
                      <a:pt x="4477" y="1159"/>
                      <a:pt x="4163" y="1071"/>
                    </a:cubicBezTo>
                    <a:cubicBezTo>
                      <a:pt x="4025" y="1033"/>
                      <a:pt x="3886" y="1008"/>
                      <a:pt x="3748" y="996"/>
                    </a:cubicBezTo>
                    <a:lnTo>
                      <a:pt x="3861" y="996"/>
                    </a:lnTo>
                    <a:cubicBezTo>
                      <a:pt x="3974" y="1008"/>
                      <a:pt x="4075" y="1021"/>
                      <a:pt x="4176" y="1046"/>
                    </a:cubicBezTo>
                    <a:cubicBezTo>
                      <a:pt x="4503" y="1121"/>
                      <a:pt x="4792" y="1285"/>
                      <a:pt x="5018" y="1511"/>
                    </a:cubicBezTo>
                    <a:cubicBezTo>
                      <a:pt x="5295" y="1763"/>
                      <a:pt x="5471" y="2115"/>
                      <a:pt x="5760" y="2479"/>
                    </a:cubicBezTo>
                    <a:cubicBezTo>
                      <a:pt x="5924" y="2681"/>
                      <a:pt x="6125" y="2857"/>
                      <a:pt x="6364" y="2970"/>
                    </a:cubicBezTo>
                    <a:cubicBezTo>
                      <a:pt x="6678" y="3121"/>
                      <a:pt x="7005" y="3221"/>
                      <a:pt x="7357" y="3272"/>
                    </a:cubicBezTo>
                    <a:cubicBezTo>
                      <a:pt x="8112" y="3397"/>
                      <a:pt x="8929" y="3435"/>
                      <a:pt x="9595" y="3548"/>
                    </a:cubicBezTo>
                    <a:cubicBezTo>
                      <a:pt x="9910" y="3586"/>
                      <a:pt x="10212" y="3661"/>
                      <a:pt x="10501" y="3762"/>
                    </a:cubicBezTo>
                    <a:lnTo>
                      <a:pt x="10689" y="3837"/>
                    </a:lnTo>
                    <a:cubicBezTo>
                      <a:pt x="10752" y="3863"/>
                      <a:pt x="10803" y="3900"/>
                      <a:pt x="10853" y="3925"/>
                    </a:cubicBezTo>
                    <a:cubicBezTo>
                      <a:pt x="10953" y="3976"/>
                      <a:pt x="11041" y="4039"/>
                      <a:pt x="11129" y="4102"/>
                    </a:cubicBezTo>
                    <a:cubicBezTo>
                      <a:pt x="11280" y="4227"/>
                      <a:pt x="11406" y="4353"/>
                      <a:pt x="11519" y="4441"/>
                    </a:cubicBezTo>
                    <a:cubicBezTo>
                      <a:pt x="11620" y="4542"/>
                      <a:pt x="11733" y="4617"/>
                      <a:pt x="11859" y="4680"/>
                    </a:cubicBezTo>
                    <a:cubicBezTo>
                      <a:pt x="11972" y="4743"/>
                      <a:pt x="12098" y="4793"/>
                      <a:pt x="12223" y="4831"/>
                    </a:cubicBezTo>
                    <a:cubicBezTo>
                      <a:pt x="12198" y="4366"/>
                      <a:pt x="12161" y="3699"/>
                      <a:pt x="12148" y="3058"/>
                    </a:cubicBezTo>
                    <a:cubicBezTo>
                      <a:pt x="12135" y="2027"/>
                      <a:pt x="11117" y="1436"/>
                      <a:pt x="10589" y="1197"/>
                    </a:cubicBezTo>
                    <a:lnTo>
                      <a:pt x="9985" y="1737"/>
                    </a:lnTo>
                    <a:cubicBezTo>
                      <a:pt x="9822" y="1876"/>
                      <a:pt x="9633" y="1989"/>
                      <a:pt x="9432" y="2052"/>
                    </a:cubicBezTo>
                    <a:cubicBezTo>
                      <a:pt x="9545" y="2052"/>
                      <a:pt x="9646" y="2064"/>
                      <a:pt x="9759" y="2090"/>
                    </a:cubicBezTo>
                    <a:cubicBezTo>
                      <a:pt x="10086" y="2165"/>
                      <a:pt x="10400" y="2291"/>
                      <a:pt x="10689" y="2454"/>
                    </a:cubicBezTo>
                    <a:cubicBezTo>
                      <a:pt x="10979" y="2630"/>
                      <a:pt x="11280" y="2756"/>
                      <a:pt x="11595" y="2844"/>
                    </a:cubicBezTo>
                    <a:cubicBezTo>
                      <a:pt x="11859" y="2907"/>
                      <a:pt x="12060" y="2907"/>
                      <a:pt x="12060" y="2919"/>
                    </a:cubicBezTo>
                    <a:lnTo>
                      <a:pt x="11922" y="2919"/>
                    </a:lnTo>
                    <a:cubicBezTo>
                      <a:pt x="11796" y="2907"/>
                      <a:pt x="11683" y="2894"/>
                      <a:pt x="11557" y="2869"/>
                    </a:cubicBezTo>
                    <a:cubicBezTo>
                      <a:pt x="11230" y="2794"/>
                      <a:pt x="10916" y="2668"/>
                      <a:pt x="10626" y="2492"/>
                    </a:cubicBezTo>
                    <a:cubicBezTo>
                      <a:pt x="10350" y="2328"/>
                      <a:pt x="10048" y="2215"/>
                      <a:pt x="9746" y="2140"/>
                    </a:cubicBezTo>
                    <a:cubicBezTo>
                      <a:pt x="9621" y="2115"/>
                      <a:pt x="9507" y="2102"/>
                      <a:pt x="9394" y="2090"/>
                    </a:cubicBezTo>
                    <a:cubicBezTo>
                      <a:pt x="9135" y="2178"/>
                      <a:pt x="8865" y="2222"/>
                      <a:pt x="8596" y="2222"/>
                    </a:cubicBezTo>
                    <a:cubicBezTo>
                      <a:pt x="8369" y="2222"/>
                      <a:pt x="8142" y="2191"/>
                      <a:pt x="7923" y="2127"/>
                    </a:cubicBezTo>
                    <a:cubicBezTo>
                      <a:pt x="7357" y="1926"/>
                      <a:pt x="7194" y="1486"/>
                      <a:pt x="7483" y="1084"/>
                    </a:cubicBezTo>
                    <a:lnTo>
                      <a:pt x="7382" y="1084"/>
                    </a:lnTo>
                    <a:cubicBezTo>
                      <a:pt x="7307" y="1071"/>
                      <a:pt x="7231" y="1033"/>
                      <a:pt x="7168" y="983"/>
                    </a:cubicBezTo>
                    <a:cubicBezTo>
                      <a:pt x="7093" y="933"/>
                      <a:pt x="7030" y="845"/>
                      <a:pt x="7005" y="757"/>
                    </a:cubicBezTo>
                    <a:cubicBezTo>
                      <a:pt x="6980" y="656"/>
                      <a:pt x="6942" y="555"/>
                      <a:pt x="6892" y="467"/>
                    </a:cubicBezTo>
                    <a:cubicBezTo>
                      <a:pt x="6766" y="279"/>
                      <a:pt x="6603" y="140"/>
                      <a:pt x="6401" y="52"/>
                    </a:cubicBezTo>
                    <a:lnTo>
                      <a:pt x="6301" y="2"/>
                    </a:lnTo>
                    <a:cubicBezTo>
                      <a:pt x="6243" y="1"/>
                      <a:pt x="6186" y="0"/>
                      <a:pt x="612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627;p25">
                <a:extLst>
                  <a:ext uri="{FF2B5EF4-FFF2-40B4-BE49-F238E27FC236}">
                    <a16:creationId xmlns:a16="http://schemas.microsoft.com/office/drawing/2014/main" id="{C9CF988C-3432-41E7-B450-686A41CCB34E}"/>
                  </a:ext>
                </a:extLst>
              </p:cNvPr>
              <p:cNvSpPr/>
              <p:nvPr/>
            </p:nvSpPr>
            <p:spPr>
              <a:xfrm>
                <a:off x="3656575" y="3747475"/>
                <a:ext cx="4372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1082" extrusionOk="0">
                    <a:moveTo>
                      <a:pt x="1" y="0"/>
                    </a:moveTo>
                    <a:cubicBezTo>
                      <a:pt x="10" y="1"/>
                      <a:pt x="20" y="1"/>
                      <a:pt x="30" y="2"/>
                    </a:cubicBezTo>
                    <a:lnTo>
                      <a:pt x="30" y="2"/>
                    </a:lnTo>
                    <a:cubicBezTo>
                      <a:pt x="28" y="1"/>
                      <a:pt x="27" y="1"/>
                      <a:pt x="26" y="0"/>
                    </a:cubicBezTo>
                    <a:close/>
                    <a:moveTo>
                      <a:pt x="30" y="2"/>
                    </a:moveTo>
                    <a:cubicBezTo>
                      <a:pt x="242" y="90"/>
                      <a:pt x="416" y="228"/>
                      <a:pt x="541" y="428"/>
                    </a:cubicBezTo>
                    <a:cubicBezTo>
                      <a:pt x="592" y="528"/>
                      <a:pt x="629" y="629"/>
                      <a:pt x="654" y="729"/>
                    </a:cubicBezTo>
                    <a:cubicBezTo>
                      <a:pt x="680" y="818"/>
                      <a:pt x="717" y="893"/>
                      <a:pt x="780" y="956"/>
                    </a:cubicBezTo>
                    <a:cubicBezTo>
                      <a:pt x="868" y="1019"/>
                      <a:pt x="956" y="1056"/>
                      <a:pt x="1057" y="1082"/>
                    </a:cubicBezTo>
                    <a:cubicBezTo>
                      <a:pt x="1107" y="1006"/>
                      <a:pt x="1170" y="956"/>
                      <a:pt x="1233" y="893"/>
                    </a:cubicBezTo>
                    <a:cubicBezTo>
                      <a:pt x="1409" y="742"/>
                      <a:pt x="1585" y="579"/>
                      <a:pt x="1748" y="428"/>
                    </a:cubicBezTo>
                    <a:lnTo>
                      <a:pt x="1283" y="277"/>
                    </a:lnTo>
                    <a:cubicBezTo>
                      <a:pt x="1283" y="277"/>
                      <a:pt x="902" y="55"/>
                      <a:pt x="30" y="2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628;p25">
                <a:extLst>
                  <a:ext uri="{FF2B5EF4-FFF2-40B4-BE49-F238E27FC236}">
                    <a16:creationId xmlns:a16="http://schemas.microsoft.com/office/drawing/2014/main" id="{FBBA1B7D-1908-4D8D-B913-08792CCDA0AB}"/>
                  </a:ext>
                </a:extLst>
              </p:cNvPr>
              <p:cNvSpPr/>
              <p:nvPr/>
            </p:nvSpPr>
            <p:spPr>
              <a:xfrm>
                <a:off x="3790800" y="3893325"/>
                <a:ext cx="7900" cy="17325"/>
              </a:xfrm>
              <a:custGeom>
                <a:avLst/>
                <a:gdLst/>
                <a:ahLst/>
                <a:cxnLst/>
                <a:rect l="l" t="t" r="r" b="b"/>
                <a:pathLst>
                  <a:path w="316" h="693" extrusionOk="0">
                    <a:moveTo>
                      <a:pt x="315" y="1"/>
                    </a:moveTo>
                    <a:lnTo>
                      <a:pt x="303" y="13"/>
                    </a:lnTo>
                    <a:cubicBezTo>
                      <a:pt x="215" y="114"/>
                      <a:pt x="152" y="227"/>
                      <a:pt x="102" y="340"/>
                    </a:cubicBezTo>
                    <a:cubicBezTo>
                      <a:pt x="39" y="454"/>
                      <a:pt x="1" y="567"/>
                      <a:pt x="1" y="692"/>
                    </a:cubicBezTo>
                    <a:cubicBezTo>
                      <a:pt x="64" y="579"/>
                      <a:pt x="114" y="466"/>
                      <a:pt x="164" y="340"/>
                    </a:cubicBezTo>
                    <a:cubicBezTo>
                      <a:pt x="215" y="227"/>
                      <a:pt x="265" y="114"/>
                      <a:pt x="315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629;p25">
                <a:extLst>
                  <a:ext uri="{FF2B5EF4-FFF2-40B4-BE49-F238E27FC236}">
                    <a16:creationId xmlns:a16="http://schemas.microsoft.com/office/drawing/2014/main" id="{58C62B62-15DB-4F51-A36A-322A75751C2A}"/>
                  </a:ext>
                </a:extLst>
              </p:cNvPr>
              <p:cNvSpPr/>
              <p:nvPr/>
            </p:nvSpPr>
            <p:spPr>
              <a:xfrm>
                <a:off x="3690225" y="3845225"/>
                <a:ext cx="53775" cy="42800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1712" extrusionOk="0">
                    <a:moveTo>
                      <a:pt x="2150" y="1"/>
                    </a:moveTo>
                    <a:cubicBezTo>
                      <a:pt x="2113" y="13"/>
                      <a:pt x="2087" y="39"/>
                      <a:pt x="2062" y="64"/>
                    </a:cubicBezTo>
                    <a:lnTo>
                      <a:pt x="1836" y="252"/>
                    </a:lnTo>
                    <a:cubicBezTo>
                      <a:pt x="1660" y="403"/>
                      <a:pt x="1396" y="630"/>
                      <a:pt x="1107" y="869"/>
                    </a:cubicBezTo>
                    <a:lnTo>
                      <a:pt x="855" y="1057"/>
                    </a:lnTo>
                    <a:cubicBezTo>
                      <a:pt x="654" y="1221"/>
                      <a:pt x="478" y="1359"/>
                      <a:pt x="327" y="1460"/>
                    </a:cubicBezTo>
                    <a:lnTo>
                      <a:pt x="277" y="1497"/>
                    </a:lnTo>
                    <a:lnTo>
                      <a:pt x="277" y="1522"/>
                    </a:lnTo>
                    <a:lnTo>
                      <a:pt x="264" y="1510"/>
                    </a:lnTo>
                    <a:lnTo>
                      <a:pt x="88" y="1648"/>
                    </a:lnTo>
                    <a:cubicBezTo>
                      <a:pt x="50" y="1661"/>
                      <a:pt x="25" y="1686"/>
                      <a:pt x="0" y="1711"/>
                    </a:cubicBezTo>
                    <a:cubicBezTo>
                      <a:pt x="38" y="1698"/>
                      <a:pt x="75" y="1673"/>
                      <a:pt x="101" y="1648"/>
                    </a:cubicBezTo>
                    <a:cubicBezTo>
                      <a:pt x="163" y="1610"/>
                      <a:pt x="264" y="1548"/>
                      <a:pt x="352" y="1472"/>
                    </a:cubicBezTo>
                    <a:cubicBezTo>
                      <a:pt x="490" y="1384"/>
                      <a:pt x="666" y="1258"/>
                      <a:pt x="843" y="1120"/>
                    </a:cubicBezTo>
                    <a:cubicBezTo>
                      <a:pt x="943" y="1045"/>
                      <a:pt x="1044" y="957"/>
                      <a:pt x="1144" y="881"/>
                    </a:cubicBezTo>
                    <a:cubicBezTo>
                      <a:pt x="1446" y="642"/>
                      <a:pt x="1698" y="428"/>
                      <a:pt x="1874" y="265"/>
                    </a:cubicBezTo>
                    <a:cubicBezTo>
                      <a:pt x="1962" y="190"/>
                      <a:pt x="2037" y="114"/>
                      <a:pt x="2075" y="76"/>
                    </a:cubicBezTo>
                    <a:cubicBezTo>
                      <a:pt x="2100" y="51"/>
                      <a:pt x="2125" y="26"/>
                      <a:pt x="215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630;p25">
                <a:extLst>
                  <a:ext uri="{FF2B5EF4-FFF2-40B4-BE49-F238E27FC236}">
                    <a16:creationId xmlns:a16="http://schemas.microsoft.com/office/drawing/2014/main" id="{0312B5E5-4CE2-4731-B286-2D4302EB9002}"/>
                  </a:ext>
                </a:extLst>
              </p:cNvPr>
              <p:cNvSpPr/>
              <p:nvPr/>
            </p:nvSpPr>
            <p:spPr>
              <a:xfrm>
                <a:off x="3683300" y="3644175"/>
                <a:ext cx="191475" cy="13105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5242" extrusionOk="0">
                    <a:moveTo>
                      <a:pt x="4705" y="0"/>
                    </a:moveTo>
                    <a:cubicBezTo>
                      <a:pt x="4591" y="0"/>
                      <a:pt x="4483" y="7"/>
                      <a:pt x="4389" y="20"/>
                    </a:cubicBezTo>
                    <a:cubicBezTo>
                      <a:pt x="3785" y="96"/>
                      <a:pt x="3232" y="335"/>
                      <a:pt x="2754" y="699"/>
                    </a:cubicBezTo>
                    <a:cubicBezTo>
                      <a:pt x="2465" y="938"/>
                      <a:pt x="2226" y="1215"/>
                      <a:pt x="1849" y="1328"/>
                    </a:cubicBezTo>
                    <a:cubicBezTo>
                      <a:pt x="1560" y="1429"/>
                      <a:pt x="1270" y="1416"/>
                      <a:pt x="981" y="1517"/>
                    </a:cubicBezTo>
                    <a:cubicBezTo>
                      <a:pt x="730" y="1617"/>
                      <a:pt x="516" y="1793"/>
                      <a:pt x="378" y="2032"/>
                    </a:cubicBezTo>
                    <a:cubicBezTo>
                      <a:pt x="151" y="2409"/>
                      <a:pt x="214" y="2787"/>
                      <a:pt x="529" y="3026"/>
                    </a:cubicBezTo>
                    <a:cubicBezTo>
                      <a:pt x="667" y="3114"/>
                      <a:pt x="0" y="3453"/>
                      <a:pt x="76" y="3579"/>
                    </a:cubicBezTo>
                    <a:cubicBezTo>
                      <a:pt x="189" y="3730"/>
                      <a:pt x="617" y="4032"/>
                      <a:pt x="629" y="4208"/>
                    </a:cubicBezTo>
                    <a:cubicBezTo>
                      <a:pt x="642" y="4308"/>
                      <a:pt x="692" y="4396"/>
                      <a:pt x="780" y="4459"/>
                    </a:cubicBezTo>
                    <a:cubicBezTo>
                      <a:pt x="1044" y="4233"/>
                      <a:pt x="1220" y="4057"/>
                      <a:pt x="1220" y="4057"/>
                    </a:cubicBezTo>
                    <a:cubicBezTo>
                      <a:pt x="1220" y="4057"/>
                      <a:pt x="529" y="3692"/>
                      <a:pt x="1245" y="2850"/>
                    </a:cubicBezTo>
                    <a:cubicBezTo>
                      <a:pt x="1648" y="2372"/>
                      <a:pt x="2578" y="1554"/>
                      <a:pt x="3232" y="1001"/>
                    </a:cubicBezTo>
                    <a:lnTo>
                      <a:pt x="3232" y="1014"/>
                    </a:lnTo>
                    <a:cubicBezTo>
                      <a:pt x="3282" y="1240"/>
                      <a:pt x="3760" y="1265"/>
                      <a:pt x="3886" y="1466"/>
                    </a:cubicBezTo>
                    <a:lnTo>
                      <a:pt x="4225" y="1243"/>
                    </a:lnTo>
                    <a:lnTo>
                      <a:pt x="4225" y="1243"/>
                    </a:lnTo>
                    <a:cubicBezTo>
                      <a:pt x="4137" y="1339"/>
                      <a:pt x="4132" y="1495"/>
                      <a:pt x="4238" y="1592"/>
                    </a:cubicBezTo>
                    <a:cubicBezTo>
                      <a:pt x="4389" y="1705"/>
                      <a:pt x="4565" y="1781"/>
                      <a:pt x="4754" y="1818"/>
                    </a:cubicBezTo>
                    <a:cubicBezTo>
                      <a:pt x="4942" y="1881"/>
                      <a:pt x="5131" y="1957"/>
                      <a:pt x="5181" y="2095"/>
                    </a:cubicBezTo>
                    <a:lnTo>
                      <a:pt x="5458" y="1932"/>
                    </a:lnTo>
                    <a:lnTo>
                      <a:pt x="5345" y="2095"/>
                    </a:lnTo>
                    <a:cubicBezTo>
                      <a:pt x="5106" y="2246"/>
                      <a:pt x="4917" y="2472"/>
                      <a:pt x="4804" y="2724"/>
                    </a:cubicBezTo>
                    <a:cubicBezTo>
                      <a:pt x="4779" y="2850"/>
                      <a:pt x="4741" y="2963"/>
                      <a:pt x="4691" y="3063"/>
                    </a:cubicBezTo>
                    <a:cubicBezTo>
                      <a:pt x="4527" y="3252"/>
                      <a:pt x="4326" y="3390"/>
                      <a:pt x="4087" y="3478"/>
                    </a:cubicBezTo>
                    <a:cubicBezTo>
                      <a:pt x="3836" y="3566"/>
                      <a:pt x="3597" y="3667"/>
                      <a:pt x="3370" y="3805"/>
                    </a:cubicBezTo>
                    <a:cubicBezTo>
                      <a:pt x="3182" y="3906"/>
                      <a:pt x="3031" y="4082"/>
                      <a:pt x="2968" y="4283"/>
                    </a:cubicBezTo>
                    <a:cubicBezTo>
                      <a:pt x="2918" y="4409"/>
                      <a:pt x="2943" y="4547"/>
                      <a:pt x="3006" y="4660"/>
                    </a:cubicBezTo>
                    <a:cubicBezTo>
                      <a:pt x="3131" y="4824"/>
                      <a:pt x="3320" y="4924"/>
                      <a:pt x="3509" y="4975"/>
                    </a:cubicBezTo>
                    <a:lnTo>
                      <a:pt x="3458" y="5012"/>
                    </a:lnTo>
                    <a:cubicBezTo>
                      <a:pt x="3776" y="5161"/>
                      <a:pt x="4186" y="5242"/>
                      <a:pt x="4626" y="5242"/>
                    </a:cubicBezTo>
                    <a:cubicBezTo>
                      <a:pt x="4969" y="5242"/>
                      <a:pt x="5332" y="5192"/>
                      <a:pt x="5684" y="5088"/>
                    </a:cubicBezTo>
                    <a:cubicBezTo>
                      <a:pt x="6514" y="4824"/>
                      <a:pt x="7206" y="4208"/>
                      <a:pt x="7143" y="3679"/>
                    </a:cubicBezTo>
                    <a:cubicBezTo>
                      <a:pt x="7118" y="3478"/>
                      <a:pt x="6992" y="3290"/>
                      <a:pt x="7055" y="3076"/>
                    </a:cubicBezTo>
                    <a:cubicBezTo>
                      <a:pt x="7105" y="2887"/>
                      <a:pt x="7281" y="2699"/>
                      <a:pt x="7407" y="2510"/>
                    </a:cubicBezTo>
                    <a:cubicBezTo>
                      <a:pt x="7621" y="2233"/>
                      <a:pt x="7658" y="1869"/>
                      <a:pt x="7520" y="1554"/>
                    </a:cubicBezTo>
                    <a:cubicBezTo>
                      <a:pt x="7470" y="1454"/>
                      <a:pt x="7407" y="1378"/>
                      <a:pt x="7331" y="1315"/>
                    </a:cubicBezTo>
                    <a:lnTo>
                      <a:pt x="7331" y="1303"/>
                    </a:lnTo>
                    <a:cubicBezTo>
                      <a:pt x="7231" y="850"/>
                      <a:pt x="6740" y="511"/>
                      <a:pt x="6087" y="410"/>
                    </a:cubicBezTo>
                    <a:cubicBezTo>
                      <a:pt x="5901" y="141"/>
                      <a:pt x="5231" y="0"/>
                      <a:pt x="47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631;p25">
                <a:extLst>
                  <a:ext uri="{FF2B5EF4-FFF2-40B4-BE49-F238E27FC236}">
                    <a16:creationId xmlns:a16="http://schemas.microsoft.com/office/drawing/2014/main" id="{63418746-ACCB-4553-AC38-F031D4876C40}"/>
                  </a:ext>
                </a:extLst>
              </p:cNvPr>
              <p:cNvSpPr/>
              <p:nvPr/>
            </p:nvSpPr>
            <p:spPr>
              <a:xfrm>
                <a:off x="3675750" y="3745900"/>
                <a:ext cx="95275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2288" extrusionOk="0">
                    <a:moveTo>
                      <a:pt x="1535" y="0"/>
                    </a:moveTo>
                    <a:lnTo>
                      <a:pt x="1535" y="0"/>
                    </a:lnTo>
                    <a:cubicBezTo>
                      <a:pt x="1534" y="0"/>
                      <a:pt x="1346" y="164"/>
                      <a:pt x="1095" y="403"/>
                    </a:cubicBezTo>
                    <a:lnTo>
                      <a:pt x="981" y="491"/>
                    </a:lnTo>
                    <a:cubicBezTo>
                      <a:pt x="831" y="642"/>
                      <a:pt x="642" y="805"/>
                      <a:pt x="466" y="969"/>
                    </a:cubicBezTo>
                    <a:cubicBezTo>
                      <a:pt x="403" y="1019"/>
                      <a:pt x="340" y="1082"/>
                      <a:pt x="290" y="1145"/>
                    </a:cubicBezTo>
                    <a:cubicBezTo>
                      <a:pt x="1" y="1547"/>
                      <a:pt x="151" y="1987"/>
                      <a:pt x="730" y="2188"/>
                    </a:cubicBezTo>
                    <a:cubicBezTo>
                      <a:pt x="954" y="2253"/>
                      <a:pt x="1187" y="2288"/>
                      <a:pt x="1421" y="2288"/>
                    </a:cubicBezTo>
                    <a:cubicBezTo>
                      <a:pt x="1684" y="2288"/>
                      <a:pt x="1948" y="2244"/>
                      <a:pt x="2201" y="2151"/>
                    </a:cubicBezTo>
                    <a:cubicBezTo>
                      <a:pt x="2163" y="2151"/>
                      <a:pt x="2126" y="2151"/>
                      <a:pt x="2088" y="2138"/>
                    </a:cubicBezTo>
                    <a:lnTo>
                      <a:pt x="2251" y="2138"/>
                    </a:lnTo>
                    <a:cubicBezTo>
                      <a:pt x="2453" y="2075"/>
                      <a:pt x="2641" y="1962"/>
                      <a:pt x="2805" y="1824"/>
                    </a:cubicBezTo>
                    <a:lnTo>
                      <a:pt x="3408" y="1283"/>
                    </a:lnTo>
                    <a:lnTo>
                      <a:pt x="3760" y="969"/>
                    </a:lnTo>
                    <a:lnTo>
                      <a:pt x="3811" y="906"/>
                    </a:lnTo>
                    <a:cubicBezTo>
                      <a:pt x="3610" y="855"/>
                      <a:pt x="3433" y="755"/>
                      <a:pt x="3308" y="591"/>
                    </a:cubicBezTo>
                    <a:cubicBezTo>
                      <a:pt x="3245" y="478"/>
                      <a:pt x="3220" y="340"/>
                      <a:pt x="3270" y="214"/>
                    </a:cubicBezTo>
                    <a:lnTo>
                      <a:pt x="3270" y="214"/>
                    </a:lnTo>
                    <a:cubicBezTo>
                      <a:pt x="2968" y="329"/>
                      <a:pt x="2651" y="386"/>
                      <a:pt x="2335" y="386"/>
                    </a:cubicBezTo>
                    <a:cubicBezTo>
                      <a:pt x="1994" y="386"/>
                      <a:pt x="1653" y="319"/>
                      <a:pt x="1333" y="189"/>
                    </a:cubicBezTo>
                    <a:lnTo>
                      <a:pt x="1535" y="0"/>
                    </a:ln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632;p25">
                <a:extLst>
                  <a:ext uri="{FF2B5EF4-FFF2-40B4-BE49-F238E27FC236}">
                    <a16:creationId xmlns:a16="http://schemas.microsoft.com/office/drawing/2014/main" id="{407F2526-293F-4A2D-9DA1-31302C9320AF}"/>
                  </a:ext>
                </a:extLst>
              </p:cNvPr>
              <p:cNvSpPr/>
              <p:nvPr/>
            </p:nvSpPr>
            <p:spPr>
              <a:xfrm>
                <a:off x="3696500" y="3669200"/>
                <a:ext cx="123250" cy="8245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3298" extrusionOk="0">
                    <a:moveTo>
                      <a:pt x="3798" y="176"/>
                    </a:moveTo>
                    <a:lnTo>
                      <a:pt x="3798" y="176"/>
                    </a:lnTo>
                    <a:cubicBezTo>
                      <a:pt x="3761" y="189"/>
                      <a:pt x="3729" y="210"/>
                      <a:pt x="3704" y="235"/>
                    </a:cubicBezTo>
                    <a:lnTo>
                      <a:pt x="3704" y="235"/>
                    </a:lnTo>
                    <a:lnTo>
                      <a:pt x="3798" y="176"/>
                    </a:lnTo>
                    <a:close/>
                    <a:moveTo>
                      <a:pt x="2675" y="473"/>
                    </a:moveTo>
                    <a:cubicBezTo>
                      <a:pt x="2735" y="473"/>
                      <a:pt x="2798" y="487"/>
                      <a:pt x="2855" y="516"/>
                    </a:cubicBezTo>
                    <a:cubicBezTo>
                      <a:pt x="2968" y="553"/>
                      <a:pt x="3044" y="591"/>
                      <a:pt x="3018" y="616"/>
                    </a:cubicBezTo>
                    <a:cubicBezTo>
                      <a:pt x="2996" y="619"/>
                      <a:pt x="2975" y="621"/>
                      <a:pt x="2955" y="621"/>
                    </a:cubicBezTo>
                    <a:cubicBezTo>
                      <a:pt x="2893" y="621"/>
                      <a:pt x="2836" y="607"/>
                      <a:pt x="2780" y="578"/>
                    </a:cubicBezTo>
                    <a:cubicBezTo>
                      <a:pt x="2666" y="541"/>
                      <a:pt x="2591" y="490"/>
                      <a:pt x="2616" y="478"/>
                    </a:cubicBezTo>
                    <a:cubicBezTo>
                      <a:pt x="2635" y="475"/>
                      <a:pt x="2655" y="473"/>
                      <a:pt x="2675" y="473"/>
                    </a:cubicBezTo>
                    <a:close/>
                    <a:moveTo>
                      <a:pt x="2354" y="599"/>
                    </a:moveTo>
                    <a:cubicBezTo>
                      <a:pt x="2417" y="599"/>
                      <a:pt x="2485" y="610"/>
                      <a:pt x="2541" y="629"/>
                    </a:cubicBezTo>
                    <a:cubicBezTo>
                      <a:pt x="2616" y="654"/>
                      <a:pt x="2666" y="692"/>
                      <a:pt x="2704" y="755"/>
                    </a:cubicBezTo>
                    <a:cubicBezTo>
                      <a:pt x="2717" y="792"/>
                      <a:pt x="2717" y="817"/>
                      <a:pt x="2704" y="830"/>
                    </a:cubicBezTo>
                    <a:cubicBezTo>
                      <a:pt x="2692" y="830"/>
                      <a:pt x="2629" y="742"/>
                      <a:pt x="2490" y="692"/>
                    </a:cubicBezTo>
                    <a:cubicBezTo>
                      <a:pt x="2339" y="641"/>
                      <a:pt x="2176" y="666"/>
                      <a:pt x="2176" y="641"/>
                    </a:cubicBezTo>
                    <a:cubicBezTo>
                      <a:pt x="2163" y="629"/>
                      <a:pt x="2214" y="616"/>
                      <a:pt x="2289" y="604"/>
                    </a:cubicBezTo>
                    <a:cubicBezTo>
                      <a:pt x="2309" y="600"/>
                      <a:pt x="2331" y="599"/>
                      <a:pt x="2354" y="599"/>
                    </a:cubicBezTo>
                    <a:close/>
                    <a:moveTo>
                      <a:pt x="2403" y="742"/>
                    </a:moveTo>
                    <a:cubicBezTo>
                      <a:pt x="2429" y="742"/>
                      <a:pt x="2454" y="747"/>
                      <a:pt x="2478" y="755"/>
                    </a:cubicBezTo>
                    <a:cubicBezTo>
                      <a:pt x="2553" y="780"/>
                      <a:pt x="2553" y="855"/>
                      <a:pt x="2503" y="905"/>
                    </a:cubicBezTo>
                    <a:cubicBezTo>
                      <a:pt x="2453" y="939"/>
                      <a:pt x="2397" y="956"/>
                      <a:pt x="2343" y="956"/>
                    </a:cubicBezTo>
                    <a:cubicBezTo>
                      <a:pt x="2316" y="956"/>
                      <a:pt x="2289" y="952"/>
                      <a:pt x="2264" y="943"/>
                    </a:cubicBezTo>
                    <a:cubicBezTo>
                      <a:pt x="2189" y="918"/>
                      <a:pt x="2189" y="855"/>
                      <a:pt x="2251" y="805"/>
                    </a:cubicBezTo>
                    <a:cubicBezTo>
                      <a:pt x="2294" y="762"/>
                      <a:pt x="2349" y="742"/>
                      <a:pt x="2403" y="742"/>
                    </a:cubicBezTo>
                    <a:close/>
                    <a:moveTo>
                      <a:pt x="3985" y="913"/>
                    </a:moveTo>
                    <a:cubicBezTo>
                      <a:pt x="4002" y="913"/>
                      <a:pt x="4024" y="914"/>
                      <a:pt x="4050" y="918"/>
                    </a:cubicBezTo>
                    <a:cubicBezTo>
                      <a:pt x="4125" y="918"/>
                      <a:pt x="4213" y="931"/>
                      <a:pt x="4301" y="968"/>
                    </a:cubicBezTo>
                    <a:cubicBezTo>
                      <a:pt x="4364" y="993"/>
                      <a:pt x="4414" y="1044"/>
                      <a:pt x="4452" y="1119"/>
                    </a:cubicBezTo>
                    <a:cubicBezTo>
                      <a:pt x="4477" y="1157"/>
                      <a:pt x="4452" y="1195"/>
                      <a:pt x="4439" y="1195"/>
                    </a:cubicBezTo>
                    <a:cubicBezTo>
                      <a:pt x="4427" y="1195"/>
                      <a:pt x="4402" y="1169"/>
                      <a:pt x="4377" y="1144"/>
                    </a:cubicBezTo>
                    <a:cubicBezTo>
                      <a:pt x="4326" y="1107"/>
                      <a:pt x="4276" y="1069"/>
                      <a:pt x="4213" y="1044"/>
                    </a:cubicBezTo>
                    <a:cubicBezTo>
                      <a:pt x="4150" y="1006"/>
                      <a:pt x="4087" y="981"/>
                      <a:pt x="4012" y="968"/>
                    </a:cubicBezTo>
                    <a:cubicBezTo>
                      <a:pt x="3962" y="956"/>
                      <a:pt x="3924" y="943"/>
                      <a:pt x="3924" y="931"/>
                    </a:cubicBezTo>
                    <a:cubicBezTo>
                      <a:pt x="3924" y="922"/>
                      <a:pt x="3943" y="913"/>
                      <a:pt x="3985" y="913"/>
                    </a:cubicBezTo>
                    <a:close/>
                    <a:moveTo>
                      <a:pt x="3808" y="1165"/>
                    </a:moveTo>
                    <a:cubicBezTo>
                      <a:pt x="3875" y="1165"/>
                      <a:pt x="3944" y="1176"/>
                      <a:pt x="3999" y="1195"/>
                    </a:cubicBezTo>
                    <a:cubicBezTo>
                      <a:pt x="4075" y="1207"/>
                      <a:pt x="4125" y="1258"/>
                      <a:pt x="4163" y="1320"/>
                    </a:cubicBezTo>
                    <a:cubicBezTo>
                      <a:pt x="4188" y="1358"/>
                      <a:pt x="4175" y="1383"/>
                      <a:pt x="4163" y="1383"/>
                    </a:cubicBezTo>
                    <a:cubicBezTo>
                      <a:pt x="4162" y="1384"/>
                      <a:pt x="4161" y="1384"/>
                      <a:pt x="4160" y="1384"/>
                    </a:cubicBezTo>
                    <a:cubicBezTo>
                      <a:pt x="4142" y="1384"/>
                      <a:pt x="4077" y="1305"/>
                      <a:pt x="3936" y="1258"/>
                    </a:cubicBezTo>
                    <a:cubicBezTo>
                      <a:pt x="3786" y="1207"/>
                      <a:pt x="3622" y="1220"/>
                      <a:pt x="3622" y="1207"/>
                    </a:cubicBezTo>
                    <a:cubicBezTo>
                      <a:pt x="3622" y="1182"/>
                      <a:pt x="3672" y="1182"/>
                      <a:pt x="3735" y="1169"/>
                    </a:cubicBezTo>
                    <a:cubicBezTo>
                      <a:pt x="3759" y="1166"/>
                      <a:pt x="3783" y="1165"/>
                      <a:pt x="3808" y="1165"/>
                    </a:cubicBezTo>
                    <a:close/>
                    <a:moveTo>
                      <a:pt x="3820" y="1283"/>
                    </a:moveTo>
                    <a:cubicBezTo>
                      <a:pt x="3847" y="1283"/>
                      <a:pt x="3874" y="1287"/>
                      <a:pt x="3899" y="1295"/>
                    </a:cubicBezTo>
                    <a:cubicBezTo>
                      <a:pt x="3974" y="1308"/>
                      <a:pt x="3987" y="1396"/>
                      <a:pt x="3924" y="1434"/>
                    </a:cubicBezTo>
                    <a:cubicBezTo>
                      <a:pt x="3881" y="1477"/>
                      <a:pt x="3820" y="1496"/>
                      <a:pt x="3762" y="1496"/>
                    </a:cubicBezTo>
                    <a:cubicBezTo>
                      <a:pt x="3735" y="1496"/>
                      <a:pt x="3709" y="1492"/>
                      <a:pt x="3685" y="1484"/>
                    </a:cubicBezTo>
                    <a:cubicBezTo>
                      <a:pt x="3622" y="1459"/>
                      <a:pt x="3609" y="1371"/>
                      <a:pt x="3660" y="1333"/>
                    </a:cubicBezTo>
                    <a:cubicBezTo>
                      <a:pt x="3710" y="1299"/>
                      <a:pt x="3766" y="1283"/>
                      <a:pt x="3820" y="1283"/>
                    </a:cubicBezTo>
                    <a:close/>
                    <a:moveTo>
                      <a:pt x="3283" y="943"/>
                    </a:moveTo>
                    <a:cubicBezTo>
                      <a:pt x="3006" y="1119"/>
                      <a:pt x="2717" y="1283"/>
                      <a:pt x="2427" y="1421"/>
                    </a:cubicBezTo>
                    <a:lnTo>
                      <a:pt x="2088" y="1597"/>
                    </a:lnTo>
                    <a:cubicBezTo>
                      <a:pt x="2050" y="1610"/>
                      <a:pt x="2012" y="1635"/>
                      <a:pt x="1975" y="1672"/>
                    </a:cubicBezTo>
                    <a:cubicBezTo>
                      <a:pt x="1962" y="1685"/>
                      <a:pt x="1987" y="1710"/>
                      <a:pt x="2025" y="1723"/>
                    </a:cubicBezTo>
                    <a:cubicBezTo>
                      <a:pt x="2100" y="1748"/>
                      <a:pt x="2163" y="1786"/>
                      <a:pt x="2226" y="1836"/>
                    </a:cubicBezTo>
                    <a:cubicBezTo>
                      <a:pt x="2138" y="1811"/>
                      <a:pt x="2063" y="1786"/>
                      <a:pt x="1987" y="1748"/>
                    </a:cubicBezTo>
                    <a:cubicBezTo>
                      <a:pt x="1962" y="1748"/>
                      <a:pt x="1950" y="1735"/>
                      <a:pt x="1937" y="1723"/>
                    </a:cubicBezTo>
                    <a:cubicBezTo>
                      <a:pt x="1912" y="1710"/>
                      <a:pt x="1899" y="1672"/>
                      <a:pt x="1912" y="1660"/>
                    </a:cubicBezTo>
                    <a:cubicBezTo>
                      <a:pt x="1950" y="1610"/>
                      <a:pt x="2000" y="1572"/>
                      <a:pt x="2050" y="1547"/>
                    </a:cubicBezTo>
                    <a:lnTo>
                      <a:pt x="2390" y="1371"/>
                    </a:lnTo>
                    <a:cubicBezTo>
                      <a:pt x="2679" y="1220"/>
                      <a:pt x="2981" y="1081"/>
                      <a:pt x="3283" y="943"/>
                    </a:cubicBezTo>
                    <a:close/>
                    <a:moveTo>
                      <a:pt x="2578" y="2050"/>
                    </a:moveTo>
                    <a:cubicBezTo>
                      <a:pt x="2591" y="2050"/>
                      <a:pt x="2578" y="2087"/>
                      <a:pt x="2515" y="2138"/>
                    </a:cubicBezTo>
                    <a:cubicBezTo>
                      <a:pt x="2478" y="2163"/>
                      <a:pt x="2440" y="2188"/>
                      <a:pt x="2402" y="2201"/>
                    </a:cubicBezTo>
                    <a:cubicBezTo>
                      <a:pt x="2377" y="2289"/>
                      <a:pt x="2314" y="2352"/>
                      <a:pt x="2239" y="2377"/>
                    </a:cubicBezTo>
                    <a:cubicBezTo>
                      <a:pt x="2196" y="2388"/>
                      <a:pt x="2151" y="2394"/>
                      <a:pt x="2108" y="2394"/>
                    </a:cubicBezTo>
                    <a:cubicBezTo>
                      <a:pt x="2013" y="2394"/>
                      <a:pt x="1929" y="2366"/>
                      <a:pt x="1912" y="2314"/>
                    </a:cubicBezTo>
                    <a:cubicBezTo>
                      <a:pt x="1912" y="2289"/>
                      <a:pt x="1912" y="2263"/>
                      <a:pt x="1912" y="2251"/>
                    </a:cubicBezTo>
                    <a:lnTo>
                      <a:pt x="1887" y="2238"/>
                    </a:lnTo>
                    <a:cubicBezTo>
                      <a:pt x="1811" y="2213"/>
                      <a:pt x="1786" y="2175"/>
                      <a:pt x="1799" y="2175"/>
                    </a:cubicBezTo>
                    <a:cubicBezTo>
                      <a:pt x="1811" y="2175"/>
                      <a:pt x="1862" y="2188"/>
                      <a:pt x="1950" y="2201"/>
                    </a:cubicBezTo>
                    <a:cubicBezTo>
                      <a:pt x="1987" y="2150"/>
                      <a:pt x="2050" y="2113"/>
                      <a:pt x="2126" y="2087"/>
                    </a:cubicBezTo>
                    <a:cubicBezTo>
                      <a:pt x="2149" y="2081"/>
                      <a:pt x="2174" y="2078"/>
                      <a:pt x="2198" y="2078"/>
                    </a:cubicBezTo>
                    <a:cubicBezTo>
                      <a:pt x="2265" y="2078"/>
                      <a:pt x="2331" y="2101"/>
                      <a:pt x="2377" y="2138"/>
                    </a:cubicBezTo>
                    <a:cubicBezTo>
                      <a:pt x="2440" y="2113"/>
                      <a:pt x="2503" y="2075"/>
                      <a:pt x="2578" y="2050"/>
                    </a:cubicBezTo>
                    <a:close/>
                    <a:moveTo>
                      <a:pt x="2704" y="0"/>
                    </a:moveTo>
                    <a:cubicBezTo>
                      <a:pt x="2050" y="553"/>
                      <a:pt x="1132" y="1358"/>
                      <a:pt x="717" y="1849"/>
                    </a:cubicBezTo>
                    <a:cubicBezTo>
                      <a:pt x="1" y="2691"/>
                      <a:pt x="705" y="3068"/>
                      <a:pt x="705" y="3068"/>
                    </a:cubicBezTo>
                    <a:cubicBezTo>
                      <a:pt x="1146" y="3219"/>
                      <a:pt x="1612" y="3297"/>
                      <a:pt x="2082" y="3297"/>
                    </a:cubicBezTo>
                    <a:cubicBezTo>
                      <a:pt x="2201" y="3297"/>
                      <a:pt x="2321" y="3292"/>
                      <a:pt x="2440" y="3282"/>
                    </a:cubicBezTo>
                    <a:cubicBezTo>
                      <a:pt x="2503" y="3081"/>
                      <a:pt x="2654" y="2905"/>
                      <a:pt x="2842" y="2792"/>
                    </a:cubicBezTo>
                    <a:cubicBezTo>
                      <a:pt x="3069" y="2666"/>
                      <a:pt x="3308" y="2553"/>
                      <a:pt x="3559" y="2465"/>
                    </a:cubicBezTo>
                    <a:cubicBezTo>
                      <a:pt x="3798" y="2389"/>
                      <a:pt x="3999" y="2251"/>
                      <a:pt x="4163" y="2062"/>
                    </a:cubicBezTo>
                    <a:cubicBezTo>
                      <a:pt x="4213" y="1962"/>
                      <a:pt x="4251" y="1836"/>
                      <a:pt x="4276" y="1723"/>
                    </a:cubicBezTo>
                    <a:cubicBezTo>
                      <a:pt x="4389" y="1471"/>
                      <a:pt x="4578" y="1245"/>
                      <a:pt x="4817" y="1094"/>
                    </a:cubicBezTo>
                    <a:lnTo>
                      <a:pt x="4930" y="931"/>
                    </a:lnTo>
                    <a:lnTo>
                      <a:pt x="4653" y="1094"/>
                    </a:lnTo>
                    <a:cubicBezTo>
                      <a:pt x="4603" y="956"/>
                      <a:pt x="4414" y="880"/>
                      <a:pt x="4226" y="817"/>
                    </a:cubicBezTo>
                    <a:cubicBezTo>
                      <a:pt x="4037" y="780"/>
                      <a:pt x="3861" y="704"/>
                      <a:pt x="3710" y="591"/>
                    </a:cubicBezTo>
                    <a:cubicBezTo>
                      <a:pt x="3601" y="492"/>
                      <a:pt x="3609" y="330"/>
                      <a:pt x="3704" y="235"/>
                    </a:cubicBezTo>
                    <a:lnTo>
                      <a:pt x="3704" y="235"/>
                    </a:lnTo>
                    <a:lnTo>
                      <a:pt x="3358" y="453"/>
                    </a:lnTo>
                    <a:cubicBezTo>
                      <a:pt x="3232" y="252"/>
                      <a:pt x="2754" y="226"/>
                      <a:pt x="2704" y="13"/>
                    </a:cubicBezTo>
                    <a:lnTo>
                      <a:pt x="2704" y="0"/>
                    </a:ln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633;p25">
                <a:extLst>
                  <a:ext uri="{FF2B5EF4-FFF2-40B4-BE49-F238E27FC236}">
                    <a16:creationId xmlns:a16="http://schemas.microsoft.com/office/drawing/2014/main" id="{F43D1974-BDEF-45F6-9540-24D8832B13BF}"/>
                  </a:ext>
                </a:extLst>
              </p:cNvPr>
              <p:cNvSpPr/>
              <p:nvPr/>
            </p:nvSpPr>
            <p:spPr>
              <a:xfrm>
                <a:off x="3751200" y="3687750"/>
                <a:ext cx="91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214" extrusionOk="0">
                    <a:moveTo>
                      <a:pt x="215" y="0"/>
                    </a:moveTo>
                    <a:cubicBezTo>
                      <a:pt x="161" y="0"/>
                      <a:pt x="106" y="20"/>
                      <a:pt x="63" y="63"/>
                    </a:cubicBezTo>
                    <a:cubicBezTo>
                      <a:pt x="1" y="113"/>
                      <a:pt x="1" y="176"/>
                      <a:pt x="76" y="201"/>
                    </a:cubicBezTo>
                    <a:cubicBezTo>
                      <a:pt x="101" y="210"/>
                      <a:pt x="128" y="214"/>
                      <a:pt x="155" y="214"/>
                    </a:cubicBezTo>
                    <a:cubicBezTo>
                      <a:pt x="209" y="214"/>
                      <a:pt x="265" y="197"/>
                      <a:pt x="315" y="163"/>
                    </a:cubicBezTo>
                    <a:cubicBezTo>
                      <a:pt x="365" y="113"/>
                      <a:pt x="365" y="38"/>
                      <a:pt x="290" y="13"/>
                    </a:cubicBezTo>
                    <a:cubicBezTo>
                      <a:pt x="266" y="5"/>
                      <a:pt x="241" y="0"/>
                      <a:pt x="21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634;p25">
                <a:extLst>
                  <a:ext uri="{FF2B5EF4-FFF2-40B4-BE49-F238E27FC236}">
                    <a16:creationId xmlns:a16="http://schemas.microsoft.com/office/drawing/2014/main" id="{1E2238D8-EF81-4295-A859-B6355AFB5D1A}"/>
                  </a:ext>
                </a:extLst>
              </p:cNvPr>
              <p:cNvSpPr/>
              <p:nvPr/>
            </p:nvSpPr>
            <p:spPr>
              <a:xfrm>
                <a:off x="3750575" y="3684250"/>
                <a:ext cx="138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230" extrusionOk="0">
                    <a:moveTo>
                      <a:pt x="214" y="0"/>
                    </a:moveTo>
                    <a:cubicBezTo>
                      <a:pt x="181" y="0"/>
                      <a:pt x="147" y="5"/>
                      <a:pt x="114" y="14"/>
                    </a:cubicBezTo>
                    <a:cubicBezTo>
                      <a:pt x="51" y="14"/>
                      <a:pt x="0" y="39"/>
                      <a:pt x="0" y="39"/>
                    </a:cubicBezTo>
                    <a:cubicBezTo>
                      <a:pt x="13" y="52"/>
                      <a:pt x="164" y="39"/>
                      <a:pt x="315" y="90"/>
                    </a:cubicBezTo>
                    <a:cubicBezTo>
                      <a:pt x="469" y="137"/>
                      <a:pt x="500" y="229"/>
                      <a:pt x="535" y="229"/>
                    </a:cubicBezTo>
                    <a:cubicBezTo>
                      <a:pt x="537" y="229"/>
                      <a:pt x="539" y="229"/>
                      <a:pt x="541" y="228"/>
                    </a:cubicBezTo>
                    <a:cubicBezTo>
                      <a:pt x="554" y="228"/>
                      <a:pt x="554" y="190"/>
                      <a:pt x="541" y="153"/>
                    </a:cubicBezTo>
                    <a:cubicBezTo>
                      <a:pt x="503" y="90"/>
                      <a:pt x="440" y="52"/>
                      <a:pt x="378" y="27"/>
                    </a:cubicBezTo>
                    <a:cubicBezTo>
                      <a:pt x="323" y="11"/>
                      <a:pt x="269" y="0"/>
                      <a:pt x="21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635;p25">
                <a:extLst>
                  <a:ext uri="{FF2B5EF4-FFF2-40B4-BE49-F238E27FC236}">
                    <a16:creationId xmlns:a16="http://schemas.microsoft.com/office/drawing/2014/main" id="{B9B3960C-13F9-43FF-AF09-DA89124358DD}"/>
                  </a:ext>
                </a:extLst>
              </p:cNvPr>
              <p:cNvSpPr/>
              <p:nvPr/>
            </p:nvSpPr>
            <p:spPr>
              <a:xfrm>
                <a:off x="3786725" y="3701250"/>
                <a:ext cx="94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214" extrusionOk="0">
                    <a:moveTo>
                      <a:pt x="211" y="1"/>
                    </a:moveTo>
                    <a:cubicBezTo>
                      <a:pt x="157" y="1"/>
                      <a:pt x="101" y="17"/>
                      <a:pt x="51" y="51"/>
                    </a:cubicBezTo>
                    <a:cubicBezTo>
                      <a:pt x="0" y="89"/>
                      <a:pt x="13" y="177"/>
                      <a:pt x="76" y="202"/>
                    </a:cubicBezTo>
                    <a:cubicBezTo>
                      <a:pt x="100" y="210"/>
                      <a:pt x="126" y="214"/>
                      <a:pt x="153" y="214"/>
                    </a:cubicBezTo>
                    <a:cubicBezTo>
                      <a:pt x="211" y="214"/>
                      <a:pt x="272" y="195"/>
                      <a:pt x="315" y="152"/>
                    </a:cubicBezTo>
                    <a:cubicBezTo>
                      <a:pt x="378" y="114"/>
                      <a:pt x="365" y="26"/>
                      <a:pt x="290" y="13"/>
                    </a:cubicBezTo>
                    <a:cubicBezTo>
                      <a:pt x="265" y="5"/>
                      <a:pt x="238" y="1"/>
                      <a:pt x="21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636;p25">
                <a:extLst>
                  <a:ext uri="{FF2B5EF4-FFF2-40B4-BE49-F238E27FC236}">
                    <a16:creationId xmlns:a16="http://schemas.microsoft.com/office/drawing/2014/main" id="{073CBEEC-D12D-45DA-ACCF-A1895CF27474}"/>
                  </a:ext>
                </a:extLst>
              </p:cNvPr>
              <p:cNvSpPr/>
              <p:nvPr/>
            </p:nvSpPr>
            <p:spPr>
              <a:xfrm>
                <a:off x="3787050" y="3698300"/>
                <a:ext cx="14150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566" h="221" extrusionOk="0">
                    <a:moveTo>
                      <a:pt x="186" y="1"/>
                    </a:moveTo>
                    <a:cubicBezTo>
                      <a:pt x="161" y="1"/>
                      <a:pt x="137" y="2"/>
                      <a:pt x="113" y="5"/>
                    </a:cubicBezTo>
                    <a:cubicBezTo>
                      <a:pt x="50" y="18"/>
                      <a:pt x="0" y="31"/>
                      <a:pt x="13" y="43"/>
                    </a:cubicBezTo>
                    <a:cubicBezTo>
                      <a:pt x="13" y="56"/>
                      <a:pt x="176" y="43"/>
                      <a:pt x="327" y="94"/>
                    </a:cubicBezTo>
                    <a:cubicBezTo>
                      <a:pt x="456" y="141"/>
                      <a:pt x="509" y="220"/>
                      <a:pt x="535" y="220"/>
                    </a:cubicBezTo>
                    <a:cubicBezTo>
                      <a:pt x="537" y="220"/>
                      <a:pt x="539" y="220"/>
                      <a:pt x="541" y="219"/>
                    </a:cubicBezTo>
                    <a:cubicBezTo>
                      <a:pt x="553" y="219"/>
                      <a:pt x="566" y="194"/>
                      <a:pt x="541" y="156"/>
                    </a:cubicBezTo>
                    <a:cubicBezTo>
                      <a:pt x="503" y="94"/>
                      <a:pt x="453" y="43"/>
                      <a:pt x="377" y="31"/>
                    </a:cubicBezTo>
                    <a:cubicBezTo>
                      <a:pt x="322" y="12"/>
                      <a:pt x="253" y="1"/>
                      <a:pt x="18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637;p25">
                <a:extLst>
                  <a:ext uri="{FF2B5EF4-FFF2-40B4-BE49-F238E27FC236}">
                    <a16:creationId xmlns:a16="http://schemas.microsoft.com/office/drawing/2014/main" id="{E9B2B7FE-ED7F-4508-8A9A-1ACB52849B58}"/>
                  </a:ext>
                </a:extLst>
              </p:cNvPr>
              <p:cNvSpPr/>
              <p:nvPr/>
            </p:nvSpPr>
            <p:spPr>
              <a:xfrm>
                <a:off x="3743975" y="3692775"/>
                <a:ext cx="34600" cy="22025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881" extrusionOk="0">
                    <a:moveTo>
                      <a:pt x="1384" y="0"/>
                    </a:moveTo>
                    <a:lnTo>
                      <a:pt x="1384" y="0"/>
                    </a:lnTo>
                    <a:cubicBezTo>
                      <a:pt x="1082" y="126"/>
                      <a:pt x="780" y="264"/>
                      <a:pt x="491" y="428"/>
                    </a:cubicBezTo>
                    <a:lnTo>
                      <a:pt x="151" y="604"/>
                    </a:lnTo>
                    <a:cubicBezTo>
                      <a:pt x="101" y="629"/>
                      <a:pt x="51" y="654"/>
                      <a:pt x="13" y="704"/>
                    </a:cubicBezTo>
                    <a:cubicBezTo>
                      <a:pt x="0" y="729"/>
                      <a:pt x="13" y="755"/>
                      <a:pt x="38" y="767"/>
                    </a:cubicBezTo>
                    <a:cubicBezTo>
                      <a:pt x="51" y="780"/>
                      <a:pt x="63" y="792"/>
                      <a:pt x="88" y="805"/>
                    </a:cubicBezTo>
                    <a:cubicBezTo>
                      <a:pt x="164" y="843"/>
                      <a:pt x="239" y="868"/>
                      <a:pt x="327" y="880"/>
                    </a:cubicBezTo>
                    <a:cubicBezTo>
                      <a:pt x="264" y="830"/>
                      <a:pt x="201" y="792"/>
                      <a:pt x="126" y="767"/>
                    </a:cubicBezTo>
                    <a:cubicBezTo>
                      <a:pt x="88" y="755"/>
                      <a:pt x="63" y="742"/>
                      <a:pt x="76" y="717"/>
                    </a:cubicBezTo>
                    <a:cubicBezTo>
                      <a:pt x="113" y="679"/>
                      <a:pt x="151" y="654"/>
                      <a:pt x="189" y="641"/>
                    </a:cubicBezTo>
                    <a:lnTo>
                      <a:pt x="528" y="465"/>
                    </a:lnTo>
                    <a:cubicBezTo>
                      <a:pt x="818" y="327"/>
                      <a:pt x="1107" y="176"/>
                      <a:pt x="138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638;p25">
                <a:extLst>
                  <a:ext uri="{FF2B5EF4-FFF2-40B4-BE49-F238E27FC236}">
                    <a16:creationId xmlns:a16="http://schemas.microsoft.com/office/drawing/2014/main" id="{170A2A8D-02FA-45C1-9A9F-D0793C368864}"/>
                  </a:ext>
                </a:extLst>
              </p:cNvPr>
              <p:cNvSpPr/>
              <p:nvPr/>
            </p:nvSpPr>
            <p:spPr>
              <a:xfrm>
                <a:off x="3709075" y="3745900"/>
                <a:ext cx="4842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386" extrusionOk="0">
                    <a:moveTo>
                      <a:pt x="202" y="0"/>
                    </a:moveTo>
                    <a:lnTo>
                      <a:pt x="0" y="189"/>
                    </a:lnTo>
                    <a:cubicBezTo>
                      <a:pt x="320" y="319"/>
                      <a:pt x="661" y="386"/>
                      <a:pt x="1002" y="386"/>
                    </a:cubicBezTo>
                    <a:cubicBezTo>
                      <a:pt x="1318" y="386"/>
                      <a:pt x="1635" y="329"/>
                      <a:pt x="1937" y="214"/>
                    </a:cubicBezTo>
                    <a:lnTo>
                      <a:pt x="1937" y="214"/>
                    </a:lnTo>
                    <a:cubicBezTo>
                      <a:pt x="1818" y="224"/>
                      <a:pt x="1698" y="229"/>
                      <a:pt x="1579" y="229"/>
                    </a:cubicBezTo>
                    <a:cubicBezTo>
                      <a:pt x="1109" y="229"/>
                      <a:pt x="643" y="151"/>
                      <a:pt x="202" y="0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639;p25">
                <a:extLst>
                  <a:ext uri="{FF2B5EF4-FFF2-40B4-BE49-F238E27FC236}">
                    <a16:creationId xmlns:a16="http://schemas.microsoft.com/office/drawing/2014/main" id="{9319F9A1-1EDC-46B8-A3A7-C49B3CC64FEE}"/>
                  </a:ext>
                </a:extLst>
              </p:cNvPr>
              <p:cNvSpPr/>
              <p:nvPr/>
            </p:nvSpPr>
            <p:spPr>
              <a:xfrm>
                <a:off x="3794275" y="3692125"/>
                <a:ext cx="1385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278" extrusionOk="0">
                    <a:moveTo>
                      <a:pt x="126" y="1"/>
                    </a:moveTo>
                    <a:cubicBezTo>
                      <a:pt x="51" y="1"/>
                      <a:pt x="0" y="14"/>
                      <a:pt x="0" y="14"/>
                    </a:cubicBezTo>
                    <a:cubicBezTo>
                      <a:pt x="0" y="26"/>
                      <a:pt x="38" y="39"/>
                      <a:pt x="101" y="51"/>
                    </a:cubicBezTo>
                    <a:cubicBezTo>
                      <a:pt x="164" y="64"/>
                      <a:pt x="239" y="89"/>
                      <a:pt x="302" y="127"/>
                    </a:cubicBezTo>
                    <a:cubicBezTo>
                      <a:pt x="352" y="152"/>
                      <a:pt x="403" y="190"/>
                      <a:pt x="453" y="227"/>
                    </a:cubicBezTo>
                    <a:cubicBezTo>
                      <a:pt x="491" y="252"/>
                      <a:pt x="503" y="278"/>
                      <a:pt x="528" y="278"/>
                    </a:cubicBezTo>
                    <a:cubicBezTo>
                      <a:pt x="541" y="278"/>
                      <a:pt x="554" y="240"/>
                      <a:pt x="541" y="202"/>
                    </a:cubicBezTo>
                    <a:cubicBezTo>
                      <a:pt x="503" y="127"/>
                      <a:pt x="440" y="76"/>
                      <a:pt x="378" y="51"/>
                    </a:cubicBezTo>
                    <a:cubicBezTo>
                      <a:pt x="302" y="14"/>
                      <a:pt x="214" y="1"/>
                      <a:pt x="1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640;p25">
                <a:extLst>
                  <a:ext uri="{FF2B5EF4-FFF2-40B4-BE49-F238E27FC236}">
                    <a16:creationId xmlns:a16="http://schemas.microsoft.com/office/drawing/2014/main" id="{2268EF0D-1AA5-4C6F-AAA0-39A701D47F3A}"/>
                  </a:ext>
                </a:extLst>
              </p:cNvPr>
              <p:cNvSpPr/>
              <p:nvPr/>
            </p:nvSpPr>
            <p:spPr>
              <a:xfrm>
                <a:off x="3761250" y="3681025"/>
                <a:ext cx="113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148" extrusionOk="0">
                    <a:moveTo>
                      <a:pt x="85" y="0"/>
                    </a:moveTo>
                    <a:cubicBezTo>
                      <a:pt x="65" y="0"/>
                      <a:pt x="45" y="2"/>
                      <a:pt x="26" y="5"/>
                    </a:cubicBezTo>
                    <a:cubicBezTo>
                      <a:pt x="1" y="30"/>
                      <a:pt x="76" y="68"/>
                      <a:pt x="190" y="105"/>
                    </a:cubicBezTo>
                    <a:cubicBezTo>
                      <a:pt x="246" y="134"/>
                      <a:pt x="303" y="148"/>
                      <a:pt x="365" y="148"/>
                    </a:cubicBezTo>
                    <a:cubicBezTo>
                      <a:pt x="385" y="148"/>
                      <a:pt x="406" y="146"/>
                      <a:pt x="428" y="143"/>
                    </a:cubicBezTo>
                    <a:cubicBezTo>
                      <a:pt x="454" y="131"/>
                      <a:pt x="378" y="80"/>
                      <a:pt x="265" y="43"/>
                    </a:cubicBezTo>
                    <a:cubicBezTo>
                      <a:pt x="208" y="14"/>
                      <a:pt x="145" y="0"/>
                      <a:pt x="8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641;p25">
                <a:extLst>
                  <a:ext uri="{FF2B5EF4-FFF2-40B4-BE49-F238E27FC236}">
                    <a16:creationId xmlns:a16="http://schemas.microsoft.com/office/drawing/2014/main" id="{D94641F4-B4DF-4893-AEF1-D0C13F396962}"/>
                  </a:ext>
                </a:extLst>
              </p:cNvPr>
              <p:cNvSpPr/>
              <p:nvPr/>
            </p:nvSpPr>
            <p:spPr>
              <a:xfrm>
                <a:off x="3743975" y="3724200"/>
                <a:ext cx="12600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504" h="194" extrusionOk="0">
                    <a:moveTo>
                      <a:pt x="503" y="1"/>
                    </a:moveTo>
                    <a:lnTo>
                      <a:pt x="503" y="1"/>
                    </a:lnTo>
                    <a:cubicBezTo>
                      <a:pt x="440" y="26"/>
                      <a:pt x="365" y="51"/>
                      <a:pt x="302" y="63"/>
                    </a:cubicBezTo>
                    <a:cubicBezTo>
                      <a:pt x="260" y="69"/>
                      <a:pt x="219" y="72"/>
                      <a:pt x="178" y="72"/>
                    </a:cubicBezTo>
                    <a:cubicBezTo>
                      <a:pt x="120" y="72"/>
                      <a:pt x="64" y="66"/>
                      <a:pt x="13" y="51"/>
                    </a:cubicBezTo>
                    <a:cubicBezTo>
                      <a:pt x="0" y="63"/>
                      <a:pt x="0" y="89"/>
                      <a:pt x="13" y="114"/>
                    </a:cubicBezTo>
                    <a:cubicBezTo>
                      <a:pt x="30" y="166"/>
                      <a:pt x="114" y="194"/>
                      <a:pt x="209" y="194"/>
                    </a:cubicBezTo>
                    <a:cubicBezTo>
                      <a:pt x="252" y="194"/>
                      <a:pt x="297" y="188"/>
                      <a:pt x="340" y="177"/>
                    </a:cubicBezTo>
                    <a:cubicBezTo>
                      <a:pt x="415" y="152"/>
                      <a:pt x="478" y="76"/>
                      <a:pt x="503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642;p25">
                <a:extLst>
                  <a:ext uri="{FF2B5EF4-FFF2-40B4-BE49-F238E27FC236}">
                    <a16:creationId xmlns:a16="http://schemas.microsoft.com/office/drawing/2014/main" id="{D31D8B08-01F4-4C94-B246-1AAA79F2B76C}"/>
                  </a:ext>
                </a:extLst>
              </p:cNvPr>
              <p:cNvSpPr/>
              <p:nvPr/>
            </p:nvSpPr>
            <p:spPr>
              <a:xfrm>
                <a:off x="3744925" y="3721125"/>
                <a:ext cx="11025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132" extrusionOk="0">
                    <a:moveTo>
                      <a:pt x="249" y="1"/>
                    </a:moveTo>
                    <a:cubicBezTo>
                      <a:pt x="224" y="1"/>
                      <a:pt x="200" y="4"/>
                      <a:pt x="176" y="10"/>
                    </a:cubicBezTo>
                    <a:cubicBezTo>
                      <a:pt x="101" y="36"/>
                      <a:pt x="50" y="73"/>
                      <a:pt x="0" y="124"/>
                    </a:cubicBezTo>
                    <a:cubicBezTo>
                      <a:pt x="36" y="129"/>
                      <a:pt x="71" y="132"/>
                      <a:pt x="105" y="132"/>
                    </a:cubicBezTo>
                    <a:cubicBezTo>
                      <a:pt x="153" y="132"/>
                      <a:pt x="200" y="126"/>
                      <a:pt x="252" y="111"/>
                    </a:cubicBezTo>
                    <a:cubicBezTo>
                      <a:pt x="314" y="111"/>
                      <a:pt x="377" y="86"/>
                      <a:pt x="440" y="61"/>
                    </a:cubicBezTo>
                    <a:cubicBezTo>
                      <a:pt x="385" y="24"/>
                      <a:pt x="316" y="1"/>
                      <a:pt x="249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643;p25">
                <a:extLst>
                  <a:ext uri="{FF2B5EF4-FFF2-40B4-BE49-F238E27FC236}">
                    <a16:creationId xmlns:a16="http://schemas.microsoft.com/office/drawing/2014/main" id="{9CC8A189-E42D-40F3-8C89-7F93C5A6D1DA}"/>
                  </a:ext>
                </a:extLst>
              </p:cNvPr>
              <p:cNvSpPr/>
              <p:nvPr/>
            </p:nvSpPr>
            <p:spPr>
              <a:xfrm>
                <a:off x="3755925" y="37226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644;p25">
                <a:extLst>
                  <a:ext uri="{FF2B5EF4-FFF2-40B4-BE49-F238E27FC236}">
                    <a16:creationId xmlns:a16="http://schemas.microsoft.com/office/drawing/2014/main" id="{BA53B729-B664-4AD1-8D64-7464077F1DA8}"/>
                  </a:ext>
                </a:extLst>
              </p:cNvPr>
              <p:cNvSpPr/>
              <p:nvPr/>
            </p:nvSpPr>
            <p:spPr>
              <a:xfrm>
                <a:off x="3741150" y="3720425"/>
                <a:ext cx="20125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805" h="220" extrusionOk="0">
                    <a:moveTo>
                      <a:pt x="792" y="1"/>
                    </a:moveTo>
                    <a:cubicBezTo>
                      <a:pt x="717" y="26"/>
                      <a:pt x="654" y="51"/>
                      <a:pt x="591" y="89"/>
                    </a:cubicBezTo>
                    <a:cubicBezTo>
                      <a:pt x="541" y="114"/>
                      <a:pt x="478" y="126"/>
                      <a:pt x="415" y="139"/>
                    </a:cubicBezTo>
                    <a:cubicBezTo>
                      <a:pt x="371" y="145"/>
                      <a:pt x="327" y="148"/>
                      <a:pt x="285" y="148"/>
                    </a:cubicBezTo>
                    <a:cubicBezTo>
                      <a:pt x="242" y="148"/>
                      <a:pt x="201" y="145"/>
                      <a:pt x="164" y="139"/>
                    </a:cubicBezTo>
                    <a:cubicBezTo>
                      <a:pt x="101" y="130"/>
                      <a:pt x="58" y="121"/>
                      <a:pt x="33" y="121"/>
                    </a:cubicBezTo>
                    <a:cubicBezTo>
                      <a:pt x="23" y="121"/>
                      <a:pt x="16" y="123"/>
                      <a:pt x="13" y="126"/>
                    </a:cubicBezTo>
                    <a:cubicBezTo>
                      <a:pt x="0" y="126"/>
                      <a:pt x="25" y="152"/>
                      <a:pt x="101" y="177"/>
                    </a:cubicBezTo>
                    <a:lnTo>
                      <a:pt x="126" y="189"/>
                    </a:lnTo>
                    <a:cubicBezTo>
                      <a:pt x="200" y="208"/>
                      <a:pt x="266" y="219"/>
                      <a:pt x="336" y="219"/>
                    </a:cubicBezTo>
                    <a:cubicBezTo>
                      <a:pt x="362" y="219"/>
                      <a:pt x="388" y="218"/>
                      <a:pt x="415" y="214"/>
                    </a:cubicBezTo>
                    <a:cubicBezTo>
                      <a:pt x="478" y="202"/>
                      <a:pt x="553" y="177"/>
                      <a:pt x="616" y="152"/>
                    </a:cubicBezTo>
                    <a:cubicBezTo>
                      <a:pt x="654" y="126"/>
                      <a:pt x="692" y="114"/>
                      <a:pt x="729" y="89"/>
                    </a:cubicBezTo>
                    <a:cubicBezTo>
                      <a:pt x="780" y="38"/>
                      <a:pt x="805" y="1"/>
                      <a:pt x="79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645;p25">
                <a:extLst>
                  <a:ext uri="{FF2B5EF4-FFF2-40B4-BE49-F238E27FC236}">
                    <a16:creationId xmlns:a16="http://schemas.microsoft.com/office/drawing/2014/main" id="{6B647A58-C27A-4BB5-98BA-A7B1344BCEF2}"/>
                  </a:ext>
                </a:extLst>
              </p:cNvPr>
              <p:cNvSpPr/>
              <p:nvPr/>
            </p:nvSpPr>
            <p:spPr>
              <a:xfrm>
                <a:off x="3589925" y="3772625"/>
                <a:ext cx="212225" cy="96200"/>
              </a:xfrm>
              <a:custGeom>
                <a:avLst/>
                <a:gdLst/>
                <a:ahLst/>
                <a:cxnLst/>
                <a:rect l="l" t="t" r="r" b="b"/>
                <a:pathLst>
                  <a:path w="8489" h="3848" extrusionOk="0">
                    <a:moveTo>
                      <a:pt x="1" y="0"/>
                    </a:moveTo>
                    <a:cubicBezTo>
                      <a:pt x="139" y="13"/>
                      <a:pt x="277" y="38"/>
                      <a:pt x="416" y="76"/>
                    </a:cubicBezTo>
                    <a:cubicBezTo>
                      <a:pt x="730" y="164"/>
                      <a:pt x="1007" y="315"/>
                      <a:pt x="1233" y="553"/>
                    </a:cubicBezTo>
                    <a:cubicBezTo>
                      <a:pt x="1497" y="792"/>
                      <a:pt x="1661" y="1157"/>
                      <a:pt x="1937" y="1522"/>
                    </a:cubicBezTo>
                    <a:cubicBezTo>
                      <a:pt x="2101" y="1723"/>
                      <a:pt x="2314" y="1899"/>
                      <a:pt x="2553" y="2025"/>
                    </a:cubicBezTo>
                    <a:cubicBezTo>
                      <a:pt x="2880" y="2176"/>
                      <a:pt x="3220" y="2276"/>
                      <a:pt x="3572" y="2339"/>
                    </a:cubicBezTo>
                    <a:cubicBezTo>
                      <a:pt x="4339" y="2465"/>
                      <a:pt x="5144" y="2503"/>
                      <a:pt x="5823" y="2603"/>
                    </a:cubicBezTo>
                    <a:cubicBezTo>
                      <a:pt x="6125" y="2653"/>
                      <a:pt x="6426" y="2716"/>
                      <a:pt x="6716" y="2817"/>
                    </a:cubicBezTo>
                    <a:lnTo>
                      <a:pt x="6904" y="2892"/>
                    </a:lnTo>
                    <a:cubicBezTo>
                      <a:pt x="6967" y="2917"/>
                      <a:pt x="7017" y="2943"/>
                      <a:pt x="7068" y="2968"/>
                    </a:cubicBezTo>
                    <a:cubicBezTo>
                      <a:pt x="7156" y="3018"/>
                      <a:pt x="7244" y="3081"/>
                      <a:pt x="7332" y="3144"/>
                    </a:cubicBezTo>
                    <a:cubicBezTo>
                      <a:pt x="7495" y="3270"/>
                      <a:pt x="7621" y="3383"/>
                      <a:pt x="7734" y="3483"/>
                    </a:cubicBezTo>
                    <a:cubicBezTo>
                      <a:pt x="7847" y="3571"/>
                      <a:pt x="7960" y="3647"/>
                      <a:pt x="8099" y="3710"/>
                    </a:cubicBezTo>
                    <a:cubicBezTo>
                      <a:pt x="8187" y="3760"/>
                      <a:pt x="8275" y="3798"/>
                      <a:pt x="8375" y="3823"/>
                    </a:cubicBezTo>
                    <a:lnTo>
                      <a:pt x="8476" y="3848"/>
                    </a:lnTo>
                    <a:lnTo>
                      <a:pt x="8489" y="3848"/>
                    </a:lnTo>
                    <a:lnTo>
                      <a:pt x="8476" y="3835"/>
                    </a:lnTo>
                    <a:cubicBezTo>
                      <a:pt x="8350" y="3798"/>
                      <a:pt x="8225" y="3747"/>
                      <a:pt x="8111" y="3685"/>
                    </a:cubicBezTo>
                    <a:cubicBezTo>
                      <a:pt x="7986" y="3622"/>
                      <a:pt x="7872" y="3546"/>
                      <a:pt x="7772" y="3446"/>
                    </a:cubicBezTo>
                    <a:cubicBezTo>
                      <a:pt x="7659" y="3358"/>
                      <a:pt x="7533" y="3232"/>
                      <a:pt x="7369" y="3106"/>
                    </a:cubicBezTo>
                    <a:cubicBezTo>
                      <a:pt x="7294" y="3043"/>
                      <a:pt x="7193" y="2980"/>
                      <a:pt x="7105" y="2930"/>
                    </a:cubicBezTo>
                    <a:cubicBezTo>
                      <a:pt x="7055" y="2905"/>
                      <a:pt x="7005" y="2867"/>
                      <a:pt x="6942" y="2842"/>
                    </a:cubicBezTo>
                    <a:lnTo>
                      <a:pt x="6753" y="2767"/>
                    </a:lnTo>
                    <a:cubicBezTo>
                      <a:pt x="6464" y="2666"/>
                      <a:pt x="6162" y="2591"/>
                      <a:pt x="5848" y="2553"/>
                    </a:cubicBezTo>
                    <a:cubicBezTo>
                      <a:pt x="5169" y="2440"/>
                      <a:pt x="4364" y="2402"/>
                      <a:pt x="3597" y="2276"/>
                    </a:cubicBezTo>
                    <a:cubicBezTo>
                      <a:pt x="3258" y="2226"/>
                      <a:pt x="2918" y="2125"/>
                      <a:pt x="2616" y="1974"/>
                    </a:cubicBezTo>
                    <a:cubicBezTo>
                      <a:pt x="2377" y="1849"/>
                      <a:pt x="2164" y="1685"/>
                      <a:pt x="2013" y="1484"/>
                    </a:cubicBezTo>
                    <a:cubicBezTo>
                      <a:pt x="1723" y="1119"/>
                      <a:pt x="1547" y="767"/>
                      <a:pt x="1271" y="516"/>
                    </a:cubicBezTo>
                    <a:cubicBezTo>
                      <a:pt x="1044" y="289"/>
                      <a:pt x="743" y="126"/>
                      <a:pt x="428" y="50"/>
                    </a:cubicBezTo>
                    <a:cubicBezTo>
                      <a:pt x="328" y="25"/>
                      <a:pt x="227" y="13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646;p25">
                <a:extLst>
                  <a:ext uri="{FF2B5EF4-FFF2-40B4-BE49-F238E27FC236}">
                    <a16:creationId xmlns:a16="http://schemas.microsoft.com/office/drawing/2014/main" id="{056FB078-83B9-4D80-82FB-03682C17D873}"/>
                  </a:ext>
                </a:extLst>
              </p:cNvPr>
              <p:cNvSpPr/>
              <p:nvPr/>
            </p:nvSpPr>
            <p:spPr>
              <a:xfrm>
                <a:off x="3544025" y="3808850"/>
                <a:ext cx="153125" cy="74450"/>
              </a:xfrm>
              <a:custGeom>
                <a:avLst/>
                <a:gdLst/>
                <a:ahLst/>
                <a:cxnLst/>
                <a:rect l="l" t="t" r="r" b="b"/>
                <a:pathLst>
                  <a:path w="6125" h="2978" extrusionOk="0">
                    <a:moveTo>
                      <a:pt x="183" y="0"/>
                    </a:moveTo>
                    <a:cubicBezTo>
                      <a:pt x="123" y="0"/>
                      <a:pt x="64" y="4"/>
                      <a:pt x="1" y="10"/>
                    </a:cubicBezTo>
                    <a:cubicBezTo>
                      <a:pt x="1" y="10"/>
                      <a:pt x="139" y="10"/>
                      <a:pt x="353" y="22"/>
                    </a:cubicBezTo>
                    <a:cubicBezTo>
                      <a:pt x="617" y="48"/>
                      <a:pt x="881" y="123"/>
                      <a:pt x="1120" y="249"/>
                    </a:cubicBezTo>
                    <a:cubicBezTo>
                      <a:pt x="1409" y="412"/>
                      <a:pt x="1648" y="626"/>
                      <a:pt x="1837" y="877"/>
                    </a:cubicBezTo>
                    <a:cubicBezTo>
                      <a:pt x="2050" y="1154"/>
                      <a:pt x="2226" y="1468"/>
                      <a:pt x="2579" y="1745"/>
                    </a:cubicBezTo>
                    <a:cubicBezTo>
                      <a:pt x="2767" y="1883"/>
                      <a:pt x="2981" y="1997"/>
                      <a:pt x="3207" y="2072"/>
                    </a:cubicBezTo>
                    <a:cubicBezTo>
                      <a:pt x="3459" y="2148"/>
                      <a:pt x="3723" y="2198"/>
                      <a:pt x="3987" y="2223"/>
                    </a:cubicBezTo>
                    <a:cubicBezTo>
                      <a:pt x="4427" y="2273"/>
                      <a:pt x="4880" y="2349"/>
                      <a:pt x="5320" y="2449"/>
                    </a:cubicBezTo>
                    <a:cubicBezTo>
                      <a:pt x="5571" y="2512"/>
                      <a:pt x="5798" y="2625"/>
                      <a:pt x="5986" y="2789"/>
                    </a:cubicBezTo>
                    <a:cubicBezTo>
                      <a:pt x="6024" y="2827"/>
                      <a:pt x="6062" y="2877"/>
                      <a:pt x="6087" y="2927"/>
                    </a:cubicBezTo>
                    <a:cubicBezTo>
                      <a:pt x="6100" y="2940"/>
                      <a:pt x="6100" y="2952"/>
                      <a:pt x="6112" y="2965"/>
                    </a:cubicBezTo>
                    <a:lnTo>
                      <a:pt x="6125" y="2977"/>
                    </a:lnTo>
                    <a:lnTo>
                      <a:pt x="6125" y="2952"/>
                    </a:lnTo>
                    <a:cubicBezTo>
                      <a:pt x="6125" y="2940"/>
                      <a:pt x="6112" y="2927"/>
                      <a:pt x="6112" y="2915"/>
                    </a:cubicBezTo>
                    <a:cubicBezTo>
                      <a:pt x="6087" y="2864"/>
                      <a:pt x="6062" y="2814"/>
                      <a:pt x="6024" y="2776"/>
                    </a:cubicBezTo>
                    <a:cubicBezTo>
                      <a:pt x="5835" y="2600"/>
                      <a:pt x="5609" y="2474"/>
                      <a:pt x="5358" y="2412"/>
                    </a:cubicBezTo>
                    <a:cubicBezTo>
                      <a:pt x="4917" y="2311"/>
                      <a:pt x="4477" y="2223"/>
                      <a:pt x="4025" y="2185"/>
                    </a:cubicBezTo>
                    <a:cubicBezTo>
                      <a:pt x="3761" y="2148"/>
                      <a:pt x="3509" y="2097"/>
                      <a:pt x="3270" y="2022"/>
                    </a:cubicBezTo>
                    <a:cubicBezTo>
                      <a:pt x="3044" y="1959"/>
                      <a:pt x="2830" y="1846"/>
                      <a:pt x="2654" y="1707"/>
                    </a:cubicBezTo>
                    <a:cubicBezTo>
                      <a:pt x="2314" y="1443"/>
                      <a:pt x="2126" y="1129"/>
                      <a:pt x="1912" y="852"/>
                    </a:cubicBezTo>
                    <a:cubicBezTo>
                      <a:pt x="1711" y="588"/>
                      <a:pt x="1459" y="374"/>
                      <a:pt x="1170" y="224"/>
                    </a:cubicBezTo>
                    <a:cubicBezTo>
                      <a:pt x="919" y="98"/>
                      <a:pt x="642" y="22"/>
                      <a:pt x="365" y="10"/>
                    </a:cubicBezTo>
                    <a:cubicBezTo>
                      <a:pt x="303" y="4"/>
                      <a:pt x="243" y="0"/>
                      <a:pt x="1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647;p25">
                <a:extLst>
                  <a:ext uri="{FF2B5EF4-FFF2-40B4-BE49-F238E27FC236}">
                    <a16:creationId xmlns:a16="http://schemas.microsoft.com/office/drawing/2014/main" id="{5633AA97-59F2-43E5-8B02-9765D3812F7A}"/>
                  </a:ext>
                </a:extLst>
              </p:cNvPr>
              <p:cNvSpPr/>
              <p:nvPr/>
            </p:nvSpPr>
            <p:spPr>
              <a:xfrm>
                <a:off x="3712525" y="3882950"/>
                <a:ext cx="349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467" extrusionOk="0">
                    <a:moveTo>
                      <a:pt x="26" y="1"/>
                    </a:moveTo>
                    <a:cubicBezTo>
                      <a:pt x="1" y="1"/>
                      <a:pt x="202" y="202"/>
                      <a:pt x="604" y="315"/>
                    </a:cubicBezTo>
                    <a:cubicBezTo>
                      <a:pt x="793" y="378"/>
                      <a:pt x="994" y="428"/>
                      <a:pt x="1208" y="441"/>
                    </a:cubicBezTo>
                    <a:cubicBezTo>
                      <a:pt x="1271" y="454"/>
                      <a:pt x="1334" y="466"/>
                      <a:pt x="1397" y="466"/>
                    </a:cubicBezTo>
                    <a:cubicBezTo>
                      <a:pt x="1397" y="466"/>
                      <a:pt x="1359" y="441"/>
                      <a:pt x="1296" y="441"/>
                    </a:cubicBezTo>
                    <a:cubicBezTo>
                      <a:pt x="1082" y="403"/>
                      <a:pt x="868" y="353"/>
                      <a:pt x="655" y="278"/>
                    </a:cubicBezTo>
                    <a:cubicBezTo>
                      <a:pt x="441" y="202"/>
                      <a:pt x="227" y="114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648;p25">
                <a:extLst>
                  <a:ext uri="{FF2B5EF4-FFF2-40B4-BE49-F238E27FC236}">
                    <a16:creationId xmlns:a16="http://schemas.microsoft.com/office/drawing/2014/main" id="{FD1AC7AB-0A7B-4CC0-831E-469DFAAD94AC}"/>
                  </a:ext>
                </a:extLst>
              </p:cNvPr>
              <p:cNvSpPr/>
              <p:nvPr/>
            </p:nvSpPr>
            <p:spPr>
              <a:xfrm>
                <a:off x="3727925" y="3799200"/>
                <a:ext cx="69825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871" extrusionOk="0">
                    <a:moveTo>
                      <a:pt x="89" y="0"/>
                    </a:moveTo>
                    <a:cubicBezTo>
                      <a:pt x="57" y="0"/>
                      <a:pt x="26" y="6"/>
                      <a:pt x="1" y="6"/>
                    </a:cubicBezTo>
                    <a:cubicBezTo>
                      <a:pt x="39" y="19"/>
                      <a:pt x="76" y="19"/>
                      <a:pt x="114" y="19"/>
                    </a:cubicBezTo>
                    <a:cubicBezTo>
                      <a:pt x="227" y="31"/>
                      <a:pt x="341" y="44"/>
                      <a:pt x="454" y="69"/>
                    </a:cubicBezTo>
                    <a:cubicBezTo>
                      <a:pt x="781" y="144"/>
                      <a:pt x="1082" y="270"/>
                      <a:pt x="1359" y="446"/>
                    </a:cubicBezTo>
                    <a:cubicBezTo>
                      <a:pt x="1648" y="610"/>
                      <a:pt x="1963" y="748"/>
                      <a:pt x="2290" y="823"/>
                    </a:cubicBezTo>
                    <a:cubicBezTo>
                      <a:pt x="2415" y="848"/>
                      <a:pt x="2529" y="861"/>
                      <a:pt x="2654" y="861"/>
                    </a:cubicBezTo>
                    <a:cubicBezTo>
                      <a:pt x="2673" y="867"/>
                      <a:pt x="2695" y="871"/>
                      <a:pt x="2719" y="871"/>
                    </a:cubicBezTo>
                    <a:cubicBezTo>
                      <a:pt x="2742" y="871"/>
                      <a:pt x="2767" y="867"/>
                      <a:pt x="2793" y="861"/>
                    </a:cubicBezTo>
                    <a:cubicBezTo>
                      <a:pt x="2793" y="848"/>
                      <a:pt x="2591" y="861"/>
                      <a:pt x="2327" y="786"/>
                    </a:cubicBezTo>
                    <a:cubicBezTo>
                      <a:pt x="2013" y="698"/>
                      <a:pt x="1699" y="572"/>
                      <a:pt x="1422" y="408"/>
                    </a:cubicBezTo>
                    <a:cubicBezTo>
                      <a:pt x="1133" y="232"/>
                      <a:pt x="818" y="107"/>
                      <a:pt x="491" y="31"/>
                    </a:cubicBezTo>
                    <a:cubicBezTo>
                      <a:pt x="378" y="19"/>
                      <a:pt x="265" y="6"/>
                      <a:pt x="164" y="6"/>
                    </a:cubicBezTo>
                    <a:lnTo>
                      <a:pt x="139" y="6"/>
                    </a:lnTo>
                    <a:cubicBezTo>
                      <a:pt x="123" y="2"/>
                      <a:pt x="106" y="0"/>
                      <a:pt x="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649;p25">
                <a:extLst>
                  <a:ext uri="{FF2B5EF4-FFF2-40B4-BE49-F238E27FC236}">
                    <a16:creationId xmlns:a16="http://schemas.microsoft.com/office/drawing/2014/main" id="{146579B5-2C1D-41DB-B14A-4D885E410B6B}"/>
                  </a:ext>
                </a:extLst>
              </p:cNvPr>
              <p:cNvSpPr/>
              <p:nvPr/>
            </p:nvSpPr>
            <p:spPr>
              <a:xfrm>
                <a:off x="3648725" y="3745900"/>
                <a:ext cx="34275" cy="28625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145" extrusionOk="0">
                    <a:moveTo>
                      <a:pt x="0" y="0"/>
                    </a:moveTo>
                    <a:cubicBezTo>
                      <a:pt x="63" y="25"/>
                      <a:pt x="126" y="51"/>
                      <a:pt x="189" y="76"/>
                    </a:cubicBezTo>
                    <a:lnTo>
                      <a:pt x="289" y="113"/>
                    </a:lnTo>
                    <a:cubicBezTo>
                      <a:pt x="491" y="201"/>
                      <a:pt x="667" y="340"/>
                      <a:pt x="780" y="528"/>
                    </a:cubicBezTo>
                    <a:cubicBezTo>
                      <a:pt x="830" y="616"/>
                      <a:pt x="868" y="717"/>
                      <a:pt x="893" y="818"/>
                    </a:cubicBezTo>
                    <a:cubicBezTo>
                      <a:pt x="931" y="906"/>
                      <a:pt x="981" y="994"/>
                      <a:pt x="1056" y="1044"/>
                    </a:cubicBezTo>
                    <a:cubicBezTo>
                      <a:pt x="1119" y="1094"/>
                      <a:pt x="1195" y="1132"/>
                      <a:pt x="1270" y="1145"/>
                    </a:cubicBezTo>
                    <a:lnTo>
                      <a:pt x="1371" y="1145"/>
                    </a:lnTo>
                    <a:cubicBezTo>
                      <a:pt x="1270" y="1119"/>
                      <a:pt x="1182" y="1082"/>
                      <a:pt x="1094" y="1019"/>
                    </a:cubicBezTo>
                    <a:cubicBezTo>
                      <a:pt x="1031" y="956"/>
                      <a:pt x="994" y="881"/>
                      <a:pt x="968" y="792"/>
                    </a:cubicBezTo>
                    <a:cubicBezTo>
                      <a:pt x="943" y="692"/>
                      <a:pt x="906" y="591"/>
                      <a:pt x="855" y="491"/>
                    </a:cubicBezTo>
                    <a:cubicBezTo>
                      <a:pt x="729" y="302"/>
                      <a:pt x="553" y="151"/>
                      <a:pt x="327" y="76"/>
                    </a:cubicBezTo>
                    <a:lnTo>
                      <a:pt x="315" y="76"/>
                    </a:lnTo>
                    <a:cubicBezTo>
                      <a:pt x="214" y="38"/>
                      <a:pt x="113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650;p25">
                <a:extLst>
                  <a:ext uri="{FF2B5EF4-FFF2-40B4-BE49-F238E27FC236}">
                    <a16:creationId xmlns:a16="http://schemas.microsoft.com/office/drawing/2014/main" id="{7461F9AE-19BD-41F4-965C-A5CEE8D1E885}"/>
                  </a:ext>
                </a:extLst>
              </p:cNvPr>
              <p:cNvSpPr/>
              <p:nvPr/>
            </p:nvSpPr>
            <p:spPr>
              <a:xfrm>
                <a:off x="3477700" y="3613850"/>
                <a:ext cx="913575" cy="476000"/>
              </a:xfrm>
              <a:custGeom>
                <a:avLst/>
                <a:gdLst/>
                <a:ahLst/>
                <a:cxnLst/>
                <a:rect l="l" t="t" r="r" b="b"/>
                <a:pathLst>
                  <a:path w="36543" h="19040" extrusionOk="0">
                    <a:moveTo>
                      <a:pt x="12449" y="1"/>
                    </a:moveTo>
                    <a:lnTo>
                      <a:pt x="12424" y="26"/>
                    </a:lnTo>
                    <a:cubicBezTo>
                      <a:pt x="12085" y="278"/>
                      <a:pt x="11745" y="542"/>
                      <a:pt x="11393" y="806"/>
                    </a:cubicBezTo>
                    <a:lnTo>
                      <a:pt x="63" y="9419"/>
                    </a:lnTo>
                    <a:lnTo>
                      <a:pt x="0" y="9470"/>
                    </a:lnTo>
                    <a:lnTo>
                      <a:pt x="76" y="9495"/>
                    </a:lnTo>
                    <a:lnTo>
                      <a:pt x="18712" y="16373"/>
                    </a:lnTo>
                    <a:lnTo>
                      <a:pt x="24069" y="18347"/>
                    </a:lnTo>
                    <a:lnTo>
                      <a:pt x="25490" y="18863"/>
                    </a:lnTo>
                    <a:lnTo>
                      <a:pt x="25854" y="18989"/>
                    </a:lnTo>
                    <a:lnTo>
                      <a:pt x="25854" y="18989"/>
                    </a:lnTo>
                    <a:lnTo>
                      <a:pt x="25490" y="18850"/>
                    </a:lnTo>
                    <a:lnTo>
                      <a:pt x="24056" y="18322"/>
                    </a:lnTo>
                    <a:lnTo>
                      <a:pt x="18699" y="16323"/>
                    </a:lnTo>
                    <a:lnTo>
                      <a:pt x="187" y="9451"/>
                    </a:lnTo>
                    <a:lnTo>
                      <a:pt x="187" y="9451"/>
                    </a:lnTo>
                    <a:cubicBezTo>
                      <a:pt x="3675" y="6801"/>
                      <a:pt x="7473" y="3915"/>
                      <a:pt x="11444" y="894"/>
                    </a:cubicBezTo>
                    <a:lnTo>
                      <a:pt x="12472" y="113"/>
                    </a:lnTo>
                    <a:lnTo>
                      <a:pt x="12472" y="113"/>
                    </a:lnTo>
                    <a:lnTo>
                      <a:pt x="36412" y="8031"/>
                    </a:lnTo>
                    <a:lnTo>
                      <a:pt x="36412" y="8031"/>
                    </a:lnTo>
                    <a:lnTo>
                      <a:pt x="28809" y="16046"/>
                    </a:lnTo>
                    <a:lnTo>
                      <a:pt x="26709" y="18259"/>
                    </a:lnTo>
                    <a:lnTo>
                      <a:pt x="26169" y="18838"/>
                    </a:lnTo>
                    <a:lnTo>
                      <a:pt x="25980" y="19039"/>
                    </a:lnTo>
                    <a:cubicBezTo>
                      <a:pt x="25980" y="19039"/>
                      <a:pt x="26043" y="18976"/>
                      <a:pt x="26169" y="18850"/>
                    </a:cubicBezTo>
                    <a:lnTo>
                      <a:pt x="26709" y="18285"/>
                    </a:lnTo>
                    <a:lnTo>
                      <a:pt x="28822" y="16084"/>
                    </a:lnTo>
                    <a:cubicBezTo>
                      <a:pt x="30645" y="14160"/>
                      <a:pt x="33273" y="11419"/>
                      <a:pt x="36505" y="8036"/>
                    </a:cubicBezTo>
                    <a:lnTo>
                      <a:pt x="36543" y="7998"/>
                    </a:lnTo>
                    <a:lnTo>
                      <a:pt x="36493" y="7973"/>
                    </a:lnTo>
                    <a:lnTo>
                      <a:pt x="12475" y="13"/>
                    </a:lnTo>
                    <a:lnTo>
                      <a:pt x="12449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651;p25">
              <a:extLst>
                <a:ext uri="{FF2B5EF4-FFF2-40B4-BE49-F238E27FC236}">
                  <a16:creationId xmlns:a16="http://schemas.microsoft.com/office/drawing/2014/main" id="{FE40CFF5-3CD1-4C2B-81F8-2006E6E4057F}"/>
                </a:ext>
              </a:extLst>
            </p:cNvPr>
            <p:cNvGrpSpPr/>
            <p:nvPr/>
          </p:nvGrpSpPr>
          <p:grpSpPr>
            <a:xfrm rot="6300261">
              <a:off x="3013250" y="1505102"/>
              <a:ext cx="927481" cy="782749"/>
              <a:chOff x="5495733" y="3271125"/>
              <a:chExt cx="1159989" cy="978975"/>
            </a:xfrm>
          </p:grpSpPr>
          <p:sp>
            <p:nvSpPr>
              <p:cNvPr id="42" name="Google Shape;652;p25">
                <a:extLst>
                  <a:ext uri="{FF2B5EF4-FFF2-40B4-BE49-F238E27FC236}">
                    <a16:creationId xmlns:a16="http://schemas.microsoft.com/office/drawing/2014/main" id="{4BD782EB-4950-414C-A0A6-551B2ED1D111}"/>
                  </a:ext>
                </a:extLst>
              </p:cNvPr>
              <p:cNvSpPr/>
              <p:nvPr/>
            </p:nvSpPr>
            <p:spPr>
              <a:xfrm rot="1394850">
                <a:off x="5924709" y="3308199"/>
                <a:ext cx="228548" cy="228548"/>
              </a:xfrm>
              <a:custGeom>
                <a:avLst/>
                <a:gdLst/>
                <a:ahLst/>
                <a:cxnLst/>
                <a:rect l="l" t="t" r="r" b="b"/>
                <a:pathLst>
                  <a:path w="9142" h="9142" extrusionOk="0">
                    <a:moveTo>
                      <a:pt x="4592" y="2909"/>
                    </a:moveTo>
                    <a:cubicBezTo>
                      <a:pt x="4705" y="2909"/>
                      <a:pt x="4820" y="2921"/>
                      <a:pt x="4934" y="2946"/>
                    </a:cubicBezTo>
                    <a:cubicBezTo>
                      <a:pt x="6349" y="3252"/>
                      <a:pt x="6732" y="5126"/>
                      <a:pt x="5508" y="5929"/>
                    </a:cubicBezTo>
                    <a:cubicBezTo>
                      <a:pt x="5223" y="6116"/>
                      <a:pt x="4917" y="6199"/>
                      <a:pt x="4620" y="6199"/>
                    </a:cubicBezTo>
                    <a:cubicBezTo>
                      <a:pt x="3640" y="6199"/>
                      <a:pt x="2749" y="5294"/>
                      <a:pt x="2984" y="4208"/>
                    </a:cubicBezTo>
                    <a:cubicBezTo>
                      <a:pt x="3150" y="3443"/>
                      <a:pt x="3837" y="2909"/>
                      <a:pt x="4592" y="2909"/>
                    </a:cubicBezTo>
                    <a:close/>
                    <a:moveTo>
                      <a:pt x="4743" y="1"/>
                    </a:moveTo>
                    <a:lnTo>
                      <a:pt x="4360" y="842"/>
                    </a:lnTo>
                    <a:cubicBezTo>
                      <a:pt x="4054" y="881"/>
                      <a:pt x="3710" y="919"/>
                      <a:pt x="3404" y="1034"/>
                    </a:cubicBezTo>
                    <a:lnTo>
                      <a:pt x="2754" y="383"/>
                    </a:lnTo>
                    <a:lnTo>
                      <a:pt x="1492" y="1225"/>
                    </a:lnTo>
                    <a:lnTo>
                      <a:pt x="1798" y="2104"/>
                    </a:lnTo>
                    <a:cubicBezTo>
                      <a:pt x="1568" y="2334"/>
                      <a:pt x="1377" y="2602"/>
                      <a:pt x="1224" y="2908"/>
                    </a:cubicBezTo>
                    <a:lnTo>
                      <a:pt x="306" y="2908"/>
                    </a:lnTo>
                    <a:lnTo>
                      <a:pt x="0" y="4399"/>
                    </a:lnTo>
                    <a:lnTo>
                      <a:pt x="842" y="4782"/>
                    </a:lnTo>
                    <a:cubicBezTo>
                      <a:pt x="842" y="5088"/>
                      <a:pt x="918" y="5432"/>
                      <a:pt x="995" y="5738"/>
                    </a:cubicBezTo>
                    <a:lnTo>
                      <a:pt x="345" y="6388"/>
                    </a:lnTo>
                    <a:lnTo>
                      <a:pt x="1186" y="7688"/>
                    </a:lnTo>
                    <a:lnTo>
                      <a:pt x="2066" y="7344"/>
                    </a:lnTo>
                    <a:cubicBezTo>
                      <a:pt x="2295" y="7574"/>
                      <a:pt x="2601" y="7765"/>
                      <a:pt x="2869" y="7918"/>
                    </a:cubicBezTo>
                    <a:lnTo>
                      <a:pt x="2869" y="8836"/>
                    </a:lnTo>
                    <a:lnTo>
                      <a:pt x="4360" y="9142"/>
                    </a:lnTo>
                    <a:lnTo>
                      <a:pt x="4743" y="8339"/>
                    </a:lnTo>
                    <a:cubicBezTo>
                      <a:pt x="5087" y="8300"/>
                      <a:pt x="5393" y="8224"/>
                      <a:pt x="5699" y="8147"/>
                    </a:cubicBezTo>
                    <a:lnTo>
                      <a:pt x="6387" y="8798"/>
                    </a:lnTo>
                    <a:lnTo>
                      <a:pt x="7650" y="7956"/>
                    </a:lnTo>
                    <a:lnTo>
                      <a:pt x="7344" y="7076"/>
                    </a:lnTo>
                    <a:cubicBezTo>
                      <a:pt x="7573" y="6847"/>
                      <a:pt x="7764" y="6579"/>
                      <a:pt x="7917" y="6273"/>
                    </a:cubicBezTo>
                    <a:lnTo>
                      <a:pt x="8835" y="6273"/>
                    </a:lnTo>
                    <a:lnTo>
                      <a:pt x="9141" y="4782"/>
                    </a:lnTo>
                    <a:lnTo>
                      <a:pt x="8300" y="4399"/>
                    </a:lnTo>
                    <a:cubicBezTo>
                      <a:pt x="8300" y="4055"/>
                      <a:pt x="8223" y="3749"/>
                      <a:pt x="8109" y="3443"/>
                    </a:cubicBezTo>
                    <a:lnTo>
                      <a:pt x="8759" y="2793"/>
                    </a:lnTo>
                    <a:lnTo>
                      <a:pt x="7917" y="1493"/>
                    </a:lnTo>
                    <a:lnTo>
                      <a:pt x="7076" y="1799"/>
                    </a:lnTo>
                    <a:cubicBezTo>
                      <a:pt x="6808" y="1607"/>
                      <a:pt x="6540" y="1416"/>
                      <a:pt x="6234" y="1263"/>
                    </a:cubicBezTo>
                    <a:lnTo>
                      <a:pt x="6234" y="345"/>
                    </a:lnTo>
                    <a:lnTo>
                      <a:pt x="4743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53;p25">
                <a:extLst>
                  <a:ext uri="{FF2B5EF4-FFF2-40B4-BE49-F238E27FC236}">
                    <a16:creationId xmlns:a16="http://schemas.microsoft.com/office/drawing/2014/main" id="{1981B823-B260-49B5-ABD6-A73F101BDE3F}"/>
                  </a:ext>
                </a:extLst>
              </p:cNvPr>
              <p:cNvSpPr/>
              <p:nvPr/>
            </p:nvSpPr>
            <p:spPr>
              <a:xfrm rot="1394850">
                <a:off x="5923606" y="3307022"/>
                <a:ext cx="229498" cy="231423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9257" extrusionOk="0">
                    <a:moveTo>
                      <a:pt x="4743" y="1"/>
                    </a:moveTo>
                    <a:lnTo>
                      <a:pt x="4743" y="39"/>
                    </a:lnTo>
                    <a:lnTo>
                      <a:pt x="4360" y="880"/>
                    </a:lnTo>
                    <a:lnTo>
                      <a:pt x="4398" y="880"/>
                    </a:lnTo>
                    <a:cubicBezTo>
                      <a:pt x="4065" y="880"/>
                      <a:pt x="3731" y="952"/>
                      <a:pt x="3432" y="1061"/>
                    </a:cubicBezTo>
                    <a:lnTo>
                      <a:pt x="3432" y="1061"/>
                    </a:lnTo>
                    <a:lnTo>
                      <a:pt x="2792" y="421"/>
                    </a:lnTo>
                    <a:lnTo>
                      <a:pt x="1606" y="1378"/>
                    </a:lnTo>
                    <a:lnTo>
                      <a:pt x="1912" y="2257"/>
                    </a:lnTo>
                    <a:cubicBezTo>
                      <a:pt x="1759" y="2448"/>
                      <a:pt x="1606" y="2640"/>
                      <a:pt x="1492" y="2869"/>
                    </a:cubicBezTo>
                    <a:cubicBezTo>
                      <a:pt x="1606" y="2640"/>
                      <a:pt x="1759" y="2448"/>
                      <a:pt x="1951" y="2257"/>
                    </a:cubicBezTo>
                    <a:lnTo>
                      <a:pt x="1645" y="1416"/>
                    </a:lnTo>
                    <a:lnTo>
                      <a:pt x="2884" y="590"/>
                    </a:lnTo>
                    <a:lnTo>
                      <a:pt x="2884" y="590"/>
                    </a:lnTo>
                    <a:lnTo>
                      <a:pt x="3519" y="1225"/>
                    </a:lnTo>
                    <a:cubicBezTo>
                      <a:pt x="3825" y="1110"/>
                      <a:pt x="4169" y="1072"/>
                      <a:pt x="4475" y="1033"/>
                    </a:cubicBezTo>
                    <a:cubicBezTo>
                      <a:pt x="4627" y="768"/>
                      <a:pt x="4741" y="503"/>
                      <a:pt x="4892" y="200"/>
                    </a:cubicBezTo>
                    <a:lnTo>
                      <a:pt x="4892" y="200"/>
                    </a:lnTo>
                    <a:lnTo>
                      <a:pt x="6349" y="536"/>
                    </a:lnTo>
                    <a:lnTo>
                      <a:pt x="6311" y="498"/>
                    </a:lnTo>
                    <a:lnTo>
                      <a:pt x="6311" y="345"/>
                    </a:lnTo>
                    <a:lnTo>
                      <a:pt x="6272" y="345"/>
                    </a:lnTo>
                    <a:lnTo>
                      <a:pt x="4781" y="1"/>
                    </a:lnTo>
                    <a:close/>
                    <a:moveTo>
                      <a:pt x="1492" y="2869"/>
                    </a:moveTo>
                    <a:cubicBezTo>
                      <a:pt x="1453" y="2907"/>
                      <a:pt x="1415" y="2946"/>
                      <a:pt x="1377" y="3022"/>
                    </a:cubicBezTo>
                    <a:lnTo>
                      <a:pt x="1492" y="2869"/>
                    </a:lnTo>
                    <a:close/>
                    <a:moveTo>
                      <a:pt x="6311" y="1263"/>
                    </a:moveTo>
                    <a:lnTo>
                      <a:pt x="6311" y="1416"/>
                    </a:lnTo>
                    <a:cubicBezTo>
                      <a:pt x="6617" y="1569"/>
                      <a:pt x="6884" y="1760"/>
                      <a:pt x="7114" y="1990"/>
                    </a:cubicBezTo>
                    <a:lnTo>
                      <a:pt x="7963" y="1657"/>
                    </a:lnTo>
                    <a:lnTo>
                      <a:pt x="7963" y="1657"/>
                    </a:lnTo>
                    <a:cubicBezTo>
                      <a:pt x="8219" y="2060"/>
                      <a:pt x="8475" y="2463"/>
                      <a:pt x="8731" y="2900"/>
                    </a:cubicBezTo>
                    <a:lnTo>
                      <a:pt x="8731" y="2900"/>
                    </a:lnTo>
                    <a:lnTo>
                      <a:pt x="8452" y="3213"/>
                    </a:lnTo>
                    <a:lnTo>
                      <a:pt x="8744" y="2922"/>
                    </a:lnTo>
                    <a:lnTo>
                      <a:pt x="8744" y="2922"/>
                    </a:lnTo>
                    <a:cubicBezTo>
                      <a:pt x="8749" y="2930"/>
                      <a:pt x="8754" y="2938"/>
                      <a:pt x="8758" y="2946"/>
                    </a:cubicBezTo>
                    <a:lnTo>
                      <a:pt x="8758" y="2907"/>
                    </a:lnTo>
                    <a:lnTo>
                      <a:pt x="8797" y="2869"/>
                    </a:lnTo>
                    <a:lnTo>
                      <a:pt x="8797" y="2831"/>
                    </a:lnTo>
                    <a:lnTo>
                      <a:pt x="8797" y="2793"/>
                    </a:lnTo>
                    <a:lnTo>
                      <a:pt x="7994" y="1531"/>
                    </a:lnTo>
                    <a:lnTo>
                      <a:pt x="7994" y="1492"/>
                    </a:lnTo>
                    <a:lnTo>
                      <a:pt x="7955" y="1492"/>
                    </a:lnTo>
                    <a:lnTo>
                      <a:pt x="7104" y="1788"/>
                    </a:lnTo>
                    <a:lnTo>
                      <a:pt x="7104" y="1788"/>
                    </a:lnTo>
                    <a:cubicBezTo>
                      <a:pt x="6876" y="1563"/>
                      <a:pt x="6575" y="1376"/>
                      <a:pt x="6311" y="1263"/>
                    </a:cubicBezTo>
                    <a:close/>
                    <a:moveTo>
                      <a:pt x="8452" y="3213"/>
                    </a:moveTo>
                    <a:lnTo>
                      <a:pt x="8157" y="3509"/>
                    </a:lnTo>
                    <a:lnTo>
                      <a:pt x="8157" y="3509"/>
                    </a:lnTo>
                    <a:cubicBezTo>
                      <a:pt x="8153" y="3500"/>
                      <a:pt x="8150" y="3490"/>
                      <a:pt x="8147" y="3481"/>
                    </a:cubicBezTo>
                    <a:lnTo>
                      <a:pt x="8147" y="3519"/>
                    </a:lnTo>
                    <a:lnTo>
                      <a:pt x="8157" y="3509"/>
                    </a:lnTo>
                    <a:lnTo>
                      <a:pt x="8157" y="3509"/>
                    </a:lnTo>
                    <a:cubicBezTo>
                      <a:pt x="8160" y="3518"/>
                      <a:pt x="8163" y="3527"/>
                      <a:pt x="8166" y="3535"/>
                    </a:cubicBezTo>
                    <a:lnTo>
                      <a:pt x="8166" y="3535"/>
                    </a:lnTo>
                    <a:lnTo>
                      <a:pt x="8452" y="3213"/>
                    </a:lnTo>
                    <a:close/>
                    <a:moveTo>
                      <a:pt x="344" y="2946"/>
                    </a:moveTo>
                    <a:cubicBezTo>
                      <a:pt x="297" y="3182"/>
                      <a:pt x="235" y="3462"/>
                      <a:pt x="168" y="3786"/>
                    </a:cubicBezTo>
                    <a:lnTo>
                      <a:pt x="168" y="3786"/>
                    </a:lnTo>
                    <a:cubicBezTo>
                      <a:pt x="240" y="3478"/>
                      <a:pt x="299" y="3211"/>
                      <a:pt x="344" y="2984"/>
                    </a:cubicBezTo>
                    <a:lnTo>
                      <a:pt x="1300" y="2984"/>
                    </a:lnTo>
                    <a:lnTo>
                      <a:pt x="1262" y="2946"/>
                    </a:lnTo>
                    <a:close/>
                    <a:moveTo>
                      <a:pt x="168" y="3786"/>
                    </a:moveTo>
                    <a:cubicBezTo>
                      <a:pt x="118" y="3997"/>
                      <a:pt x="62" y="4227"/>
                      <a:pt x="0" y="4476"/>
                    </a:cubicBezTo>
                    <a:lnTo>
                      <a:pt x="842" y="4858"/>
                    </a:lnTo>
                    <a:cubicBezTo>
                      <a:pt x="878" y="5183"/>
                      <a:pt x="914" y="5474"/>
                      <a:pt x="1014" y="5795"/>
                    </a:cubicBezTo>
                    <a:lnTo>
                      <a:pt x="1014" y="5795"/>
                    </a:lnTo>
                    <a:lnTo>
                      <a:pt x="1033" y="5776"/>
                    </a:lnTo>
                    <a:cubicBezTo>
                      <a:pt x="956" y="5432"/>
                      <a:pt x="880" y="5126"/>
                      <a:pt x="880" y="4820"/>
                    </a:cubicBezTo>
                    <a:lnTo>
                      <a:pt x="45" y="4402"/>
                    </a:lnTo>
                    <a:lnTo>
                      <a:pt x="45" y="4402"/>
                    </a:lnTo>
                    <a:cubicBezTo>
                      <a:pt x="87" y="4182"/>
                      <a:pt x="128" y="3976"/>
                      <a:pt x="168" y="3786"/>
                    </a:cubicBezTo>
                    <a:close/>
                    <a:moveTo>
                      <a:pt x="383" y="6388"/>
                    </a:moveTo>
                    <a:lnTo>
                      <a:pt x="383" y="6426"/>
                    </a:lnTo>
                    <a:lnTo>
                      <a:pt x="398" y="6411"/>
                    </a:lnTo>
                    <a:lnTo>
                      <a:pt x="398" y="6411"/>
                    </a:lnTo>
                    <a:lnTo>
                      <a:pt x="383" y="6388"/>
                    </a:lnTo>
                    <a:close/>
                    <a:moveTo>
                      <a:pt x="1014" y="5795"/>
                    </a:moveTo>
                    <a:lnTo>
                      <a:pt x="398" y="6411"/>
                    </a:lnTo>
                    <a:lnTo>
                      <a:pt x="398" y="6411"/>
                    </a:lnTo>
                    <a:lnTo>
                      <a:pt x="413" y="6434"/>
                    </a:lnTo>
                    <a:lnTo>
                      <a:pt x="1023" y="5824"/>
                    </a:lnTo>
                    <a:lnTo>
                      <a:pt x="1023" y="5824"/>
                    </a:lnTo>
                    <a:cubicBezTo>
                      <a:pt x="1026" y="5833"/>
                      <a:pt x="1030" y="5843"/>
                      <a:pt x="1033" y="5852"/>
                    </a:cubicBezTo>
                    <a:lnTo>
                      <a:pt x="1033" y="5814"/>
                    </a:lnTo>
                    <a:lnTo>
                      <a:pt x="1023" y="5824"/>
                    </a:lnTo>
                    <a:lnTo>
                      <a:pt x="1023" y="5824"/>
                    </a:lnTo>
                    <a:cubicBezTo>
                      <a:pt x="1020" y="5814"/>
                      <a:pt x="1017" y="5804"/>
                      <a:pt x="1014" y="5795"/>
                    </a:cubicBezTo>
                    <a:close/>
                    <a:moveTo>
                      <a:pt x="8166" y="3535"/>
                    </a:moveTo>
                    <a:lnTo>
                      <a:pt x="8147" y="3558"/>
                    </a:lnTo>
                    <a:cubicBezTo>
                      <a:pt x="8223" y="3864"/>
                      <a:pt x="8300" y="4208"/>
                      <a:pt x="8300" y="4514"/>
                    </a:cubicBezTo>
                    <a:lnTo>
                      <a:pt x="9135" y="4894"/>
                    </a:lnTo>
                    <a:lnTo>
                      <a:pt x="9135" y="4894"/>
                    </a:lnTo>
                    <a:cubicBezTo>
                      <a:pt x="9061" y="5366"/>
                      <a:pt x="8953" y="5839"/>
                      <a:pt x="8844" y="6311"/>
                    </a:cubicBezTo>
                    <a:lnTo>
                      <a:pt x="7841" y="6311"/>
                    </a:lnTo>
                    <a:lnTo>
                      <a:pt x="7841" y="6350"/>
                    </a:lnTo>
                    <a:cubicBezTo>
                      <a:pt x="7688" y="6617"/>
                      <a:pt x="7496" y="6885"/>
                      <a:pt x="7305" y="7153"/>
                    </a:cubicBezTo>
                    <a:lnTo>
                      <a:pt x="7305" y="7191"/>
                    </a:lnTo>
                    <a:cubicBezTo>
                      <a:pt x="7416" y="7449"/>
                      <a:pt x="7491" y="7742"/>
                      <a:pt x="7599" y="8003"/>
                    </a:cubicBezTo>
                    <a:lnTo>
                      <a:pt x="7599" y="8003"/>
                    </a:lnTo>
                    <a:lnTo>
                      <a:pt x="6372" y="8820"/>
                    </a:lnTo>
                    <a:lnTo>
                      <a:pt x="5737" y="8185"/>
                    </a:lnTo>
                    <a:cubicBezTo>
                      <a:pt x="5431" y="8262"/>
                      <a:pt x="5087" y="8338"/>
                      <a:pt x="4781" y="8338"/>
                    </a:cubicBezTo>
                    <a:lnTo>
                      <a:pt x="4743" y="8338"/>
                    </a:lnTo>
                    <a:lnTo>
                      <a:pt x="4363" y="9173"/>
                    </a:lnTo>
                    <a:lnTo>
                      <a:pt x="4363" y="9173"/>
                    </a:lnTo>
                    <a:lnTo>
                      <a:pt x="2945" y="8882"/>
                    </a:lnTo>
                    <a:lnTo>
                      <a:pt x="2945" y="8882"/>
                    </a:lnTo>
                    <a:lnTo>
                      <a:pt x="2945" y="7994"/>
                    </a:lnTo>
                    <a:lnTo>
                      <a:pt x="2945" y="7956"/>
                    </a:lnTo>
                    <a:lnTo>
                      <a:pt x="2907" y="7956"/>
                    </a:lnTo>
                    <a:cubicBezTo>
                      <a:pt x="2639" y="7803"/>
                      <a:pt x="2371" y="7650"/>
                      <a:pt x="2104" y="7420"/>
                    </a:cubicBezTo>
                    <a:lnTo>
                      <a:pt x="1255" y="7716"/>
                    </a:lnTo>
                    <a:lnTo>
                      <a:pt x="1255" y="7716"/>
                    </a:lnTo>
                    <a:lnTo>
                      <a:pt x="413" y="6434"/>
                    </a:lnTo>
                    <a:lnTo>
                      <a:pt x="383" y="6464"/>
                    </a:lnTo>
                    <a:lnTo>
                      <a:pt x="1224" y="7765"/>
                    </a:lnTo>
                    <a:lnTo>
                      <a:pt x="2075" y="7469"/>
                    </a:lnTo>
                    <a:lnTo>
                      <a:pt x="2075" y="7469"/>
                    </a:lnTo>
                    <a:cubicBezTo>
                      <a:pt x="2304" y="7694"/>
                      <a:pt x="2605" y="7882"/>
                      <a:pt x="2907" y="8032"/>
                    </a:cubicBezTo>
                    <a:lnTo>
                      <a:pt x="2907" y="8912"/>
                    </a:lnTo>
                    <a:lnTo>
                      <a:pt x="2907" y="8950"/>
                    </a:lnTo>
                    <a:lnTo>
                      <a:pt x="2945" y="8950"/>
                    </a:lnTo>
                    <a:lnTo>
                      <a:pt x="4437" y="9256"/>
                    </a:lnTo>
                    <a:cubicBezTo>
                      <a:pt x="4590" y="8989"/>
                      <a:pt x="4704" y="8683"/>
                      <a:pt x="4857" y="8415"/>
                    </a:cubicBezTo>
                    <a:lnTo>
                      <a:pt x="4819" y="8415"/>
                    </a:lnTo>
                    <a:cubicBezTo>
                      <a:pt x="5116" y="8378"/>
                      <a:pt x="5449" y="8341"/>
                      <a:pt x="5748" y="8234"/>
                    </a:cubicBezTo>
                    <a:lnTo>
                      <a:pt x="5748" y="8234"/>
                    </a:lnTo>
                    <a:lnTo>
                      <a:pt x="6370" y="8821"/>
                    </a:lnTo>
                    <a:lnTo>
                      <a:pt x="6370" y="8821"/>
                    </a:lnTo>
                    <a:lnTo>
                      <a:pt x="6349" y="8836"/>
                    </a:lnTo>
                    <a:lnTo>
                      <a:pt x="6385" y="8836"/>
                    </a:lnTo>
                    <a:lnTo>
                      <a:pt x="6425" y="8874"/>
                    </a:lnTo>
                    <a:lnTo>
                      <a:pt x="6464" y="8874"/>
                    </a:lnTo>
                    <a:lnTo>
                      <a:pt x="7764" y="8032"/>
                    </a:lnTo>
                    <a:lnTo>
                      <a:pt x="7764" y="7994"/>
                    </a:lnTo>
                    <a:lnTo>
                      <a:pt x="7468" y="7180"/>
                    </a:lnTo>
                    <a:lnTo>
                      <a:pt x="7468" y="7180"/>
                    </a:lnTo>
                    <a:cubicBezTo>
                      <a:pt x="7683" y="6927"/>
                      <a:pt x="7865" y="6674"/>
                      <a:pt x="8012" y="6388"/>
                    </a:cubicBezTo>
                    <a:lnTo>
                      <a:pt x="8873" y="6388"/>
                    </a:lnTo>
                    <a:lnTo>
                      <a:pt x="8873" y="6350"/>
                    </a:lnTo>
                    <a:cubicBezTo>
                      <a:pt x="8988" y="5852"/>
                      <a:pt x="9103" y="5355"/>
                      <a:pt x="9179" y="4858"/>
                    </a:cubicBezTo>
                    <a:lnTo>
                      <a:pt x="9179" y="4820"/>
                    </a:lnTo>
                    <a:lnTo>
                      <a:pt x="8338" y="4437"/>
                    </a:lnTo>
                    <a:lnTo>
                      <a:pt x="8338" y="4476"/>
                    </a:lnTo>
                    <a:cubicBezTo>
                      <a:pt x="8338" y="4151"/>
                      <a:pt x="8270" y="3827"/>
                      <a:pt x="8166" y="3535"/>
                    </a:cubicBezTo>
                    <a:close/>
                  </a:path>
                </a:pathLst>
              </a:custGeom>
              <a:solidFill>
                <a:srgbClr val="407BFF"/>
              </a:solidFill>
              <a:ln w="9525" cap="flat" cmpd="sng">
                <a:solidFill>
                  <a:srgbClr val="407B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54;p25">
                <a:extLst>
                  <a:ext uri="{FF2B5EF4-FFF2-40B4-BE49-F238E27FC236}">
                    <a16:creationId xmlns:a16="http://schemas.microsoft.com/office/drawing/2014/main" id="{2C4E2DCD-F2AC-4F54-A099-E14F98116FE0}"/>
                  </a:ext>
                </a:extLst>
              </p:cNvPr>
              <p:cNvSpPr/>
              <p:nvPr/>
            </p:nvSpPr>
            <p:spPr>
              <a:xfrm rot="1394850">
                <a:off x="6110428" y="3704786"/>
                <a:ext cx="471396" cy="471421"/>
              </a:xfrm>
              <a:custGeom>
                <a:avLst/>
                <a:gdLst/>
                <a:ahLst/>
                <a:cxnLst/>
                <a:rect l="l" t="t" r="r" b="b"/>
                <a:pathLst>
                  <a:path w="18856" h="18857" extrusionOk="0">
                    <a:moveTo>
                      <a:pt x="2601" y="5891"/>
                    </a:moveTo>
                    <a:cubicBezTo>
                      <a:pt x="2907" y="5279"/>
                      <a:pt x="3290" y="4744"/>
                      <a:pt x="3748" y="4246"/>
                    </a:cubicBezTo>
                    <a:lnTo>
                      <a:pt x="3098" y="2449"/>
                    </a:lnTo>
                    <a:lnTo>
                      <a:pt x="5737" y="766"/>
                    </a:lnTo>
                    <a:lnTo>
                      <a:pt x="7076" y="2066"/>
                    </a:lnTo>
                    <a:cubicBezTo>
                      <a:pt x="7726" y="1875"/>
                      <a:pt x="8414" y="1760"/>
                      <a:pt x="9103" y="1722"/>
                    </a:cubicBezTo>
                    <a:lnTo>
                      <a:pt x="9906" y="1"/>
                    </a:lnTo>
                    <a:lnTo>
                      <a:pt x="12966" y="651"/>
                    </a:lnTo>
                    <a:lnTo>
                      <a:pt x="12966" y="2563"/>
                    </a:lnTo>
                    <a:cubicBezTo>
                      <a:pt x="13578" y="2869"/>
                      <a:pt x="14113" y="3290"/>
                      <a:pt x="14649" y="3749"/>
                    </a:cubicBezTo>
                    <a:lnTo>
                      <a:pt x="16408" y="3099"/>
                    </a:lnTo>
                    <a:lnTo>
                      <a:pt x="18129" y="5738"/>
                    </a:lnTo>
                    <a:lnTo>
                      <a:pt x="16790" y="7077"/>
                    </a:lnTo>
                    <a:cubicBezTo>
                      <a:pt x="16982" y="7727"/>
                      <a:pt x="17135" y="8415"/>
                      <a:pt x="17135" y="9104"/>
                    </a:cubicBezTo>
                    <a:lnTo>
                      <a:pt x="18856" y="9868"/>
                    </a:lnTo>
                    <a:lnTo>
                      <a:pt x="18205" y="12966"/>
                    </a:lnTo>
                    <a:lnTo>
                      <a:pt x="16293" y="12966"/>
                    </a:lnTo>
                    <a:cubicBezTo>
                      <a:pt x="15987" y="13540"/>
                      <a:pt x="15566" y="14114"/>
                      <a:pt x="15108" y="14611"/>
                    </a:cubicBezTo>
                    <a:lnTo>
                      <a:pt x="15758" y="16409"/>
                    </a:lnTo>
                    <a:lnTo>
                      <a:pt x="13157" y="18091"/>
                    </a:lnTo>
                    <a:lnTo>
                      <a:pt x="11780" y="16791"/>
                    </a:lnTo>
                    <a:cubicBezTo>
                      <a:pt x="11130" y="16982"/>
                      <a:pt x="10442" y="17097"/>
                      <a:pt x="9791" y="17135"/>
                    </a:cubicBezTo>
                    <a:lnTo>
                      <a:pt x="8988" y="18856"/>
                    </a:lnTo>
                    <a:lnTo>
                      <a:pt x="5928" y="18206"/>
                    </a:lnTo>
                    <a:lnTo>
                      <a:pt x="5928" y="16294"/>
                    </a:lnTo>
                    <a:cubicBezTo>
                      <a:pt x="5317" y="15988"/>
                      <a:pt x="4743" y="15567"/>
                      <a:pt x="4246" y="15108"/>
                    </a:cubicBezTo>
                    <a:lnTo>
                      <a:pt x="2448" y="15758"/>
                    </a:lnTo>
                    <a:lnTo>
                      <a:pt x="765" y="13119"/>
                    </a:lnTo>
                    <a:lnTo>
                      <a:pt x="2104" y="11781"/>
                    </a:lnTo>
                    <a:cubicBezTo>
                      <a:pt x="1874" y="11131"/>
                      <a:pt x="1760" y="10442"/>
                      <a:pt x="1721" y="9754"/>
                    </a:cubicBezTo>
                    <a:lnTo>
                      <a:pt x="0" y="8951"/>
                    </a:lnTo>
                    <a:lnTo>
                      <a:pt x="689" y="5891"/>
                    </a:lnTo>
                    <a:lnTo>
                      <a:pt x="2601" y="5891"/>
                    </a:lnTo>
                    <a:close/>
                    <a:moveTo>
                      <a:pt x="6196" y="8568"/>
                    </a:moveTo>
                    <a:cubicBezTo>
                      <a:pt x="5584" y="11475"/>
                      <a:pt x="8797" y="13693"/>
                      <a:pt x="11283" y="12087"/>
                    </a:cubicBezTo>
                    <a:cubicBezTo>
                      <a:pt x="13769" y="10480"/>
                      <a:pt x="13119" y="6656"/>
                      <a:pt x="10212" y="6006"/>
                    </a:cubicBezTo>
                    <a:cubicBezTo>
                      <a:pt x="8376" y="5623"/>
                      <a:pt x="6617" y="6771"/>
                      <a:pt x="6234" y="8568"/>
                    </a:cubicBez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655;p25">
                <a:extLst>
                  <a:ext uri="{FF2B5EF4-FFF2-40B4-BE49-F238E27FC236}">
                    <a16:creationId xmlns:a16="http://schemas.microsoft.com/office/drawing/2014/main" id="{C9DF059E-468A-4699-AAC8-610615F3CBF4}"/>
                  </a:ext>
                </a:extLst>
              </p:cNvPr>
              <p:cNvSpPr/>
              <p:nvPr/>
            </p:nvSpPr>
            <p:spPr>
              <a:xfrm rot="1394912">
                <a:off x="5541379" y="3654666"/>
                <a:ext cx="291161" cy="291177"/>
              </a:xfrm>
              <a:custGeom>
                <a:avLst/>
                <a:gdLst/>
                <a:ahLst/>
                <a:cxnLst/>
                <a:rect l="l" t="t" r="r" b="b"/>
                <a:pathLst>
                  <a:path w="18856" h="18857" extrusionOk="0">
                    <a:moveTo>
                      <a:pt x="2601" y="5891"/>
                    </a:moveTo>
                    <a:cubicBezTo>
                      <a:pt x="2907" y="5279"/>
                      <a:pt x="3290" y="4744"/>
                      <a:pt x="3748" y="4246"/>
                    </a:cubicBezTo>
                    <a:lnTo>
                      <a:pt x="3098" y="2449"/>
                    </a:lnTo>
                    <a:lnTo>
                      <a:pt x="5737" y="766"/>
                    </a:lnTo>
                    <a:lnTo>
                      <a:pt x="7076" y="2066"/>
                    </a:lnTo>
                    <a:cubicBezTo>
                      <a:pt x="7726" y="1875"/>
                      <a:pt x="8414" y="1760"/>
                      <a:pt x="9103" y="1722"/>
                    </a:cubicBezTo>
                    <a:lnTo>
                      <a:pt x="9906" y="1"/>
                    </a:lnTo>
                    <a:lnTo>
                      <a:pt x="12966" y="651"/>
                    </a:lnTo>
                    <a:lnTo>
                      <a:pt x="12966" y="2563"/>
                    </a:lnTo>
                    <a:cubicBezTo>
                      <a:pt x="13578" y="2869"/>
                      <a:pt x="14113" y="3290"/>
                      <a:pt x="14649" y="3749"/>
                    </a:cubicBezTo>
                    <a:lnTo>
                      <a:pt x="16408" y="3099"/>
                    </a:lnTo>
                    <a:lnTo>
                      <a:pt x="18129" y="5738"/>
                    </a:lnTo>
                    <a:lnTo>
                      <a:pt x="16790" y="7077"/>
                    </a:lnTo>
                    <a:cubicBezTo>
                      <a:pt x="16982" y="7727"/>
                      <a:pt x="17135" y="8415"/>
                      <a:pt x="17135" y="9104"/>
                    </a:cubicBezTo>
                    <a:lnTo>
                      <a:pt x="18856" y="9868"/>
                    </a:lnTo>
                    <a:lnTo>
                      <a:pt x="18205" y="12966"/>
                    </a:lnTo>
                    <a:lnTo>
                      <a:pt x="16293" y="12966"/>
                    </a:lnTo>
                    <a:cubicBezTo>
                      <a:pt x="15987" y="13540"/>
                      <a:pt x="15566" y="14114"/>
                      <a:pt x="15108" y="14611"/>
                    </a:cubicBezTo>
                    <a:lnTo>
                      <a:pt x="15758" y="16409"/>
                    </a:lnTo>
                    <a:lnTo>
                      <a:pt x="13157" y="18091"/>
                    </a:lnTo>
                    <a:lnTo>
                      <a:pt x="11780" y="16791"/>
                    </a:lnTo>
                    <a:cubicBezTo>
                      <a:pt x="11130" y="16982"/>
                      <a:pt x="10442" y="17097"/>
                      <a:pt x="9791" y="17135"/>
                    </a:cubicBezTo>
                    <a:lnTo>
                      <a:pt x="8988" y="18856"/>
                    </a:lnTo>
                    <a:lnTo>
                      <a:pt x="5928" y="18206"/>
                    </a:lnTo>
                    <a:lnTo>
                      <a:pt x="5928" y="16294"/>
                    </a:lnTo>
                    <a:cubicBezTo>
                      <a:pt x="5317" y="15988"/>
                      <a:pt x="4743" y="15567"/>
                      <a:pt x="4246" y="15108"/>
                    </a:cubicBezTo>
                    <a:lnTo>
                      <a:pt x="2448" y="15758"/>
                    </a:lnTo>
                    <a:lnTo>
                      <a:pt x="765" y="13119"/>
                    </a:lnTo>
                    <a:lnTo>
                      <a:pt x="2104" y="11781"/>
                    </a:lnTo>
                    <a:cubicBezTo>
                      <a:pt x="1874" y="11131"/>
                      <a:pt x="1760" y="10442"/>
                      <a:pt x="1721" y="9754"/>
                    </a:cubicBezTo>
                    <a:lnTo>
                      <a:pt x="0" y="8951"/>
                    </a:lnTo>
                    <a:lnTo>
                      <a:pt x="689" y="5891"/>
                    </a:lnTo>
                    <a:lnTo>
                      <a:pt x="2601" y="5891"/>
                    </a:lnTo>
                    <a:close/>
                    <a:moveTo>
                      <a:pt x="6196" y="8568"/>
                    </a:moveTo>
                    <a:cubicBezTo>
                      <a:pt x="5584" y="11475"/>
                      <a:pt x="8797" y="13693"/>
                      <a:pt x="11283" y="12087"/>
                    </a:cubicBezTo>
                    <a:cubicBezTo>
                      <a:pt x="13769" y="10480"/>
                      <a:pt x="13119" y="6656"/>
                      <a:pt x="10212" y="6006"/>
                    </a:cubicBezTo>
                    <a:cubicBezTo>
                      <a:pt x="8376" y="5623"/>
                      <a:pt x="6617" y="6771"/>
                      <a:pt x="6234" y="856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" name="Google Shape;656;p25">
            <a:extLst>
              <a:ext uri="{FF2B5EF4-FFF2-40B4-BE49-F238E27FC236}">
                <a16:creationId xmlns:a16="http://schemas.microsoft.com/office/drawing/2014/main" id="{B78EF24F-0272-4CF7-8D6C-885FC4BE17E0}"/>
              </a:ext>
            </a:extLst>
          </p:cNvPr>
          <p:cNvGrpSpPr/>
          <p:nvPr/>
        </p:nvGrpSpPr>
        <p:grpSpPr>
          <a:xfrm rot="6300261">
            <a:off x="4789233" y="3798179"/>
            <a:ext cx="704973" cy="449558"/>
            <a:chOff x="5495733" y="3271125"/>
            <a:chExt cx="1159989" cy="978975"/>
          </a:xfrm>
        </p:grpSpPr>
        <p:sp>
          <p:nvSpPr>
            <p:cNvPr id="209" name="Google Shape;657;p25">
              <a:extLst>
                <a:ext uri="{FF2B5EF4-FFF2-40B4-BE49-F238E27FC236}">
                  <a16:creationId xmlns:a16="http://schemas.microsoft.com/office/drawing/2014/main" id="{7ACB3D75-C137-4261-A374-595BAEF31364}"/>
                </a:ext>
              </a:extLst>
            </p:cNvPr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avLst/>
              <a:gdLst/>
              <a:ahLst/>
              <a:cxnLst/>
              <a:rect l="l" t="t" r="r" b="b"/>
              <a:pathLst>
                <a:path w="9142" h="9142" extrusionOk="0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658;p25">
              <a:extLst>
                <a:ext uri="{FF2B5EF4-FFF2-40B4-BE49-F238E27FC236}">
                  <a16:creationId xmlns:a16="http://schemas.microsoft.com/office/drawing/2014/main" id="{8BE6614B-5D93-4BD8-8C0B-582B18BDAE44}"/>
                </a:ext>
              </a:extLst>
            </p:cNvPr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avLst/>
              <a:gdLst/>
              <a:ahLst/>
              <a:cxnLst/>
              <a:rect l="l" t="t" r="r" b="b"/>
              <a:pathLst>
                <a:path w="9180" h="9257" extrusionOk="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w="9525" cap="flat" cmpd="sng">
              <a:solidFill>
                <a:srgbClr val="407B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659;p25">
              <a:extLst>
                <a:ext uri="{FF2B5EF4-FFF2-40B4-BE49-F238E27FC236}">
                  <a16:creationId xmlns:a16="http://schemas.microsoft.com/office/drawing/2014/main" id="{FDAC03DE-E778-46AD-8E76-48C525C1167E}"/>
                </a:ext>
              </a:extLst>
            </p:cNvPr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avLst/>
              <a:gdLst/>
              <a:ahLst/>
              <a:cxnLst/>
              <a:rect l="l" t="t" r="r" b="b"/>
              <a:pathLst>
                <a:path w="18856" h="18857" extrusionOk="0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660;p25">
              <a:extLst>
                <a:ext uri="{FF2B5EF4-FFF2-40B4-BE49-F238E27FC236}">
                  <a16:creationId xmlns:a16="http://schemas.microsoft.com/office/drawing/2014/main" id="{C5A6DF97-D434-4F73-B670-051D4A9A6EC7}"/>
                </a:ext>
              </a:extLst>
            </p:cNvPr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avLst/>
              <a:gdLst/>
              <a:ahLst/>
              <a:cxnLst/>
              <a:rect l="l" t="t" r="r" b="b"/>
              <a:pathLst>
                <a:path w="18856" h="18857" extrusionOk="0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661;p25">
            <a:extLst>
              <a:ext uri="{FF2B5EF4-FFF2-40B4-BE49-F238E27FC236}">
                <a16:creationId xmlns:a16="http://schemas.microsoft.com/office/drawing/2014/main" id="{A994075A-664E-4BA8-950A-1E9D56F55983}"/>
              </a:ext>
            </a:extLst>
          </p:cNvPr>
          <p:cNvGrpSpPr/>
          <p:nvPr/>
        </p:nvGrpSpPr>
        <p:grpSpPr>
          <a:xfrm flipH="1">
            <a:off x="5602945" y="3343983"/>
            <a:ext cx="1527437" cy="412731"/>
            <a:chOff x="738793" y="2578425"/>
            <a:chExt cx="2659500" cy="543000"/>
          </a:xfrm>
        </p:grpSpPr>
        <p:sp>
          <p:nvSpPr>
            <p:cNvPr id="214" name="Google Shape;662;p25">
              <a:extLst>
                <a:ext uri="{FF2B5EF4-FFF2-40B4-BE49-F238E27FC236}">
                  <a16:creationId xmlns:a16="http://schemas.microsoft.com/office/drawing/2014/main" id="{67C23883-3B01-4A6B-B308-756CCE336401}"/>
                </a:ext>
              </a:extLst>
            </p:cNvPr>
            <p:cNvSpPr/>
            <p:nvPr/>
          </p:nvSpPr>
          <p:spPr>
            <a:xfrm>
              <a:off x="738800" y="2578425"/>
              <a:ext cx="543000" cy="54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5" name="Google Shape;663;p25">
              <a:extLst>
                <a:ext uri="{FF2B5EF4-FFF2-40B4-BE49-F238E27FC236}">
                  <a16:creationId xmlns:a16="http://schemas.microsoft.com/office/drawing/2014/main" id="{DA459BC4-FA2B-4411-994E-EB3C5BFAD5F7}"/>
                </a:ext>
              </a:extLst>
            </p:cNvPr>
            <p:cNvCxnSpPr/>
            <p:nvPr/>
          </p:nvCxnSpPr>
          <p:spPr>
            <a:xfrm>
              <a:off x="738793" y="2849925"/>
              <a:ext cx="2659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sp>
        <p:nvSpPr>
          <p:cNvPr id="216" name="Google Shape;481;p25">
            <a:extLst>
              <a:ext uri="{FF2B5EF4-FFF2-40B4-BE49-F238E27FC236}">
                <a16:creationId xmlns:a16="http://schemas.microsoft.com/office/drawing/2014/main" id="{98C55C4F-363E-4762-85A3-2E3223661567}"/>
              </a:ext>
            </a:extLst>
          </p:cNvPr>
          <p:cNvSpPr txBox="1">
            <a:spLocks/>
          </p:cNvSpPr>
          <p:nvPr/>
        </p:nvSpPr>
        <p:spPr>
          <a:xfrm>
            <a:off x="7174794" y="1748319"/>
            <a:ext cx="1729071" cy="60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algn="r">
              <a:buFont typeface="Barlow Semi Condensed Medium"/>
              <a:buNone/>
            </a:pPr>
            <a:r>
              <a:rPr lang="sr-Latn-RS" sz="1800" dirty="0"/>
              <a:t>Neponavljajuća</a:t>
            </a:r>
          </a:p>
          <a:p>
            <a:pPr marL="0" indent="0" algn="r">
              <a:buFont typeface="Barlow Semi Condensed Medium"/>
              <a:buNone/>
            </a:pPr>
            <a:r>
              <a:rPr lang="sr-Latn-RS" sz="1800" dirty="0"/>
              <a:t>čitanja</a:t>
            </a:r>
            <a:endParaRPr lang="en-US" sz="1800" dirty="0"/>
          </a:p>
        </p:txBody>
      </p:sp>
      <p:sp>
        <p:nvSpPr>
          <p:cNvPr id="217" name="Google Shape;481;p25">
            <a:extLst>
              <a:ext uri="{FF2B5EF4-FFF2-40B4-BE49-F238E27FC236}">
                <a16:creationId xmlns:a16="http://schemas.microsoft.com/office/drawing/2014/main" id="{BF2E8236-3557-44E6-A9B6-9118DA2648DD}"/>
              </a:ext>
            </a:extLst>
          </p:cNvPr>
          <p:cNvSpPr txBox="1">
            <a:spLocks/>
          </p:cNvSpPr>
          <p:nvPr/>
        </p:nvSpPr>
        <p:spPr>
          <a:xfrm>
            <a:off x="7178260" y="3196503"/>
            <a:ext cx="1729071" cy="60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algn="r">
              <a:buFont typeface="Barlow Semi Condensed Medium"/>
              <a:buNone/>
            </a:pPr>
            <a:r>
              <a:rPr lang="sr-Latn-RS" sz="1800" dirty="0"/>
              <a:t>Fantomska</a:t>
            </a:r>
          </a:p>
          <a:p>
            <a:pPr marL="0" indent="0" algn="r">
              <a:buFont typeface="Barlow Semi Condensed Medium"/>
              <a:buNone/>
            </a:pPr>
            <a:r>
              <a:rPr lang="sr-Latn-RS" sz="1800" dirty="0"/>
              <a:t>čitanja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4023982" y="0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Nivoi izolacije</a:t>
            </a:r>
            <a:endParaRPr dirty="0"/>
          </a:p>
        </p:txBody>
      </p:sp>
      <p:sp>
        <p:nvSpPr>
          <p:cNvPr id="64" name="Google Shape;749;p28">
            <a:extLst>
              <a:ext uri="{FF2B5EF4-FFF2-40B4-BE49-F238E27FC236}">
                <a16:creationId xmlns:a16="http://schemas.microsoft.com/office/drawing/2014/main" id="{8ACE1514-C731-4C45-AFF2-4558759F20C1}"/>
              </a:ext>
            </a:extLst>
          </p:cNvPr>
          <p:cNvSpPr txBox="1">
            <a:spLocks/>
          </p:cNvSpPr>
          <p:nvPr/>
        </p:nvSpPr>
        <p:spPr>
          <a:xfrm>
            <a:off x="1003293" y="859501"/>
            <a:ext cx="812700" cy="384900"/>
          </a:xfrm>
          <a:prstGeom prst="rect">
            <a:avLst/>
          </a:prstGeom>
          <a:solidFill>
            <a:srgbClr val="A4C1FF">
              <a:alpha val="86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n" sz="3000" dirty="0"/>
              <a:t>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13A2F1-8814-4434-84E3-F1A070366919}"/>
              </a:ext>
            </a:extLst>
          </p:cNvPr>
          <p:cNvSpPr txBox="1"/>
          <p:nvPr/>
        </p:nvSpPr>
        <p:spPr>
          <a:xfrm>
            <a:off x="1955180" y="847493"/>
            <a:ext cx="2386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i="1" dirty="0"/>
              <a:t>READ COMMITTED nivo</a:t>
            </a:r>
            <a:endParaRPr lang="en-US" i="1" dirty="0"/>
          </a:p>
        </p:txBody>
      </p:sp>
      <p:sp>
        <p:nvSpPr>
          <p:cNvPr id="66" name="Google Shape;5197;p69">
            <a:extLst>
              <a:ext uri="{FF2B5EF4-FFF2-40B4-BE49-F238E27FC236}">
                <a16:creationId xmlns:a16="http://schemas.microsoft.com/office/drawing/2014/main" id="{CFC503FF-3B63-4397-9D7F-7E4AB3FFBCF8}"/>
              </a:ext>
            </a:extLst>
          </p:cNvPr>
          <p:cNvSpPr/>
          <p:nvPr/>
        </p:nvSpPr>
        <p:spPr>
          <a:xfrm>
            <a:off x="1888274" y="1276174"/>
            <a:ext cx="334536" cy="278522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C43E62B-A292-4293-908F-FDAF22145770}"/>
              </a:ext>
            </a:extLst>
          </p:cNvPr>
          <p:cNvSpPr txBox="1"/>
          <p:nvPr/>
        </p:nvSpPr>
        <p:spPr>
          <a:xfrm>
            <a:off x="2341756" y="1276174"/>
            <a:ext cx="2230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Fantomska čitanja</a:t>
            </a:r>
            <a:endParaRPr lang="en-US" dirty="0"/>
          </a:p>
        </p:txBody>
      </p:sp>
      <p:sp>
        <p:nvSpPr>
          <p:cNvPr id="68" name="Google Shape;5197;p69">
            <a:extLst>
              <a:ext uri="{FF2B5EF4-FFF2-40B4-BE49-F238E27FC236}">
                <a16:creationId xmlns:a16="http://schemas.microsoft.com/office/drawing/2014/main" id="{250A4048-F322-4D23-8933-8CBE846BCA10}"/>
              </a:ext>
            </a:extLst>
          </p:cNvPr>
          <p:cNvSpPr/>
          <p:nvPr/>
        </p:nvSpPr>
        <p:spPr>
          <a:xfrm>
            <a:off x="1888274" y="1643261"/>
            <a:ext cx="334536" cy="278522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7E5EA8B-420A-40CC-8D21-311B7BF0F789}"/>
              </a:ext>
            </a:extLst>
          </p:cNvPr>
          <p:cNvSpPr txBox="1"/>
          <p:nvPr/>
        </p:nvSpPr>
        <p:spPr>
          <a:xfrm>
            <a:off x="2341756" y="1643261"/>
            <a:ext cx="2230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Izgubljeni upisi</a:t>
            </a:r>
            <a:endParaRPr lang="en-US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C15D14E8-3673-4030-B042-7FA55A09373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4" y="1981093"/>
            <a:ext cx="4411106" cy="3114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3CF4058-9D45-4259-AEEC-EBB683F2E00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502" y="992587"/>
            <a:ext cx="4265860" cy="4103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257</Words>
  <Application>Microsoft Office PowerPoint</Application>
  <PresentationFormat>On-screen Show (16:9)</PresentationFormat>
  <Paragraphs>102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Barlow Semi Condensed</vt:lpstr>
      <vt:lpstr>Barlow Semi Condensed Medium</vt:lpstr>
      <vt:lpstr>Fjalla One</vt:lpstr>
      <vt:lpstr>Teko</vt:lpstr>
      <vt:lpstr>Technology Consulting by Slidesgo</vt:lpstr>
      <vt:lpstr>Obrada transakcija, izolacija i zaključavanje u Oracle-u</vt:lpstr>
      <vt:lpstr>Sadržaj</vt:lpstr>
      <vt:lpstr>Transakcije</vt:lpstr>
      <vt:lpstr>Transakcije</vt:lpstr>
      <vt:lpstr>Transakcije</vt:lpstr>
      <vt:lpstr>Autonomne transakcije</vt:lpstr>
      <vt:lpstr>Izolacija</vt:lpstr>
      <vt:lpstr>Izolacija</vt:lpstr>
      <vt:lpstr>Nivoi izolacije</vt:lpstr>
      <vt:lpstr>Nivoi izolacije</vt:lpstr>
      <vt:lpstr>SERIALIZABLE nivo izolacije</vt:lpstr>
      <vt:lpstr>Nivoi izolacije</vt:lpstr>
      <vt:lpstr>Zaključavanje</vt:lpstr>
      <vt:lpstr>Zaključavanje</vt:lpstr>
      <vt:lpstr>Automatsko zaključavanje</vt:lpstr>
      <vt:lpstr>Automatsko zaključavanje</vt:lpstr>
      <vt:lpstr>Automatsko zaključavanje</vt:lpstr>
      <vt:lpstr>Manuelne i korisnički definisane brave</vt:lpstr>
      <vt:lpstr>Zaključak</vt:lpstr>
      <vt:lpstr>Zaključak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Obrada transakcija, izolacija i zaključavanje u Oracle-u</dc:title>
  <dc:creator>Vladana</dc:creator>
  <cp:lastModifiedBy>Vladana</cp:lastModifiedBy>
  <cp:revision>14</cp:revision>
  <dcterms:modified xsi:type="dcterms:W3CDTF">2021-06-22T23:38:49Z</dcterms:modified>
</cp:coreProperties>
</file>