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58" r:id="rId3"/>
    <p:sldId id="307" r:id="rId4"/>
    <p:sldId id="259" r:id="rId5"/>
    <p:sldId id="297" r:id="rId6"/>
    <p:sldId id="260" r:id="rId7"/>
    <p:sldId id="261" r:id="rId8"/>
    <p:sldId id="262" r:id="rId9"/>
    <p:sldId id="264" r:id="rId10"/>
    <p:sldId id="265" r:id="rId11"/>
    <p:sldId id="298" r:id="rId12"/>
    <p:sldId id="299" r:id="rId13"/>
    <p:sldId id="266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6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2CC2A-065B-430F-9162-15D87F1E7632}">
  <a:tblStyle styleId="{B162CC2A-065B-430F-9162-15D87F1E7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837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44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9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933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9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44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09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7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526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44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0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9" r:id="rId8"/>
    <p:sldLayoutId id="2147483663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038222" y="3117144"/>
            <a:ext cx="4560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Mentor: Doc. dr Aleksandar Stanimirović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Student: Vladana Stojiljković br. Ind. 1135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35441" y="837162"/>
            <a:ext cx="733022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Cloud SQL kao Database-as-a-Service rešenje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Oporavak od katastrofe - DR</a:t>
            </a:r>
            <a:endParaRPr dirty="0"/>
          </a:p>
        </p:txBody>
      </p:sp>
      <p:pic>
        <p:nvPicPr>
          <p:cNvPr id="294" name="Picture 293">
            <a:extLst>
              <a:ext uri="{FF2B5EF4-FFF2-40B4-BE49-F238E27FC236}">
                <a16:creationId xmlns:a16="http://schemas.microsoft.com/office/drawing/2014/main" id="{C12D59F5-3A87-413C-AE7A-564C5E01A5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29" y="1688363"/>
            <a:ext cx="4501116" cy="266389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675;p31">
            <a:extLst>
              <a:ext uri="{FF2B5EF4-FFF2-40B4-BE49-F238E27FC236}">
                <a16:creationId xmlns:a16="http://schemas.microsoft.com/office/drawing/2014/main" id="{CF816815-02F9-42B6-91B2-4BD94625F435}"/>
              </a:ext>
            </a:extLst>
          </p:cNvPr>
          <p:cNvSpPr txBox="1">
            <a:spLocks/>
          </p:cNvSpPr>
          <p:nvPr/>
        </p:nvSpPr>
        <p:spPr>
          <a:xfrm>
            <a:off x="786769" y="1796583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DR arhitektura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297" name="Google Shape;681;p31">
            <a:extLst>
              <a:ext uri="{FF2B5EF4-FFF2-40B4-BE49-F238E27FC236}">
                <a16:creationId xmlns:a16="http://schemas.microsoft.com/office/drawing/2014/main" id="{B6B230B8-4449-4FF5-BC0B-0C16549A0C9B}"/>
              </a:ext>
            </a:extLst>
          </p:cNvPr>
          <p:cNvSpPr txBox="1">
            <a:spLocks/>
          </p:cNvSpPr>
          <p:nvPr/>
        </p:nvSpPr>
        <p:spPr>
          <a:xfrm>
            <a:off x="845652" y="1295063"/>
            <a:ext cx="2237789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/>
              <a:t>Varijante DR procesa</a:t>
            </a:r>
          </a:p>
        </p:txBody>
      </p:sp>
      <p:grpSp>
        <p:nvGrpSpPr>
          <p:cNvPr id="298" name="Google Shape;11943;p61">
            <a:extLst>
              <a:ext uri="{FF2B5EF4-FFF2-40B4-BE49-F238E27FC236}">
                <a16:creationId xmlns:a16="http://schemas.microsoft.com/office/drawing/2014/main" id="{576EA56C-BC5B-4103-A26D-93706184E211}"/>
              </a:ext>
            </a:extLst>
          </p:cNvPr>
          <p:cNvGrpSpPr/>
          <p:nvPr/>
        </p:nvGrpSpPr>
        <p:grpSpPr>
          <a:xfrm>
            <a:off x="441010" y="1334786"/>
            <a:ext cx="380604" cy="313854"/>
            <a:chOff x="3074027" y="1983777"/>
            <a:chExt cx="380604" cy="313854"/>
          </a:xfrm>
        </p:grpSpPr>
        <p:sp>
          <p:nvSpPr>
            <p:cNvPr id="299" name="Google Shape;11944;p61">
              <a:extLst>
                <a:ext uri="{FF2B5EF4-FFF2-40B4-BE49-F238E27FC236}">
                  <a16:creationId xmlns:a16="http://schemas.microsoft.com/office/drawing/2014/main" id="{9DA1C40A-D5E8-4A5C-BB97-9773B909F6C9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945;p61">
              <a:extLst>
                <a:ext uri="{FF2B5EF4-FFF2-40B4-BE49-F238E27FC236}">
                  <a16:creationId xmlns:a16="http://schemas.microsoft.com/office/drawing/2014/main" id="{5F5E1C9C-3604-43FD-A480-73A3E190A698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946;p61">
              <a:extLst>
                <a:ext uri="{FF2B5EF4-FFF2-40B4-BE49-F238E27FC236}">
                  <a16:creationId xmlns:a16="http://schemas.microsoft.com/office/drawing/2014/main" id="{C448AAC5-36EC-4A64-93C7-8CB2FA1F5EF2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947;p61">
              <a:extLst>
                <a:ext uri="{FF2B5EF4-FFF2-40B4-BE49-F238E27FC236}">
                  <a16:creationId xmlns:a16="http://schemas.microsoft.com/office/drawing/2014/main" id="{C940BD61-0491-46D0-879F-F5CADD3F3E54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948;p61">
              <a:extLst>
                <a:ext uri="{FF2B5EF4-FFF2-40B4-BE49-F238E27FC236}">
                  <a16:creationId xmlns:a16="http://schemas.microsoft.com/office/drawing/2014/main" id="{347033C3-77E0-4D43-8A47-59A605A823CB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11943;p61">
            <a:extLst>
              <a:ext uri="{FF2B5EF4-FFF2-40B4-BE49-F238E27FC236}">
                <a16:creationId xmlns:a16="http://schemas.microsoft.com/office/drawing/2014/main" id="{573FD8DF-AEDA-42CF-ABD1-17846037C9A9}"/>
              </a:ext>
            </a:extLst>
          </p:cNvPr>
          <p:cNvGrpSpPr/>
          <p:nvPr/>
        </p:nvGrpSpPr>
        <p:grpSpPr>
          <a:xfrm>
            <a:off x="415000" y="1851531"/>
            <a:ext cx="380604" cy="313854"/>
            <a:chOff x="3074027" y="1983777"/>
            <a:chExt cx="380604" cy="313854"/>
          </a:xfrm>
        </p:grpSpPr>
        <p:sp>
          <p:nvSpPr>
            <p:cNvPr id="305" name="Google Shape;11944;p61">
              <a:extLst>
                <a:ext uri="{FF2B5EF4-FFF2-40B4-BE49-F238E27FC236}">
                  <a16:creationId xmlns:a16="http://schemas.microsoft.com/office/drawing/2014/main" id="{D968246A-F893-4CC4-8FEB-DB8E4029F8E3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945;p61">
              <a:extLst>
                <a:ext uri="{FF2B5EF4-FFF2-40B4-BE49-F238E27FC236}">
                  <a16:creationId xmlns:a16="http://schemas.microsoft.com/office/drawing/2014/main" id="{40DBB34F-3C5C-4342-BFCF-A20EBD410E9C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11946;p61">
              <a:extLst>
                <a:ext uri="{FF2B5EF4-FFF2-40B4-BE49-F238E27FC236}">
                  <a16:creationId xmlns:a16="http://schemas.microsoft.com/office/drawing/2014/main" id="{A9DEE19F-D1DC-4094-B793-CB62CC3BF053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947;p61">
              <a:extLst>
                <a:ext uri="{FF2B5EF4-FFF2-40B4-BE49-F238E27FC236}">
                  <a16:creationId xmlns:a16="http://schemas.microsoft.com/office/drawing/2014/main" id="{067D016D-F99C-4BAF-A091-66C2F48381CF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948;p61">
              <a:extLst>
                <a:ext uri="{FF2B5EF4-FFF2-40B4-BE49-F238E27FC236}">
                  <a16:creationId xmlns:a16="http://schemas.microsoft.com/office/drawing/2014/main" id="{0AE4A8B8-D4B5-4A94-BF43-0A8113AC360A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11943;p61">
            <a:extLst>
              <a:ext uri="{FF2B5EF4-FFF2-40B4-BE49-F238E27FC236}">
                <a16:creationId xmlns:a16="http://schemas.microsoft.com/office/drawing/2014/main" id="{9EA2FBA3-AC01-4676-955A-5BF0C50CD3F7}"/>
              </a:ext>
            </a:extLst>
          </p:cNvPr>
          <p:cNvGrpSpPr/>
          <p:nvPr/>
        </p:nvGrpSpPr>
        <p:grpSpPr>
          <a:xfrm>
            <a:off x="406510" y="2386359"/>
            <a:ext cx="380604" cy="313854"/>
            <a:chOff x="3074027" y="1983777"/>
            <a:chExt cx="380604" cy="313854"/>
          </a:xfrm>
        </p:grpSpPr>
        <p:sp>
          <p:nvSpPr>
            <p:cNvPr id="311" name="Google Shape;11944;p61">
              <a:extLst>
                <a:ext uri="{FF2B5EF4-FFF2-40B4-BE49-F238E27FC236}">
                  <a16:creationId xmlns:a16="http://schemas.microsoft.com/office/drawing/2014/main" id="{7BEFA771-0250-414A-AF3E-2275DF578B51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945;p61">
              <a:extLst>
                <a:ext uri="{FF2B5EF4-FFF2-40B4-BE49-F238E27FC236}">
                  <a16:creationId xmlns:a16="http://schemas.microsoft.com/office/drawing/2014/main" id="{E9E5BF25-0AC9-4CD6-93EB-F464ACE4699D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946;p61">
              <a:extLst>
                <a:ext uri="{FF2B5EF4-FFF2-40B4-BE49-F238E27FC236}">
                  <a16:creationId xmlns:a16="http://schemas.microsoft.com/office/drawing/2014/main" id="{FC852C86-1FC9-4ACE-8CF4-1094EEA693F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947;p61">
              <a:extLst>
                <a:ext uri="{FF2B5EF4-FFF2-40B4-BE49-F238E27FC236}">
                  <a16:creationId xmlns:a16="http://schemas.microsoft.com/office/drawing/2014/main" id="{F6C71E78-A1FB-4974-AAB2-80D90F7AF29A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948;p61">
              <a:extLst>
                <a:ext uri="{FF2B5EF4-FFF2-40B4-BE49-F238E27FC236}">
                  <a16:creationId xmlns:a16="http://schemas.microsoft.com/office/drawing/2014/main" id="{C95CF6DF-06C5-482E-A25F-426182273F75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677;p31">
            <a:extLst>
              <a:ext uri="{FF2B5EF4-FFF2-40B4-BE49-F238E27FC236}">
                <a16:creationId xmlns:a16="http://schemas.microsoft.com/office/drawing/2014/main" id="{DC6A7EB0-9A41-450C-AEC1-687018FE652E}"/>
              </a:ext>
            </a:extLst>
          </p:cNvPr>
          <p:cNvSpPr txBox="1">
            <a:spLocks/>
          </p:cNvSpPr>
          <p:nvPr/>
        </p:nvSpPr>
        <p:spPr>
          <a:xfrm>
            <a:off x="821614" y="2332927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2"/>
                </a:solidFill>
              </a:rPr>
              <a:t>Osnovni i kompletni DR proces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Oporavak od katastrofe - DR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F03CE99-8013-4B06-AA5E-E474067E00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4" y="989475"/>
            <a:ext cx="4499079" cy="310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CCB66A-959A-428B-94E6-A988BA6CB3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08" y="1953908"/>
            <a:ext cx="4597060" cy="3015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11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1781" y="2535025"/>
            <a:ext cx="32708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MySQL na Cloud SQL-u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0</a:t>
            </a:r>
            <a:r>
              <a:rPr lang="sr-Latn-RS" sz="3000" dirty="0">
                <a:solidFill>
                  <a:schemeClr val="dk2"/>
                </a:solidFill>
              </a:rPr>
              <a:t>3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538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MySQL</a:t>
            </a:r>
            <a:endParaRPr dirty="0"/>
          </a:p>
        </p:txBody>
      </p:sp>
      <p:sp>
        <p:nvSpPr>
          <p:cNvPr id="57" name="Google Shape;1447;p36">
            <a:extLst>
              <a:ext uri="{FF2B5EF4-FFF2-40B4-BE49-F238E27FC236}">
                <a16:creationId xmlns:a16="http://schemas.microsoft.com/office/drawing/2014/main" id="{BFC13815-4194-43A7-9666-85DEA8C99D9C}"/>
              </a:ext>
            </a:extLst>
          </p:cNvPr>
          <p:cNvSpPr txBox="1">
            <a:spLocks noGrp="1"/>
          </p:cNvSpPr>
          <p:nvPr/>
        </p:nvSpPr>
        <p:spPr>
          <a:xfrm>
            <a:off x="190100" y="1015332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58" name="Google Shape;1448;p36">
            <a:extLst>
              <a:ext uri="{FF2B5EF4-FFF2-40B4-BE49-F238E27FC236}">
                <a16:creationId xmlns:a16="http://schemas.microsoft.com/office/drawing/2014/main" id="{27F23C32-3B9F-47C9-9678-BAFBEF36A492}"/>
              </a:ext>
            </a:extLst>
          </p:cNvPr>
          <p:cNvSpPr txBox="1">
            <a:spLocks noGrp="1"/>
          </p:cNvSpPr>
          <p:nvPr/>
        </p:nvSpPr>
        <p:spPr>
          <a:xfrm>
            <a:off x="145390" y="1996524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59" name="Google Shape;1449;p36">
            <a:extLst>
              <a:ext uri="{FF2B5EF4-FFF2-40B4-BE49-F238E27FC236}">
                <a16:creationId xmlns:a16="http://schemas.microsoft.com/office/drawing/2014/main" id="{63D845AF-B171-419B-9039-A82DDD264553}"/>
              </a:ext>
            </a:extLst>
          </p:cNvPr>
          <p:cNvSpPr txBox="1"/>
          <p:nvPr/>
        </p:nvSpPr>
        <p:spPr>
          <a:xfrm>
            <a:off x="1002800" y="948008"/>
            <a:ext cx="57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Kreiranje MySQL instance</a:t>
            </a:r>
            <a:endParaRPr sz="1800" dirty="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0" name="Google Shape;1450;p36">
            <a:extLst>
              <a:ext uri="{FF2B5EF4-FFF2-40B4-BE49-F238E27FC236}">
                <a16:creationId xmlns:a16="http://schemas.microsoft.com/office/drawing/2014/main" id="{F998DD92-97F6-4C83-9160-9C7F3FD12DAB}"/>
              </a:ext>
            </a:extLst>
          </p:cNvPr>
          <p:cNvSpPr txBox="1"/>
          <p:nvPr/>
        </p:nvSpPr>
        <p:spPr>
          <a:xfrm>
            <a:off x="958090" y="1955100"/>
            <a:ext cx="665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Povezivanje na instancu</a:t>
            </a:r>
            <a:endParaRPr sz="1800" dirty="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1" name="Google Shape;1447;p36">
            <a:extLst>
              <a:ext uri="{FF2B5EF4-FFF2-40B4-BE49-F238E27FC236}">
                <a16:creationId xmlns:a16="http://schemas.microsoft.com/office/drawing/2014/main" id="{E9DE7015-2D14-4FD3-9F16-EA43687D4887}"/>
              </a:ext>
            </a:extLst>
          </p:cNvPr>
          <p:cNvSpPr txBox="1">
            <a:spLocks noGrp="1"/>
          </p:cNvSpPr>
          <p:nvPr/>
        </p:nvSpPr>
        <p:spPr>
          <a:xfrm>
            <a:off x="145390" y="2817401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</a:t>
            </a:r>
            <a:r>
              <a:rPr lang="sr-Latn-RS" sz="3000" dirty="0"/>
              <a:t>3</a:t>
            </a:r>
            <a:endParaRPr sz="3000" dirty="0"/>
          </a:p>
        </p:txBody>
      </p:sp>
      <p:sp>
        <p:nvSpPr>
          <p:cNvPr id="62" name="Google Shape;1449;p36">
            <a:extLst>
              <a:ext uri="{FF2B5EF4-FFF2-40B4-BE49-F238E27FC236}">
                <a16:creationId xmlns:a16="http://schemas.microsoft.com/office/drawing/2014/main" id="{3B0F081A-590E-4E09-83BC-AB882BBEA337}"/>
              </a:ext>
            </a:extLst>
          </p:cNvPr>
          <p:cNvSpPr txBox="1"/>
          <p:nvPr/>
        </p:nvSpPr>
        <p:spPr>
          <a:xfrm>
            <a:off x="958090" y="2786659"/>
            <a:ext cx="57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Kreiranje baze podataka</a:t>
            </a:r>
            <a:endParaRPr sz="1800" dirty="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E1EDF5E-6D2B-427D-A5B4-2426F42DD8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74" y="1374375"/>
            <a:ext cx="66636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C49BDFF-C57E-4939-BCC3-BAED98F5A7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02" y="1795541"/>
            <a:ext cx="5484362" cy="13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D44B81-CD40-452B-B108-7AC49DD7769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t="-4298" b="27185"/>
          <a:stretch/>
        </p:blipFill>
        <p:spPr bwMode="auto">
          <a:xfrm>
            <a:off x="2913322" y="3202301"/>
            <a:ext cx="6044342" cy="175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9;p35">
            <a:extLst>
              <a:ext uri="{FF2B5EF4-FFF2-40B4-BE49-F238E27FC236}">
                <a16:creationId xmlns:a16="http://schemas.microsoft.com/office/drawing/2014/main" id="{8237D4C8-135F-49BB-BCEC-31A6556CE8AF}"/>
              </a:ext>
            </a:extLst>
          </p:cNvPr>
          <p:cNvSpPr txBox="1">
            <a:spLocks/>
          </p:cNvSpPr>
          <p:nvPr/>
        </p:nvSpPr>
        <p:spPr>
          <a:xfrm>
            <a:off x="391997" y="57257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sr-Latn-RS" sz="2000" dirty="0"/>
              <a:t>Kreiranje rezervnih kopija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35A49-9DCA-4379-98DA-15C960CC7A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46" y="1046521"/>
            <a:ext cx="6771354" cy="110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0A2A3-43F1-45E3-949C-30BA2C8BE8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38" y="2912340"/>
            <a:ext cx="6368008" cy="20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E4C30868-77F2-46E6-928B-77FFAFB4DDD4}"/>
              </a:ext>
            </a:extLst>
          </p:cNvPr>
          <p:cNvSpPr txBox="1">
            <a:spLocks/>
          </p:cNvSpPr>
          <p:nvPr/>
        </p:nvSpPr>
        <p:spPr>
          <a:xfrm>
            <a:off x="562312" y="696658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Podešavanje automatskih kopija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9" name="Google Shape;11943;p61">
            <a:extLst>
              <a:ext uri="{FF2B5EF4-FFF2-40B4-BE49-F238E27FC236}">
                <a16:creationId xmlns:a16="http://schemas.microsoft.com/office/drawing/2014/main" id="{73B324C4-4362-4EE0-A490-BEEAE534F603}"/>
              </a:ext>
            </a:extLst>
          </p:cNvPr>
          <p:cNvGrpSpPr/>
          <p:nvPr/>
        </p:nvGrpSpPr>
        <p:grpSpPr>
          <a:xfrm>
            <a:off x="181708" y="764930"/>
            <a:ext cx="380604" cy="313854"/>
            <a:chOff x="3074027" y="1983777"/>
            <a:chExt cx="380604" cy="313854"/>
          </a:xfrm>
        </p:grpSpPr>
        <p:sp>
          <p:nvSpPr>
            <p:cNvPr id="10" name="Google Shape;11944;p61">
              <a:extLst>
                <a:ext uri="{FF2B5EF4-FFF2-40B4-BE49-F238E27FC236}">
                  <a16:creationId xmlns:a16="http://schemas.microsoft.com/office/drawing/2014/main" id="{4187179A-F6BD-40CA-B3D1-C554ADC107D1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5;p61">
              <a:extLst>
                <a:ext uri="{FF2B5EF4-FFF2-40B4-BE49-F238E27FC236}">
                  <a16:creationId xmlns:a16="http://schemas.microsoft.com/office/drawing/2014/main" id="{AC85A9D9-3128-4DF4-956D-9037A37D1993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946;p61">
              <a:extLst>
                <a:ext uri="{FF2B5EF4-FFF2-40B4-BE49-F238E27FC236}">
                  <a16:creationId xmlns:a16="http://schemas.microsoft.com/office/drawing/2014/main" id="{61913F15-43FA-4A14-A0A6-66753E46B61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47;p61">
              <a:extLst>
                <a:ext uri="{FF2B5EF4-FFF2-40B4-BE49-F238E27FC236}">
                  <a16:creationId xmlns:a16="http://schemas.microsoft.com/office/drawing/2014/main" id="{CA12F22D-5331-4882-ADB5-E685AB537FB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48;p61">
              <a:extLst>
                <a:ext uri="{FF2B5EF4-FFF2-40B4-BE49-F238E27FC236}">
                  <a16:creationId xmlns:a16="http://schemas.microsoft.com/office/drawing/2014/main" id="{DACEE3EB-59D8-4985-BC86-B188EA940954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943;p61">
            <a:extLst>
              <a:ext uri="{FF2B5EF4-FFF2-40B4-BE49-F238E27FC236}">
                <a16:creationId xmlns:a16="http://schemas.microsoft.com/office/drawing/2014/main" id="{EECC48DC-665D-4226-A12A-0DEA7F9E2F50}"/>
              </a:ext>
            </a:extLst>
          </p:cNvPr>
          <p:cNvGrpSpPr/>
          <p:nvPr/>
        </p:nvGrpSpPr>
        <p:grpSpPr>
          <a:xfrm>
            <a:off x="219014" y="2372650"/>
            <a:ext cx="380604" cy="313854"/>
            <a:chOff x="3074027" y="1983777"/>
            <a:chExt cx="380604" cy="313854"/>
          </a:xfrm>
        </p:grpSpPr>
        <p:sp>
          <p:nvSpPr>
            <p:cNvPr id="16" name="Google Shape;11944;p61">
              <a:extLst>
                <a:ext uri="{FF2B5EF4-FFF2-40B4-BE49-F238E27FC236}">
                  <a16:creationId xmlns:a16="http://schemas.microsoft.com/office/drawing/2014/main" id="{5EA88614-BFC7-4FC2-BDA3-E341437968A2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5;p61">
              <a:extLst>
                <a:ext uri="{FF2B5EF4-FFF2-40B4-BE49-F238E27FC236}">
                  <a16:creationId xmlns:a16="http://schemas.microsoft.com/office/drawing/2014/main" id="{C063C08A-736A-4022-910D-82FC9519EAAA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46;p61">
              <a:extLst>
                <a:ext uri="{FF2B5EF4-FFF2-40B4-BE49-F238E27FC236}">
                  <a16:creationId xmlns:a16="http://schemas.microsoft.com/office/drawing/2014/main" id="{DE13A015-3D7B-45F3-AD89-E80448478EB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47;p61">
              <a:extLst>
                <a:ext uri="{FF2B5EF4-FFF2-40B4-BE49-F238E27FC236}">
                  <a16:creationId xmlns:a16="http://schemas.microsoft.com/office/drawing/2014/main" id="{3EF9F55A-DF93-4C8F-A1CD-44DB972A25D8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48;p61">
              <a:extLst>
                <a:ext uri="{FF2B5EF4-FFF2-40B4-BE49-F238E27FC236}">
                  <a16:creationId xmlns:a16="http://schemas.microsoft.com/office/drawing/2014/main" id="{FB069ADD-C6EC-452E-87E6-D151A33A47D3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77;p31">
            <a:extLst>
              <a:ext uri="{FF2B5EF4-FFF2-40B4-BE49-F238E27FC236}">
                <a16:creationId xmlns:a16="http://schemas.microsoft.com/office/drawing/2014/main" id="{06CA9479-B1F4-49C5-8707-502266A28F2E}"/>
              </a:ext>
            </a:extLst>
          </p:cNvPr>
          <p:cNvSpPr txBox="1">
            <a:spLocks/>
          </p:cNvSpPr>
          <p:nvPr/>
        </p:nvSpPr>
        <p:spPr>
          <a:xfrm>
            <a:off x="562312" y="2332927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2"/>
                </a:solidFill>
              </a:rPr>
              <a:t>Prikaz informacija o kopijama</a:t>
            </a:r>
          </a:p>
        </p:txBody>
      </p:sp>
    </p:spTree>
    <p:extLst>
      <p:ext uri="{BB962C8B-B14F-4D97-AF65-F5344CB8AC3E}">
        <p14:creationId xmlns:p14="http://schemas.microsoft.com/office/powerpoint/2010/main" val="547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9;p35">
            <a:extLst>
              <a:ext uri="{FF2B5EF4-FFF2-40B4-BE49-F238E27FC236}">
                <a16:creationId xmlns:a16="http://schemas.microsoft.com/office/drawing/2014/main" id="{8237D4C8-135F-49BB-BCEC-31A6556CE8AF}"/>
              </a:ext>
            </a:extLst>
          </p:cNvPr>
          <p:cNvSpPr txBox="1">
            <a:spLocks/>
          </p:cNvSpPr>
          <p:nvPr/>
        </p:nvSpPr>
        <p:spPr>
          <a:xfrm>
            <a:off x="391997" y="57257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sr-Latn-RS" sz="2000" dirty="0"/>
              <a:t>Kreiranje replike za čitanje</a:t>
            </a:r>
          </a:p>
        </p:txBody>
      </p:sp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E4C30868-77F2-46E6-928B-77FFAFB4DDD4}"/>
              </a:ext>
            </a:extLst>
          </p:cNvPr>
          <p:cNvSpPr txBox="1">
            <a:spLocks/>
          </p:cNvSpPr>
          <p:nvPr/>
        </p:nvSpPr>
        <p:spPr>
          <a:xfrm>
            <a:off x="437606" y="784114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Provera uslova za kreiranje replike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9" name="Google Shape;11943;p61">
            <a:extLst>
              <a:ext uri="{FF2B5EF4-FFF2-40B4-BE49-F238E27FC236}">
                <a16:creationId xmlns:a16="http://schemas.microsoft.com/office/drawing/2014/main" id="{73B324C4-4362-4EE0-A490-BEEAE534F603}"/>
              </a:ext>
            </a:extLst>
          </p:cNvPr>
          <p:cNvGrpSpPr/>
          <p:nvPr/>
        </p:nvGrpSpPr>
        <p:grpSpPr>
          <a:xfrm>
            <a:off x="57002" y="852386"/>
            <a:ext cx="380604" cy="313854"/>
            <a:chOff x="3074027" y="1983777"/>
            <a:chExt cx="380604" cy="313854"/>
          </a:xfrm>
        </p:grpSpPr>
        <p:sp>
          <p:nvSpPr>
            <p:cNvPr id="10" name="Google Shape;11944;p61">
              <a:extLst>
                <a:ext uri="{FF2B5EF4-FFF2-40B4-BE49-F238E27FC236}">
                  <a16:creationId xmlns:a16="http://schemas.microsoft.com/office/drawing/2014/main" id="{4187179A-F6BD-40CA-B3D1-C554ADC107D1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5;p61">
              <a:extLst>
                <a:ext uri="{FF2B5EF4-FFF2-40B4-BE49-F238E27FC236}">
                  <a16:creationId xmlns:a16="http://schemas.microsoft.com/office/drawing/2014/main" id="{AC85A9D9-3128-4DF4-956D-9037A37D1993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946;p61">
              <a:extLst>
                <a:ext uri="{FF2B5EF4-FFF2-40B4-BE49-F238E27FC236}">
                  <a16:creationId xmlns:a16="http://schemas.microsoft.com/office/drawing/2014/main" id="{61913F15-43FA-4A14-A0A6-66753E46B61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47;p61">
              <a:extLst>
                <a:ext uri="{FF2B5EF4-FFF2-40B4-BE49-F238E27FC236}">
                  <a16:creationId xmlns:a16="http://schemas.microsoft.com/office/drawing/2014/main" id="{CA12F22D-5331-4882-ADB5-E685AB537FB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48;p61">
              <a:extLst>
                <a:ext uri="{FF2B5EF4-FFF2-40B4-BE49-F238E27FC236}">
                  <a16:creationId xmlns:a16="http://schemas.microsoft.com/office/drawing/2014/main" id="{DACEE3EB-59D8-4985-BC86-B188EA940954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943;p61">
            <a:extLst>
              <a:ext uri="{FF2B5EF4-FFF2-40B4-BE49-F238E27FC236}">
                <a16:creationId xmlns:a16="http://schemas.microsoft.com/office/drawing/2014/main" id="{EECC48DC-665D-4226-A12A-0DEA7F9E2F50}"/>
              </a:ext>
            </a:extLst>
          </p:cNvPr>
          <p:cNvGrpSpPr/>
          <p:nvPr/>
        </p:nvGrpSpPr>
        <p:grpSpPr>
          <a:xfrm>
            <a:off x="94308" y="2351385"/>
            <a:ext cx="380604" cy="313854"/>
            <a:chOff x="3074027" y="1983777"/>
            <a:chExt cx="380604" cy="313854"/>
          </a:xfrm>
        </p:grpSpPr>
        <p:sp>
          <p:nvSpPr>
            <p:cNvPr id="16" name="Google Shape;11944;p61">
              <a:extLst>
                <a:ext uri="{FF2B5EF4-FFF2-40B4-BE49-F238E27FC236}">
                  <a16:creationId xmlns:a16="http://schemas.microsoft.com/office/drawing/2014/main" id="{5EA88614-BFC7-4FC2-BDA3-E341437968A2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5;p61">
              <a:extLst>
                <a:ext uri="{FF2B5EF4-FFF2-40B4-BE49-F238E27FC236}">
                  <a16:creationId xmlns:a16="http://schemas.microsoft.com/office/drawing/2014/main" id="{C063C08A-736A-4022-910D-82FC9519EAAA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46;p61">
              <a:extLst>
                <a:ext uri="{FF2B5EF4-FFF2-40B4-BE49-F238E27FC236}">
                  <a16:creationId xmlns:a16="http://schemas.microsoft.com/office/drawing/2014/main" id="{DE13A015-3D7B-45F3-AD89-E80448478EB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47;p61">
              <a:extLst>
                <a:ext uri="{FF2B5EF4-FFF2-40B4-BE49-F238E27FC236}">
                  <a16:creationId xmlns:a16="http://schemas.microsoft.com/office/drawing/2014/main" id="{3EF9F55A-DF93-4C8F-A1CD-44DB972A25D8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48;p61">
              <a:extLst>
                <a:ext uri="{FF2B5EF4-FFF2-40B4-BE49-F238E27FC236}">
                  <a16:creationId xmlns:a16="http://schemas.microsoft.com/office/drawing/2014/main" id="{FB069ADD-C6EC-452E-87E6-D151A33A47D3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77;p31">
            <a:extLst>
              <a:ext uri="{FF2B5EF4-FFF2-40B4-BE49-F238E27FC236}">
                <a16:creationId xmlns:a16="http://schemas.microsoft.com/office/drawing/2014/main" id="{06CA9479-B1F4-49C5-8707-502266A28F2E}"/>
              </a:ext>
            </a:extLst>
          </p:cNvPr>
          <p:cNvSpPr txBox="1">
            <a:spLocks/>
          </p:cNvSpPr>
          <p:nvPr/>
        </p:nvSpPr>
        <p:spPr>
          <a:xfrm>
            <a:off x="437606" y="2311662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2"/>
                </a:solidFill>
              </a:rPr>
              <a:t>Kreiranje replike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7F6C79-5C84-4E97-9051-FC613DEECB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476" y="1067946"/>
            <a:ext cx="5323007" cy="252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8B06AC-E9C3-446E-9FDF-9E5DB740B62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46" y="3685090"/>
            <a:ext cx="6764513" cy="818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0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9;p35">
            <a:extLst>
              <a:ext uri="{FF2B5EF4-FFF2-40B4-BE49-F238E27FC236}">
                <a16:creationId xmlns:a16="http://schemas.microsoft.com/office/drawing/2014/main" id="{8237D4C8-135F-49BB-BCEC-31A6556CE8AF}"/>
              </a:ext>
            </a:extLst>
          </p:cNvPr>
          <p:cNvSpPr txBox="1">
            <a:spLocks/>
          </p:cNvSpPr>
          <p:nvPr/>
        </p:nvSpPr>
        <p:spPr>
          <a:xfrm>
            <a:off x="391997" y="57257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sr-Latn-RS" sz="2000" dirty="0"/>
              <a:t>Visoka dostupnost i preusmeravanje</a:t>
            </a:r>
          </a:p>
        </p:txBody>
      </p:sp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E4C30868-77F2-46E6-928B-77FFAFB4DDD4}"/>
              </a:ext>
            </a:extLst>
          </p:cNvPr>
          <p:cNvSpPr txBox="1">
            <a:spLocks/>
          </p:cNvSpPr>
          <p:nvPr/>
        </p:nvSpPr>
        <p:spPr>
          <a:xfrm>
            <a:off x="562312" y="696658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HA konfiguracija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9" name="Google Shape;11943;p61">
            <a:extLst>
              <a:ext uri="{FF2B5EF4-FFF2-40B4-BE49-F238E27FC236}">
                <a16:creationId xmlns:a16="http://schemas.microsoft.com/office/drawing/2014/main" id="{73B324C4-4362-4EE0-A490-BEEAE534F603}"/>
              </a:ext>
            </a:extLst>
          </p:cNvPr>
          <p:cNvGrpSpPr/>
          <p:nvPr/>
        </p:nvGrpSpPr>
        <p:grpSpPr>
          <a:xfrm>
            <a:off x="181708" y="764930"/>
            <a:ext cx="380604" cy="313854"/>
            <a:chOff x="3074027" y="1983777"/>
            <a:chExt cx="380604" cy="313854"/>
          </a:xfrm>
        </p:grpSpPr>
        <p:sp>
          <p:nvSpPr>
            <p:cNvPr id="10" name="Google Shape;11944;p61">
              <a:extLst>
                <a:ext uri="{FF2B5EF4-FFF2-40B4-BE49-F238E27FC236}">
                  <a16:creationId xmlns:a16="http://schemas.microsoft.com/office/drawing/2014/main" id="{4187179A-F6BD-40CA-B3D1-C554ADC107D1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5;p61">
              <a:extLst>
                <a:ext uri="{FF2B5EF4-FFF2-40B4-BE49-F238E27FC236}">
                  <a16:creationId xmlns:a16="http://schemas.microsoft.com/office/drawing/2014/main" id="{AC85A9D9-3128-4DF4-956D-9037A37D1993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946;p61">
              <a:extLst>
                <a:ext uri="{FF2B5EF4-FFF2-40B4-BE49-F238E27FC236}">
                  <a16:creationId xmlns:a16="http://schemas.microsoft.com/office/drawing/2014/main" id="{61913F15-43FA-4A14-A0A6-66753E46B61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47;p61">
              <a:extLst>
                <a:ext uri="{FF2B5EF4-FFF2-40B4-BE49-F238E27FC236}">
                  <a16:creationId xmlns:a16="http://schemas.microsoft.com/office/drawing/2014/main" id="{CA12F22D-5331-4882-ADB5-E685AB537FB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48;p61">
              <a:extLst>
                <a:ext uri="{FF2B5EF4-FFF2-40B4-BE49-F238E27FC236}">
                  <a16:creationId xmlns:a16="http://schemas.microsoft.com/office/drawing/2014/main" id="{DACEE3EB-59D8-4985-BC86-B188EA940954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943;p61">
            <a:extLst>
              <a:ext uri="{FF2B5EF4-FFF2-40B4-BE49-F238E27FC236}">
                <a16:creationId xmlns:a16="http://schemas.microsoft.com/office/drawing/2014/main" id="{EECC48DC-665D-4226-A12A-0DEA7F9E2F50}"/>
              </a:ext>
            </a:extLst>
          </p:cNvPr>
          <p:cNvGrpSpPr/>
          <p:nvPr/>
        </p:nvGrpSpPr>
        <p:grpSpPr>
          <a:xfrm>
            <a:off x="219014" y="2372650"/>
            <a:ext cx="380604" cy="313854"/>
            <a:chOff x="3074027" y="1983777"/>
            <a:chExt cx="380604" cy="313854"/>
          </a:xfrm>
        </p:grpSpPr>
        <p:sp>
          <p:nvSpPr>
            <p:cNvPr id="16" name="Google Shape;11944;p61">
              <a:extLst>
                <a:ext uri="{FF2B5EF4-FFF2-40B4-BE49-F238E27FC236}">
                  <a16:creationId xmlns:a16="http://schemas.microsoft.com/office/drawing/2014/main" id="{5EA88614-BFC7-4FC2-BDA3-E341437968A2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5;p61">
              <a:extLst>
                <a:ext uri="{FF2B5EF4-FFF2-40B4-BE49-F238E27FC236}">
                  <a16:creationId xmlns:a16="http://schemas.microsoft.com/office/drawing/2014/main" id="{C063C08A-736A-4022-910D-82FC9519EAAA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46;p61">
              <a:extLst>
                <a:ext uri="{FF2B5EF4-FFF2-40B4-BE49-F238E27FC236}">
                  <a16:creationId xmlns:a16="http://schemas.microsoft.com/office/drawing/2014/main" id="{DE13A015-3D7B-45F3-AD89-E80448478EB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47;p61">
              <a:extLst>
                <a:ext uri="{FF2B5EF4-FFF2-40B4-BE49-F238E27FC236}">
                  <a16:creationId xmlns:a16="http://schemas.microsoft.com/office/drawing/2014/main" id="{3EF9F55A-DF93-4C8F-A1CD-44DB972A25D8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48;p61">
              <a:extLst>
                <a:ext uri="{FF2B5EF4-FFF2-40B4-BE49-F238E27FC236}">
                  <a16:creationId xmlns:a16="http://schemas.microsoft.com/office/drawing/2014/main" id="{FB069ADD-C6EC-452E-87E6-D151A33A47D3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77;p31">
            <a:extLst>
              <a:ext uri="{FF2B5EF4-FFF2-40B4-BE49-F238E27FC236}">
                <a16:creationId xmlns:a16="http://schemas.microsoft.com/office/drawing/2014/main" id="{06CA9479-B1F4-49C5-8707-502266A28F2E}"/>
              </a:ext>
            </a:extLst>
          </p:cNvPr>
          <p:cNvSpPr txBox="1">
            <a:spLocks/>
          </p:cNvSpPr>
          <p:nvPr/>
        </p:nvSpPr>
        <p:spPr>
          <a:xfrm>
            <a:off x="562312" y="2332927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>
                <a:solidFill>
                  <a:schemeClr val="accent2"/>
                </a:solidFill>
              </a:rPr>
              <a:t>Iniciranje preusmeravanja</a:t>
            </a:r>
            <a:endParaRPr lang="sr-Latn-RS" sz="1800" dirty="0">
              <a:solidFill>
                <a:schemeClr val="accent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69DDA7-4C57-42AC-8757-868FFC8D2A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3" y="1078784"/>
            <a:ext cx="7165308" cy="12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5B6868-148A-4B7F-BEE8-8465529E31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05" y="2372650"/>
            <a:ext cx="5524500" cy="266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48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9;p35">
            <a:extLst>
              <a:ext uri="{FF2B5EF4-FFF2-40B4-BE49-F238E27FC236}">
                <a16:creationId xmlns:a16="http://schemas.microsoft.com/office/drawing/2014/main" id="{8237D4C8-135F-49BB-BCEC-31A6556CE8AF}"/>
              </a:ext>
            </a:extLst>
          </p:cNvPr>
          <p:cNvSpPr txBox="1">
            <a:spLocks/>
          </p:cNvSpPr>
          <p:nvPr/>
        </p:nvSpPr>
        <p:spPr>
          <a:xfrm>
            <a:off x="391997" y="57257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sr-Latn-RS" sz="2000" dirty="0"/>
              <a:t>Simuliranje DR procesa</a:t>
            </a:r>
          </a:p>
        </p:txBody>
      </p:sp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E4C30868-77F2-46E6-928B-77FFAFB4DDD4}"/>
              </a:ext>
            </a:extLst>
          </p:cNvPr>
          <p:cNvSpPr txBox="1">
            <a:spLocks/>
          </p:cNvSpPr>
          <p:nvPr/>
        </p:nvSpPr>
        <p:spPr>
          <a:xfrm>
            <a:off x="562312" y="696658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Provera zaostajanja replike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9" name="Google Shape;11943;p61">
            <a:extLst>
              <a:ext uri="{FF2B5EF4-FFF2-40B4-BE49-F238E27FC236}">
                <a16:creationId xmlns:a16="http://schemas.microsoft.com/office/drawing/2014/main" id="{73B324C4-4362-4EE0-A490-BEEAE534F603}"/>
              </a:ext>
            </a:extLst>
          </p:cNvPr>
          <p:cNvGrpSpPr/>
          <p:nvPr/>
        </p:nvGrpSpPr>
        <p:grpSpPr>
          <a:xfrm>
            <a:off x="181708" y="764930"/>
            <a:ext cx="380604" cy="313854"/>
            <a:chOff x="3074027" y="1983777"/>
            <a:chExt cx="380604" cy="313854"/>
          </a:xfrm>
        </p:grpSpPr>
        <p:sp>
          <p:nvSpPr>
            <p:cNvPr id="10" name="Google Shape;11944;p61">
              <a:extLst>
                <a:ext uri="{FF2B5EF4-FFF2-40B4-BE49-F238E27FC236}">
                  <a16:creationId xmlns:a16="http://schemas.microsoft.com/office/drawing/2014/main" id="{4187179A-F6BD-40CA-B3D1-C554ADC107D1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5;p61">
              <a:extLst>
                <a:ext uri="{FF2B5EF4-FFF2-40B4-BE49-F238E27FC236}">
                  <a16:creationId xmlns:a16="http://schemas.microsoft.com/office/drawing/2014/main" id="{AC85A9D9-3128-4DF4-956D-9037A37D1993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946;p61">
              <a:extLst>
                <a:ext uri="{FF2B5EF4-FFF2-40B4-BE49-F238E27FC236}">
                  <a16:creationId xmlns:a16="http://schemas.microsoft.com/office/drawing/2014/main" id="{61913F15-43FA-4A14-A0A6-66753E46B61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47;p61">
              <a:extLst>
                <a:ext uri="{FF2B5EF4-FFF2-40B4-BE49-F238E27FC236}">
                  <a16:creationId xmlns:a16="http://schemas.microsoft.com/office/drawing/2014/main" id="{CA12F22D-5331-4882-ADB5-E685AB537FB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48;p61">
              <a:extLst>
                <a:ext uri="{FF2B5EF4-FFF2-40B4-BE49-F238E27FC236}">
                  <a16:creationId xmlns:a16="http://schemas.microsoft.com/office/drawing/2014/main" id="{DACEE3EB-59D8-4985-BC86-B188EA940954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943;p61">
            <a:extLst>
              <a:ext uri="{FF2B5EF4-FFF2-40B4-BE49-F238E27FC236}">
                <a16:creationId xmlns:a16="http://schemas.microsoft.com/office/drawing/2014/main" id="{EECC48DC-665D-4226-A12A-0DEA7F9E2F50}"/>
              </a:ext>
            </a:extLst>
          </p:cNvPr>
          <p:cNvGrpSpPr/>
          <p:nvPr/>
        </p:nvGrpSpPr>
        <p:grpSpPr>
          <a:xfrm>
            <a:off x="219014" y="1249489"/>
            <a:ext cx="380604" cy="313854"/>
            <a:chOff x="3074027" y="1983777"/>
            <a:chExt cx="380604" cy="313854"/>
          </a:xfrm>
        </p:grpSpPr>
        <p:sp>
          <p:nvSpPr>
            <p:cNvPr id="16" name="Google Shape;11944;p61">
              <a:extLst>
                <a:ext uri="{FF2B5EF4-FFF2-40B4-BE49-F238E27FC236}">
                  <a16:creationId xmlns:a16="http://schemas.microsoft.com/office/drawing/2014/main" id="{5EA88614-BFC7-4FC2-BDA3-E341437968A2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5;p61">
              <a:extLst>
                <a:ext uri="{FF2B5EF4-FFF2-40B4-BE49-F238E27FC236}">
                  <a16:creationId xmlns:a16="http://schemas.microsoft.com/office/drawing/2014/main" id="{C063C08A-736A-4022-910D-82FC9519EAAA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946;p61">
              <a:extLst>
                <a:ext uri="{FF2B5EF4-FFF2-40B4-BE49-F238E27FC236}">
                  <a16:creationId xmlns:a16="http://schemas.microsoft.com/office/drawing/2014/main" id="{DE13A015-3D7B-45F3-AD89-E80448478EB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47;p61">
              <a:extLst>
                <a:ext uri="{FF2B5EF4-FFF2-40B4-BE49-F238E27FC236}">
                  <a16:creationId xmlns:a16="http://schemas.microsoft.com/office/drawing/2014/main" id="{3EF9F55A-DF93-4C8F-A1CD-44DB972A25D8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48;p61">
              <a:extLst>
                <a:ext uri="{FF2B5EF4-FFF2-40B4-BE49-F238E27FC236}">
                  <a16:creationId xmlns:a16="http://schemas.microsoft.com/office/drawing/2014/main" id="{FB069ADD-C6EC-452E-87E6-D151A33A47D3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77;p31">
            <a:extLst>
              <a:ext uri="{FF2B5EF4-FFF2-40B4-BE49-F238E27FC236}">
                <a16:creationId xmlns:a16="http://schemas.microsoft.com/office/drawing/2014/main" id="{06CA9479-B1F4-49C5-8707-502266A28F2E}"/>
              </a:ext>
            </a:extLst>
          </p:cNvPr>
          <p:cNvSpPr txBox="1">
            <a:spLocks/>
          </p:cNvSpPr>
          <p:nvPr/>
        </p:nvSpPr>
        <p:spPr>
          <a:xfrm>
            <a:off x="562312" y="1209766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2"/>
                </a:solidFill>
              </a:rPr>
              <a:t>Zaustavljanje primarne instance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A92B99-3BF4-4386-B02E-109395A313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32" y="399628"/>
            <a:ext cx="5246030" cy="1917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675;p31">
            <a:extLst>
              <a:ext uri="{FF2B5EF4-FFF2-40B4-BE49-F238E27FC236}">
                <a16:creationId xmlns:a16="http://schemas.microsoft.com/office/drawing/2014/main" id="{0A344D7A-CAA5-417E-AC90-21FB789993A6}"/>
              </a:ext>
            </a:extLst>
          </p:cNvPr>
          <p:cNvSpPr txBox="1">
            <a:spLocks/>
          </p:cNvSpPr>
          <p:nvPr/>
        </p:nvSpPr>
        <p:spPr>
          <a:xfrm>
            <a:off x="573608" y="1997370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Unapređenje međuregionalne replike za čitanje</a:t>
            </a:r>
          </a:p>
        </p:txBody>
      </p:sp>
      <p:grpSp>
        <p:nvGrpSpPr>
          <p:cNvPr id="26" name="Google Shape;11943;p61">
            <a:extLst>
              <a:ext uri="{FF2B5EF4-FFF2-40B4-BE49-F238E27FC236}">
                <a16:creationId xmlns:a16="http://schemas.microsoft.com/office/drawing/2014/main" id="{E72CEFEC-A506-4CC5-92B5-336B612A3683}"/>
              </a:ext>
            </a:extLst>
          </p:cNvPr>
          <p:cNvGrpSpPr/>
          <p:nvPr/>
        </p:nvGrpSpPr>
        <p:grpSpPr>
          <a:xfrm>
            <a:off x="237436" y="1823474"/>
            <a:ext cx="380604" cy="313854"/>
            <a:chOff x="3074027" y="1983777"/>
            <a:chExt cx="380604" cy="313854"/>
          </a:xfrm>
        </p:grpSpPr>
        <p:sp>
          <p:nvSpPr>
            <p:cNvPr id="27" name="Google Shape;11944;p61">
              <a:extLst>
                <a:ext uri="{FF2B5EF4-FFF2-40B4-BE49-F238E27FC236}">
                  <a16:creationId xmlns:a16="http://schemas.microsoft.com/office/drawing/2014/main" id="{A151A4E7-08CF-4197-AEA5-376B8FEDBA4F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45;p61">
              <a:extLst>
                <a:ext uri="{FF2B5EF4-FFF2-40B4-BE49-F238E27FC236}">
                  <a16:creationId xmlns:a16="http://schemas.microsoft.com/office/drawing/2014/main" id="{91A73A75-8A62-41EA-AD44-A1D46D22B17F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1946;p61">
              <a:extLst>
                <a:ext uri="{FF2B5EF4-FFF2-40B4-BE49-F238E27FC236}">
                  <a16:creationId xmlns:a16="http://schemas.microsoft.com/office/drawing/2014/main" id="{17B0662D-629A-4108-A070-CB9D49DB9D17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47;p61">
              <a:extLst>
                <a:ext uri="{FF2B5EF4-FFF2-40B4-BE49-F238E27FC236}">
                  <a16:creationId xmlns:a16="http://schemas.microsoft.com/office/drawing/2014/main" id="{50C0EB1A-BEFA-46F1-994E-089CD91A07F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48;p61">
              <a:extLst>
                <a:ext uri="{FF2B5EF4-FFF2-40B4-BE49-F238E27FC236}">
                  <a16:creationId xmlns:a16="http://schemas.microsoft.com/office/drawing/2014/main" id="{98CC9EFA-7FD9-4906-901E-172617FF734C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1943;p61">
            <a:extLst>
              <a:ext uri="{FF2B5EF4-FFF2-40B4-BE49-F238E27FC236}">
                <a16:creationId xmlns:a16="http://schemas.microsoft.com/office/drawing/2014/main" id="{88A11120-DAAA-42CA-89C7-D586AFDB2501}"/>
              </a:ext>
            </a:extLst>
          </p:cNvPr>
          <p:cNvGrpSpPr/>
          <p:nvPr/>
        </p:nvGrpSpPr>
        <p:grpSpPr>
          <a:xfrm>
            <a:off x="280505" y="2472171"/>
            <a:ext cx="380604" cy="313854"/>
            <a:chOff x="3074027" y="1983777"/>
            <a:chExt cx="380604" cy="313854"/>
          </a:xfrm>
        </p:grpSpPr>
        <p:sp>
          <p:nvSpPr>
            <p:cNvPr id="33" name="Google Shape;11944;p61">
              <a:extLst>
                <a:ext uri="{FF2B5EF4-FFF2-40B4-BE49-F238E27FC236}">
                  <a16:creationId xmlns:a16="http://schemas.microsoft.com/office/drawing/2014/main" id="{4FAE1A87-917C-4A72-ADFE-87D819576032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45;p61">
              <a:extLst>
                <a:ext uri="{FF2B5EF4-FFF2-40B4-BE49-F238E27FC236}">
                  <a16:creationId xmlns:a16="http://schemas.microsoft.com/office/drawing/2014/main" id="{A5A00835-9AF5-4A36-BC10-2F7529A27E88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1946;p61">
              <a:extLst>
                <a:ext uri="{FF2B5EF4-FFF2-40B4-BE49-F238E27FC236}">
                  <a16:creationId xmlns:a16="http://schemas.microsoft.com/office/drawing/2014/main" id="{0559023D-75BC-4990-A6F9-0F9F9CE95F5A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47;p61">
              <a:extLst>
                <a:ext uri="{FF2B5EF4-FFF2-40B4-BE49-F238E27FC236}">
                  <a16:creationId xmlns:a16="http://schemas.microsoft.com/office/drawing/2014/main" id="{B28A28C0-EEDD-401E-85A7-1FB8B87F8AAE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48;p61">
              <a:extLst>
                <a:ext uri="{FF2B5EF4-FFF2-40B4-BE49-F238E27FC236}">
                  <a16:creationId xmlns:a16="http://schemas.microsoft.com/office/drawing/2014/main" id="{1242E3D6-8C77-4DB4-A8D5-1F75D0224DBA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77;p31">
            <a:extLst>
              <a:ext uri="{FF2B5EF4-FFF2-40B4-BE49-F238E27FC236}">
                <a16:creationId xmlns:a16="http://schemas.microsoft.com/office/drawing/2014/main" id="{10375143-CAE1-4E43-9B69-039DD87C3775}"/>
              </a:ext>
            </a:extLst>
          </p:cNvPr>
          <p:cNvSpPr txBox="1">
            <a:spLocks/>
          </p:cNvSpPr>
          <p:nvPr/>
        </p:nvSpPr>
        <p:spPr>
          <a:xfrm>
            <a:off x="623803" y="2432448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2"/>
                </a:solidFill>
              </a:rPr>
              <a:t>Pokretanje nove primarne instance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49B9AF-51EB-47FA-8F2D-9B70ABB8F29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51" y="2785532"/>
            <a:ext cx="6256995" cy="2133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1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9;p35">
            <a:extLst>
              <a:ext uri="{FF2B5EF4-FFF2-40B4-BE49-F238E27FC236}">
                <a16:creationId xmlns:a16="http://schemas.microsoft.com/office/drawing/2014/main" id="{8237D4C8-135F-49BB-BCEC-31A6556CE8AF}"/>
              </a:ext>
            </a:extLst>
          </p:cNvPr>
          <p:cNvSpPr txBox="1">
            <a:spLocks/>
          </p:cNvSpPr>
          <p:nvPr/>
        </p:nvSpPr>
        <p:spPr>
          <a:xfrm>
            <a:off x="391997" y="57257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sr-Latn-RS" sz="2000" dirty="0"/>
              <a:t>Simuliranje DR procesa</a:t>
            </a:r>
          </a:p>
        </p:txBody>
      </p:sp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E4C30868-77F2-46E6-928B-77FFAFB4DDD4}"/>
              </a:ext>
            </a:extLst>
          </p:cNvPr>
          <p:cNvSpPr txBox="1">
            <a:spLocks/>
          </p:cNvSpPr>
          <p:nvPr/>
        </p:nvSpPr>
        <p:spPr>
          <a:xfrm>
            <a:off x="562312" y="696658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Provera statusa instanci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9" name="Google Shape;11943;p61">
            <a:extLst>
              <a:ext uri="{FF2B5EF4-FFF2-40B4-BE49-F238E27FC236}">
                <a16:creationId xmlns:a16="http://schemas.microsoft.com/office/drawing/2014/main" id="{73B324C4-4362-4EE0-A490-BEEAE534F603}"/>
              </a:ext>
            </a:extLst>
          </p:cNvPr>
          <p:cNvGrpSpPr/>
          <p:nvPr/>
        </p:nvGrpSpPr>
        <p:grpSpPr>
          <a:xfrm>
            <a:off x="181708" y="764930"/>
            <a:ext cx="380604" cy="313854"/>
            <a:chOff x="3074027" y="1983777"/>
            <a:chExt cx="380604" cy="313854"/>
          </a:xfrm>
        </p:grpSpPr>
        <p:sp>
          <p:nvSpPr>
            <p:cNvPr id="10" name="Google Shape;11944;p61">
              <a:extLst>
                <a:ext uri="{FF2B5EF4-FFF2-40B4-BE49-F238E27FC236}">
                  <a16:creationId xmlns:a16="http://schemas.microsoft.com/office/drawing/2014/main" id="{4187179A-F6BD-40CA-B3D1-C554ADC107D1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5;p61">
              <a:extLst>
                <a:ext uri="{FF2B5EF4-FFF2-40B4-BE49-F238E27FC236}">
                  <a16:creationId xmlns:a16="http://schemas.microsoft.com/office/drawing/2014/main" id="{AC85A9D9-3128-4DF4-956D-9037A37D1993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946;p61">
              <a:extLst>
                <a:ext uri="{FF2B5EF4-FFF2-40B4-BE49-F238E27FC236}">
                  <a16:creationId xmlns:a16="http://schemas.microsoft.com/office/drawing/2014/main" id="{61913F15-43FA-4A14-A0A6-66753E46B61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47;p61">
              <a:extLst>
                <a:ext uri="{FF2B5EF4-FFF2-40B4-BE49-F238E27FC236}">
                  <a16:creationId xmlns:a16="http://schemas.microsoft.com/office/drawing/2014/main" id="{CA12F22D-5331-4882-ADB5-E685AB537FB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48;p61">
              <a:extLst>
                <a:ext uri="{FF2B5EF4-FFF2-40B4-BE49-F238E27FC236}">
                  <a16:creationId xmlns:a16="http://schemas.microsoft.com/office/drawing/2014/main" id="{DACEE3EB-59D8-4985-BC86-B188EA940954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943;p61">
            <a:extLst>
              <a:ext uri="{FF2B5EF4-FFF2-40B4-BE49-F238E27FC236}">
                <a16:creationId xmlns:a16="http://schemas.microsoft.com/office/drawing/2014/main" id="{EECC48DC-665D-4226-A12A-0DEA7F9E2F50}"/>
              </a:ext>
            </a:extLst>
          </p:cNvPr>
          <p:cNvGrpSpPr/>
          <p:nvPr/>
        </p:nvGrpSpPr>
        <p:grpSpPr>
          <a:xfrm>
            <a:off x="133568" y="1995346"/>
            <a:ext cx="380604" cy="313854"/>
            <a:chOff x="3074027" y="1983777"/>
            <a:chExt cx="380604" cy="313854"/>
          </a:xfrm>
        </p:grpSpPr>
        <p:sp>
          <p:nvSpPr>
            <p:cNvPr id="16" name="Google Shape;11944;p61">
              <a:extLst>
                <a:ext uri="{FF2B5EF4-FFF2-40B4-BE49-F238E27FC236}">
                  <a16:creationId xmlns:a16="http://schemas.microsoft.com/office/drawing/2014/main" id="{5EA88614-BFC7-4FC2-BDA3-E341437968A2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5;p61">
              <a:extLst>
                <a:ext uri="{FF2B5EF4-FFF2-40B4-BE49-F238E27FC236}">
                  <a16:creationId xmlns:a16="http://schemas.microsoft.com/office/drawing/2014/main" id="{C063C08A-736A-4022-910D-82FC9519EAAA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946;p61">
              <a:extLst>
                <a:ext uri="{FF2B5EF4-FFF2-40B4-BE49-F238E27FC236}">
                  <a16:creationId xmlns:a16="http://schemas.microsoft.com/office/drawing/2014/main" id="{DE13A015-3D7B-45F3-AD89-E80448478EB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47;p61">
              <a:extLst>
                <a:ext uri="{FF2B5EF4-FFF2-40B4-BE49-F238E27FC236}">
                  <a16:creationId xmlns:a16="http://schemas.microsoft.com/office/drawing/2014/main" id="{3EF9F55A-DF93-4C8F-A1CD-44DB972A25D8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48;p61">
              <a:extLst>
                <a:ext uri="{FF2B5EF4-FFF2-40B4-BE49-F238E27FC236}">
                  <a16:creationId xmlns:a16="http://schemas.microsoft.com/office/drawing/2014/main" id="{FB069ADD-C6EC-452E-87E6-D151A33A47D3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677;p31">
            <a:extLst>
              <a:ext uri="{FF2B5EF4-FFF2-40B4-BE49-F238E27FC236}">
                <a16:creationId xmlns:a16="http://schemas.microsoft.com/office/drawing/2014/main" id="{06CA9479-B1F4-49C5-8707-502266A28F2E}"/>
              </a:ext>
            </a:extLst>
          </p:cNvPr>
          <p:cNvSpPr txBox="1">
            <a:spLocks/>
          </p:cNvSpPr>
          <p:nvPr/>
        </p:nvSpPr>
        <p:spPr>
          <a:xfrm>
            <a:off x="480801" y="1996806"/>
            <a:ext cx="3842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2"/>
                </a:solidFill>
              </a:rPr>
              <a:t>Podešavanje nove primarne instance</a:t>
            </a:r>
          </a:p>
        </p:txBody>
      </p:sp>
      <p:sp>
        <p:nvSpPr>
          <p:cNvPr id="23" name="Google Shape;675;p31">
            <a:extLst>
              <a:ext uri="{FF2B5EF4-FFF2-40B4-BE49-F238E27FC236}">
                <a16:creationId xmlns:a16="http://schemas.microsoft.com/office/drawing/2014/main" id="{0A344D7A-CAA5-417E-AC90-21FB789993A6}"/>
              </a:ext>
            </a:extLst>
          </p:cNvPr>
          <p:cNvSpPr txBox="1">
            <a:spLocks/>
          </p:cNvSpPr>
          <p:nvPr/>
        </p:nvSpPr>
        <p:spPr>
          <a:xfrm>
            <a:off x="536302" y="2309200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Brisanje stare primarne instance</a:t>
            </a:r>
          </a:p>
        </p:txBody>
      </p:sp>
      <p:grpSp>
        <p:nvGrpSpPr>
          <p:cNvPr id="26" name="Google Shape;11943;p61">
            <a:extLst>
              <a:ext uri="{FF2B5EF4-FFF2-40B4-BE49-F238E27FC236}">
                <a16:creationId xmlns:a16="http://schemas.microsoft.com/office/drawing/2014/main" id="{E72CEFEC-A506-4CC5-92B5-336B612A3683}"/>
              </a:ext>
            </a:extLst>
          </p:cNvPr>
          <p:cNvGrpSpPr/>
          <p:nvPr/>
        </p:nvGrpSpPr>
        <p:grpSpPr>
          <a:xfrm>
            <a:off x="147310" y="2388526"/>
            <a:ext cx="380604" cy="313854"/>
            <a:chOff x="3074027" y="1983777"/>
            <a:chExt cx="380604" cy="313854"/>
          </a:xfrm>
        </p:grpSpPr>
        <p:sp>
          <p:nvSpPr>
            <p:cNvPr id="27" name="Google Shape;11944;p61">
              <a:extLst>
                <a:ext uri="{FF2B5EF4-FFF2-40B4-BE49-F238E27FC236}">
                  <a16:creationId xmlns:a16="http://schemas.microsoft.com/office/drawing/2014/main" id="{A151A4E7-08CF-4197-AEA5-376B8FEDBA4F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45;p61">
              <a:extLst>
                <a:ext uri="{FF2B5EF4-FFF2-40B4-BE49-F238E27FC236}">
                  <a16:creationId xmlns:a16="http://schemas.microsoft.com/office/drawing/2014/main" id="{91A73A75-8A62-41EA-AD44-A1D46D22B17F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1946;p61">
              <a:extLst>
                <a:ext uri="{FF2B5EF4-FFF2-40B4-BE49-F238E27FC236}">
                  <a16:creationId xmlns:a16="http://schemas.microsoft.com/office/drawing/2014/main" id="{17B0662D-629A-4108-A070-CB9D49DB9D17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47;p61">
              <a:extLst>
                <a:ext uri="{FF2B5EF4-FFF2-40B4-BE49-F238E27FC236}">
                  <a16:creationId xmlns:a16="http://schemas.microsoft.com/office/drawing/2014/main" id="{50C0EB1A-BEFA-46F1-994E-089CD91A07F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48;p61">
              <a:extLst>
                <a:ext uri="{FF2B5EF4-FFF2-40B4-BE49-F238E27FC236}">
                  <a16:creationId xmlns:a16="http://schemas.microsoft.com/office/drawing/2014/main" id="{98CC9EFA-7FD9-4906-901E-172617FF734C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C250160-84DA-4423-8C33-543147546C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83" y="202034"/>
            <a:ext cx="5943600" cy="185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674A79-DDAC-431B-A666-06B5EC2BE8D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74" y="2621594"/>
            <a:ext cx="6385019" cy="228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64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1781" y="2535025"/>
            <a:ext cx="32708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0</a:t>
            </a:r>
            <a:r>
              <a:rPr lang="sr-Latn-RS" sz="3000" dirty="0">
                <a:solidFill>
                  <a:schemeClr val="dk2"/>
                </a:solidFill>
              </a:rPr>
              <a:t>4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79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578122" y="3823266"/>
            <a:ext cx="25628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MySQL na Cloud SQL-u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472960" y="197584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Cloud SQL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4340" y="199678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Uvod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628396" y="204339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820888" y="202009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2854102" y="387412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28396" y="96026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837472" y="91266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854102" y="2790986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628396" y="137231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2837472" y="132471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2854102" y="320303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3678206" y="361509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59787" y="111451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970203" y="103457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2977566" y="2912883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476;p27">
            <a:extLst>
              <a:ext uri="{FF2B5EF4-FFF2-40B4-BE49-F238E27FC236}">
                <a16:creationId xmlns:a16="http://schemas.microsoft.com/office/drawing/2014/main" id="{921822B6-609C-44BA-9119-DA07739A389B}"/>
              </a:ext>
            </a:extLst>
          </p:cNvPr>
          <p:cNvSpPr txBox="1">
            <a:spLocks/>
          </p:cNvSpPr>
          <p:nvPr/>
        </p:nvSpPr>
        <p:spPr>
          <a:xfrm>
            <a:off x="6309859" y="376941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</a:t>
            </a:r>
            <a:r>
              <a:rPr lang="sr-Latn-RS" dirty="0"/>
              <a:t>4</a:t>
            </a:r>
            <a:endParaRPr lang="en" dirty="0"/>
          </a:p>
        </p:txBody>
      </p:sp>
      <p:sp>
        <p:nvSpPr>
          <p:cNvPr id="57" name="Google Shape;481;p27">
            <a:extLst>
              <a:ext uri="{FF2B5EF4-FFF2-40B4-BE49-F238E27FC236}">
                <a16:creationId xmlns:a16="http://schemas.microsoft.com/office/drawing/2014/main" id="{F50DFDCB-AB71-4218-BF37-275C14F422D9}"/>
              </a:ext>
            </a:extLst>
          </p:cNvPr>
          <p:cNvSpPr/>
          <p:nvPr/>
        </p:nvSpPr>
        <p:spPr>
          <a:xfrm>
            <a:off x="6309859" y="2686281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484;p27">
            <a:extLst>
              <a:ext uri="{FF2B5EF4-FFF2-40B4-BE49-F238E27FC236}">
                <a16:creationId xmlns:a16="http://schemas.microsoft.com/office/drawing/2014/main" id="{A1F65B09-16F0-4A0F-B5EA-3479A0241974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>
            <a:off x="6309859" y="3098331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487;p27">
            <a:extLst>
              <a:ext uri="{FF2B5EF4-FFF2-40B4-BE49-F238E27FC236}">
                <a16:creationId xmlns:a16="http://schemas.microsoft.com/office/drawing/2014/main" id="{7CA5970D-30CA-400A-91CF-083F4A003BCB}"/>
              </a:ext>
            </a:extLst>
          </p:cNvPr>
          <p:cNvSpPr/>
          <p:nvPr/>
        </p:nvSpPr>
        <p:spPr>
          <a:xfrm>
            <a:off x="7957463" y="305073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89;p27">
            <a:extLst>
              <a:ext uri="{FF2B5EF4-FFF2-40B4-BE49-F238E27FC236}">
                <a16:creationId xmlns:a16="http://schemas.microsoft.com/office/drawing/2014/main" id="{B155A4A8-B92C-4F92-BC51-6C494EAD4720}"/>
              </a:ext>
            </a:extLst>
          </p:cNvPr>
          <p:cNvSpPr/>
          <p:nvPr/>
        </p:nvSpPr>
        <p:spPr>
          <a:xfrm>
            <a:off x="6441250" y="284053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74;p27">
            <a:extLst>
              <a:ext uri="{FF2B5EF4-FFF2-40B4-BE49-F238E27FC236}">
                <a16:creationId xmlns:a16="http://schemas.microsoft.com/office/drawing/2014/main" id="{6EF1B8D8-FE61-4F2F-AD50-0766177B7B2E}"/>
              </a:ext>
            </a:extLst>
          </p:cNvPr>
          <p:cNvSpPr txBox="1">
            <a:spLocks/>
          </p:cNvSpPr>
          <p:nvPr/>
        </p:nvSpPr>
        <p:spPr>
          <a:xfrm>
            <a:off x="7050236" y="3702137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sr-Latn-RS" dirty="0"/>
              <a:t>Zaključak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Zaključak</a:t>
            </a:r>
            <a:endParaRPr dirty="0"/>
          </a:p>
        </p:txBody>
      </p:sp>
      <p:sp>
        <p:nvSpPr>
          <p:cNvPr id="25" name="Google Shape;1447;p36">
            <a:extLst>
              <a:ext uri="{FF2B5EF4-FFF2-40B4-BE49-F238E27FC236}">
                <a16:creationId xmlns:a16="http://schemas.microsoft.com/office/drawing/2014/main" id="{E3C01EB4-3872-4D85-A4D8-6B80624581DF}"/>
              </a:ext>
            </a:extLst>
          </p:cNvPr>
          <p:cNvSpPr txBox="1">
            <a:spLocks noGrp="1"/>
          </p:cNvSpPr>
          <p:nvPr/>
        </p:nvSpPr>
        <p:spPr>
          <a:xfrm>
            <a:off x="778069" y="1451216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26" name="Google Shape;1448;p36">
            <a:extLst>
              <a:ext uri="{FF2B5EF4-FFF2-40B4-BE49-F238E27FC236}">
                <a16:creationId xmlns:a16="http://schemas.microsoft.com/office/drawing/2014/main" id="{466AB373-A07C-4C75-877A-D1536225392A}"/>
              </a:ext>
            </a:extLst>
          </p:cNvPr>
          <p:cNvSpPr txBox="1">
            <a:spLocks noGrp="1"/>
          </p:cNvSpPr>
          <p:nvPr/>
        </p:nvSpPr>
        <p:spPr>
          <a:xfrm>
            <a:off x="778069" y="2406091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27" name="Google Shape;1449;p36">
            <a:extLst>
              <a:ext uri="{FF2B5EF4-FFF2-40B4-BE49-F238E27FC236}">
                <a16:creationId xmlns:a16="http://schemas.microsoft.com/office/drawing/2014/main" id="{26727C54-A7E3-493C-B900-54BA8595CA7A}"/>
              </a:ext>
            </a:extLst>
          </p:cNvPr>
          <p:cNvSpPr txBox="1"/>
          <p:nvPr/>
        </p:nvSpPr>
        <p:spPr>
          <a:xfrm>
            <a:off x="1711642" y="1397634"/>
            <a:ext cx="57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Cloud SQL DbaaS omogućava upotrebu relacionih baza podataka bez instaliranja hardvera ili softvera.</a:t>
            </a:r>
            <a:endParaRPr sz="1800" dirty="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8" name="Google Shape;1450;p36">
            <a:extLst>
              <a:ext uri="{FF2B5EF4-FFF2-40B4-BE49-F238E27FC236}">
                <a16:creationId xmlns:a16="http://schemas.microsoft.com/office/drawing/2014/main" id="{0711427E-C714-454B-A7A4-553F147A529E}"/>
              </a:ext>
            </a:extLst>
          </p:cNvPr>
          <p:cNvSpPr txBox="1"/>
          <p:nvPr/>
        </p:nvSpPr>
        <p:spPr>
          <a:xfrm>
            <a:off x="1711642" y="2314997"/>
            <a:ext cx="665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Cloud SQL je skalabilan, visokodostupan sistem, omogućava kreiranje replika i rezervnih kopija, ima proces oporavka od katastrofe.</a:t>
            </a:r>
            <a:endParaRPr sz="1800" dirty="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9" name="Google Shape;1451;p36">
            <a:extLst>
              <a:ext uri="{FF2B5EF4-FFF2-40B4-BE49-F238E27FC236}">
                <a16:creationId xmlns:a16="http://schemas.microsoft.com/office/drawing/2014/main" id="{9CC264D2-4960-4A15-9EF0-91ACD8B54B45}"/>
              </a:ext>
            </a:extLst>
          </p:cNvPr>
          <p:cNvSpPr txBox="1">
            <a:spLocks noGrp="1"/>
          </p:cNvSpPr>
          <p:nvPr/>
        </p:nvSpPr>
        <p:spPr>
          <a:xfrm>
            <a:off x="778057" y="3360966"/>
            <a:ext cx="812700" cy="384900"/>
          </a:xfrm>
          <a:prstGeom prst="rect">
            <a:avLst/>
          </a:prstGeom>
          <a:solidFill>
            <a:srgbClr val="A4C1FF">
              <a:alpha val="86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30" name="Google Shape;1452;p36">
            <a:extLst>
              <a:ext uri="{FF2B5EF4-FFF2-40B4-BE49-F238E27FC236}">
                <a16:creationId xmlns:a16="http://schemas.microsoft.com/office/drawing/2014/main" id="{97F27690-75B3-44DF-8F28-66C5AAE3132E}"/>
              </a:ext>
            </a:extLst>
          </p:cNvPr>
          <p:cNvSpPr txBox="1"/>
          <p:nvPr/>
        </p:nvSpPr>
        <p:spPr>
          <a:xfrm>
            <a:off x="1711642" y="3232359"/>
            <a:ext cx="589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Lako i intuitivno upravljanje bazama podataka pomoću </a:t>
            </a:r>
            <a:r>
              <a:rPr lang="sr-Latn-RS" sz="1800" i="1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gcloud </a:t>
            </a:r>
            <a:r>
              <a:rPr lang="sr-Latn-RS" sz="1800" dirty="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naredbi ili GCP platforme.</a:t>
            </a:r>
            <a:endParaRPr sz="1800" dirty="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117018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509823" y="1496400"/>
            <a:ext cx="6376898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Hvala na pažnji!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6025" y="1992475"/>
            <a:ext cx="32708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UVOD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01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409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Uvod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478;p25">
            <a:extLst>
              <a:ext uri="{FF2B5EF4-FFF2-40B4-BE49-F238E27FC236}">
                <a16:creationId xmlns:a16="http://schemas.microsoft.com/office/drawing/2014/main" id="{4D5E14E4-FB9F-4C4D-8A5C-56C55072D96C}"/>
              </a:ext>
            </a:extLst>
          </p:cNvPr>
          <p:cNvGrpSpPr/>
          <p:nvPr/>
        </p:nvGrpSpPr>
        <p:grpSpPr>
          <a:xfrm flipH="1">
            <a:off x="5435066" y="1066050"/>
            <a:ext cx="2659500" cy="543000"/>
            <a:chOff x="738793" y="2578425"/>
            <a:chExt cx="2659500" cy="543000"/>
          </a:xfrm>
        </p:grpSpPr>
        <p:sp>
          <p:nvSpPr>
            <p:cNvPr id="251" name="Google Shape;479;p25">
              <a:extLst>
                <a:ext uri="{FF2B5EF4-FFF2-40B4-BE49-F238E27FC236}">
                  <a16:creationId xmlns:a16="http://schemas.microsoft.com/office/drawing/2014/main" id="{79F7713A-7C00-40E9-8D28-1D2840CF08D4}"/>
                </a:ext>
              </a:extLst>
            </p:cNvPr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480;p25">
              <a:extLst>
                <a:ext uri="{FF2B5EF4-FFF2-40B4-BE49-F238E27FC236}">
                  <a16:creationId xmlns:a16="http://schemas.microsoft.com/office/drawing/2014/main" id="{6A0364B5-2305-44CD-8FC9-E3C3CC6536FD}"/>
                </a:ext>
              </a:extLst>
            </p:cNvPr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66" name="Google Shape;481;p25">
            <a:extLst>
              <a:ext uri="{FF2B5EF4-FFF2-40B4-BE49-F238E27FC236}">
                <a16:creationId xmlns:a16="http://schemas.microsoft.com/office/drawing/2014/main" id="{327225FF-276C-4428-9E9C-898B0A812EDD}"/>
              </a:ext>
            </a:extLst>
          </p:cNvPr>
          <p:cNvSpPr txBox="1">
            <a:spLocks noGrp="1"/>
          </p:cNvSpPr>
          <p:nvPr/>
        </p:nvSpPr>
        <p:spPr>
          <a:xfrm>
            <a:off x="6034109" y="1670250"/>
            <a:ext cx="24582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6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5"/>
                </a:solidFill>
              </a:rPr>
              <a:t>Šta je DbaaS</a:t>
            </a:r>
            <a:r>
              <a:rPr lang="en-US" sz="1800" dirty="0">
                <a:solidFill>
                  <a:schemeClr val="accent5"/>
                </a:solidFill>
              </a:rPr>
              <a:t>?</a:t>
            </a:r>
            <a:endParaRPr sz="1800" dirty="0">
              <a:solidFill>
                <a:schemeClr val="accent5"/>
              </a:solidFill>
            </a:endParaRPr>
          </a:p>
        </p:txBody>
      </p:sp>
      <p:grpSp>
        <p:nvGrpSpPr>
          <p:cNvPr id="67" name="Google Shape;482;p25">
            <a:extLst>
              <a:ext uri="{FF2B5EF4-FFF2-40B4-BE49-F238E27FC236}">
                <a16:creationId xmlns:a16="http://schemas.microsoft.com/office/drawing/2014/main" id="{3478EE34-6418-4738-9956-8EC268A2AA79}"/>
              </a:ext>
            </a:extLst>
          </p:cNvPr>
          <p:cNvGrpSpPr/>
          <p:nvPr/>
        </p:nvGrpSpPr>
        <p:grpSpPr>
          <a:xfrm>
            <a:off x="402297" y="1864825"/>
            <a:ext cx="2591400" cy="543000"/>
            <a:chOff x="738793" y="2578425"/>
            <a:chExt cx="2591400" cy="543000"/>
          </a:xfrm>
        </p:grpSpPr>
        <p:sp>
          <p:nvSpPr>
            <p:cNvPr id="249" name="Google Shape;483;p25">
              <a:extLst>
                <a:ext uri="{FF2B5EF4-FFF2-40B4-BE49-F238E27FC236}">
                  <a16:creationId xmlns:a16="http://schemas.microsoft.com/office/drawing/2014/main" id="{1E5DD440-7F55-4E4E-8862-42C15494CF97}"/>
                </a:ext>
              </a:extLst>
            </p:cNvPr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484;p25">
              <a:extLst>
                <a:ext uri="{FF2B5EF4-FFF2-40B4-BE49-F238E27FC236}">
                  <a16:creationId xmlns:a16="http://schemas.microsoft.com/office/drawing/2014/main" id="{A26F925C-ECF1-4439-9BBD-401EBB482BB4}"/>
                </a:ext>
              </a:extLst>
            </p:cNvPr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68" name="Google Shape;485;p25">
            <a:extLst>
              <a:ext uri="{FF2B5EF4-FFF2-40B4-BE49-F238E27FC236}">
                <a16:creationId xmlns:a16="http://schemas.microsoft.com/office/drawing/2014/main" id="{BDA74895-7606-4754-8128-E360099427CA}"/>
              </a:ext>
            </a:extLst>
          </p:cNvPr>
          <p:cNvSpPr txBox="1">
            <a:spLocks noGrp="1"/>
          </p:cNvSpPr>
          <p:nvPr/>
        </p:nvSpPr>
        <p:spPr>
          <a:xfrm>
            <a:off x="7447773" y="1066050"/>
            <a:ext cx="6597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6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70" name="Google Shape;487;p25">
            <a:extLst>
              <a:ext uri="{FF2B5EF4-FFF2-40B4-BE49-F238E27FC236}">
                <a16:creationId xmlns:a16="http://schemas.microsoft.com/office/drawing/2014/main" id="{0960F952-8C24-4E32-940C-B1F39F7A30FA}"/>
              </a:ext>
            </a:extLst>
          </p:cNvPr>
          <p:cNvGrpSpPr/>
          <p:nvPr/>
        </p:nvGrpSpPr>
        <p:grpSpPr>
          <a:xfrm>
            <a:off x="2479253" y="1158645"/>
            <a:ext cx="3554851" cy="2895834"/>
            <a:chOff x="2794569" y="1439820"/>
            <a:chExt cx="3554851" cy="2895834"/>
          </a:xfrm>
        </p:grpSpPr>
        <p:grpSp>
          <p:nvGrpSpPr>
            <p:cNvPr id="81" name="Google Shape;488;p25">
              <a:extLst>
                <a:ext uri="{FF2B5EF4-FFF2-40B4-BE49-F238E27FC236}">
                  <a16:creationId xmlns:a16="http://schemas.microsoft.com/office/drawing/2014/main" id="{DAB26B27-5000-472B-AA34-DBFEC39F47FE}"/>
                </a:ext>
              </a:extLst>
            </p:cNvPr>
            <p:cNvGrpSpPr/>
            <p:nvPr/>
          </p:nvGrpSpPr>
          <p:grpSpPr>
            <a:xfrm>
              <a:off x="2794569" y="1439820"/>
              <a:ext cx="3554851" cy="2895834"/>
              <a:chOff x="3437150" y="2680125"/>
              <a:chExt cx="2022675" cy="1647700"/>
            </a:xfrm>
          </p:grpSpPr>
          <p:sp>
            <p:nvSpPr>
              <p:cNvPr id="87" name="Google Shape;489;p25">
                <a:extLst>
                  <a:ext uri="{FF2B5EF4-FFF2-40B4-BE49-F238E27FC236}">
                    <a16:creationId xmlns:a16="http://schemas.microsoft.com/office/drawing/2014/main" id="{FA80805B-AE28-4FE1-B1BD-7AE23F0868C6}"/>
                  </a:ext>
                </a:extLst>
              </p:cNvPr>
              <p:cNvSpPr/>
              <p:nvPr/>
            </p:nvSpPr>
            <p:spPr>
              <a:xfrm>
                <a:off x="5007425" y="2941875"/>
                <a:ext cx="452400" cy="479700"/>
              </a:xfrm>
              <a:custGeom>
                <a:avLst/>
                <a:gdLst/>
                <a:ahLst/>
                <a:cxnLst/>
                <a:rect l="l" t="t" r="r" b="b"/>
                <a:pathLst>
                  <a:path w="18096" h="19188" extrusionOk="0">
                    <a:moveTo>
                      <a:pt x="16377" y="1"/>
                    </a:moveTo>
                    <a:cubicBezTo>
                      <a:pt x="15911" y="1"/>
                      <a:pt x="15162" y="287"/>
                      <a:pt x="14122" y="1554"/>
                    </a:cubicBezTo>
                    <a:cubicBezTo>
                      <a:pt x="12223" y="3881"/>
                      <a:pt x="11406" y="5276"/>
                      <a:pt x="11406" y="5276"/>
                    </a:cubicBezTo>
                    <a:cubicBezTo>
                      <a:pt x="11406" y="5276"/>
                      <a:pt x="11191" y="5491"/>
                      <a:pt x="10959" y="5491"/>
                    </a:cubicBezTo>
                    <a:cubicBezTo>
                      <a:pt x="10849" y="5491"/>
                      <a:pt x="10736" y="5443"/>
                      <a:pt x="10639" y="5302"/>
                    </a:cubicBezTo>
                    <a:cubicBezTo>
                      <a:pt x="10356" y="4871"/>
                      <a:pt x="10061" y="3791"/>
                      <a:pt x="9413" y="3791"/>
                    </a:cubicBezTo>
                    <a:cubicBezTo>
                      <a:pt x="9398" y="3791"/>
                      <a:pt x="9384" y="3792"/>
                      <a:pt x="9369" y="3793"/>
                    </a:cubicBezTo>
                    <a:cubicBezTo>
                      <a:pt x="8690" y="3830"/>
                      <a:pt x="8300" y="4522"/>
                      <a:pt x="8187" y="5641"/>
                    </a:cubicBezTo>
                    <a:cubicBezTo>
                      <a:pt x="8086" y="6748"/>
                      <a:pt x="7759" y="9175"/>
                      <a:pt x="7721" y="9388"/>
                    </a:cubicBezTo>
                    <a:cubicBezTo>
                      <a:pt x="7704" y="9549"/>
                      <a:pt x="7603" y="9735"/>
                      <a:pt x="7457" y="9735"/>
                    </a:cubicBezTo>
                    <a:cubicBezTo>
                      <a:pt x="7397" y="9735"/>
                      <a:pt x="7329" y="9704"/>
                      <a:pt x="7256" y="9627"/>
                    </a:cubicBezTo>
                    <a:cubicBezTo>
                      <a:pt x="7037" y="9398"/>
                      <a:pt x="6038" y="7664"/>
                      <a:pt x="5103" y="7664"/>
                    </a:cubicBezTo>
                    <a:cubicBezTo>
                      <a:pt x="4963" y="7664"/>
                      <a:pt x="4825" y="7703"/>
                      <a:pt x="4691" y="7791"/>
                    </a:cubicBezTo>
                    <a:cubicBezTo>
                      <a:pt x="3660" y="8458"/>
                      <a:pt x="3861" y="11602"/>
                      <a:pt x="3886" y="11954"/>
                    </a:cubicBezTo>
                    <a:cubicBezTo>
                      <a:pt x="3899" y="12293"/>
                      <a:pt x="3811" y="12419"/>
                      <a:pt x="3635" y="12469"/>
                    </a:cubicBezTo>
                    <a:cubicBezTo>
                      <a:pt x="3631" y="12470"/>
                      <a:pt x="3626" y="12470"/>
                      <a:pt x="3622" y="12470"/>
                    </a:cubicBezTo>
                    <a:cubicBezTo>
                      <a:pt x="3442" y="12470"/>
                      <a:pt x="3097" y="11701"/>
                      <a:pt x="2704" y="11099"/>
                    </a:cubicBezTo>
                    <a:cubicBezTo>
                      <a:pt x="2403" y="10613"/>
                      <a:pt x="1997" y="10112"/>
                      <a:pt x="1573" y="10112"/>
                    </a:cubicBezTo>
                    <a:cubicBezTo>
                      <a:pt x="1448" y="10112"/>
                      <a:pt x="1321" y="10156"/>
                      <a:pt x="1195" y="10256"/>
                    </a:cubicBezTo>
                    <a:cubicBezTo>
                      <a:pt x="629" y="10684"/>
                      <a:pt x="0" y="12884"/>
                      <a:pt x="1346" y="16946"/>
                    </a:cubicBezTo>
                    <a:lnTo>
                      <a:pt x="2088" y="18782"/>
                    </a:lnTo>
                    <a:lnTo>
                      <a:pt x="4062" y="19096"/>
                    </a:lnTo>
                    <a:cubicBezTo>
                      <a:pt x="4713" y="19159"/>
                      <a:pt x="5311" y="19188"/>
                      <a:pt x="5858" y="19188"/>
                    </a:cubicBezTo>
                    <a:cubicBezTo>
                      <a:pt x="8896" y="19188"/>
                      <a:pt x="10370" y="18319"/>
                      <a:pt x="10626" y="17776"/>
                    </a:cubicBezTo>
                    <a:cubicBezTo>
                      <a:pt x="10928" y="17134"/>
                      <a:pt x="10161" y="16719"/>
                      <a:pt x="9469" y="16481"/>
                    </a:cubicBezTo>
                    <a:cubicBezTo>
                      <a:pt x="8778" y="16229"/>
                      <a:pt x="7910" y="16053"/>
                      <a:pt x="7923" y="15877"/>
                    </a:cubicBezTo>
                    <a:cubicBezTo>
                      <a:pt x="7935" y="15701"/>
                      <a:pt x="8036" y="15588"/>
                      <a:pt x="8375" y="15525"/>
                    </a:cubicBezTo>
                    <a:cubicBezTo>
                      <a:pt x="8715" y="15462"/>
                      <a:pt x="11833" y="14972"/>
                      <a:pt x="12248" y="13815"/>
                    </a:cubicBezTo>
                    <a:cubicBezTo>
                      <a:pt x="12676" y="12670"/>
                      <a:pt x="10211" y="11903"/>
                      <a:pt x="9897" y="11715"/>
                    </a:cubicBezTo>
                    <a:cubicBezTo>
                      <a:pt x="9582" y="11539"/>
                      <a:pt x="9821" y="11287"/>
                      <a:pt x="10023" y="11212"/>
                    </a:cubicBezTo>
                    <a:cubicBezTo>
                      <a:pt x="10224" y="11136"/>
                      <a:pt x="12525" y="10281"/>
                      <a:pt x="13581" y="9929"/>
                    </a:cubicBezTo>
                    <a:cubicBezTo>
                      <a:pt x="14650" y="9577"/>
                      <a:pt x="15229" y="9061"/>
                      <a:pt x="15128" y="8370"/>
                    </a:cubicBezTo>
                    <a:cubicBezTo>
                      <a:pt x="15015" y="7703"/>
                      <a:pt x="13858" y="7653"/>
                      <a:pt x="13367" y="7464"/>
                    </a:cubicBezTo>
                    <a:cubicBezTo>
                      <a:pt x="12877" y="7276"/>
                      <a:pt x="13229" y="6710"/>
                      <a:pt x="13229" y="6710"/>
                    </a:cubicBezTo>
                    <a:cubicBezTo>
                      <a:pt x="13229" y="6710"/>
                      <a:pt x="14411" y="5591"/>
                      <a:pt x="16247" y="3239"/>
                    </a:cubicBezTo>
                    <a:cubicBezTo>
                      <a:pt x="18095" y="888"/>
                      <a:pt x="16927" y="184"/>
                      <a:pt x="16926" y="184"/>
                    </a:cubicBezTo>
                    <a:lnTo>
                      <a:pt x="16926" y="184"/>
                    </a:lnTo>
                    <a:lnTo>
                      <a:pt x="16951" y="196"/>
                    </a:lnTo>
                    <a:cubicBezTo>
                      <a:pt x="16951" y="196"/>
                      <a:pt x="16761" y="1"/>
                      <a:pt x="16377" y="1"/>
                    </a:cubicBez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90;p25">
                <a:extLst>
                  <a:ext uri="{FF2B5EF4-FFF2-40B4-BE49-F238E27FC236}">
                    <a16:creationId xmlns:a16="http://schemas.microsoft.com/office/drawing/2014/main" id="{712D280C-1171-4F3F-8732-C70082CEE35C}"/>
                  </a:ext>
                </a:extLst>
              </p:cNvPr>
              <p:cNvSpPr/>
              <p:nvPr/>
            </p:nvSpPr>
            <p:spPr>
              <a:xfrm>
                <a:off x="5009950" y="2998650"/>
                <a:ext cx="378825" cy="473450"/>
              </a:xfrm>
              <a:custGeom>
                <a:avLst/>
                <a:gdLst/>
                <a:ahLst/>
                <a:cxnLst/>
                <a:rect l="l" t="t" r="r" b="b"/>
                <a:pathLst>
                  <a:path w="15153" h="18938" extrusionOk="0">
                    <a:moveTo>
                      <a:pt x="15153" y="0"/>
                    </a:moveTo>
                    <a:cubicBezTo>
                      <a:pt x="15152" y="0"/>
                      <a:pt x="15140" y="13"/>
                      <a:pt x="15115" y="38"/>
                    </a:cubicBezTo>
                    <a:lnTo>
                      <a:pt x="15002" y="176"/>
                    </a:lnTo>
                    <a:lnTo>
                      <a:pt x="14562" y="729"/>
                    </a:lnTo>
                    <a:cubicBezTo>
                      <a:pt x="14172" y="1220"/>
                      <a:pt x="13619" y="1911"/>
                      <a:pt x="12940" y="2767"/>
                    </a:cubicBezTo>
                    <a:cubicBezTo>
                      <a:pt x="11569" y="4477"/>
                      <a:pt x="9658" y="6841"/>
                      <a:pt x="7558" y="9444"/>
                    </a:cubicBezTo>
                    <a:cubicBezTo>
                      <a:pt x="5445" y="12047"/>
                      <a:pt x="3546" y="14411"/>
                      <a:pt x="2176" y="16133"/>
                    </a:cubicBezTo>
                    <a:cubicBezTo>
                      <a:pt x="1496" y="17001"/>
                      <a:pt x="956" y="17693"/>
                      <a:pt x="579" y="18183"/>
                    </a:cubicBezTo>
                    <a:lnTo>
                      <a:pt x="138" y="18736"/>
                    </a:lnTo>
                    <a:cubicBezTo>
                      <a:pt x="101" y="18799"/>
                      <a:pt x="63" y="18850"/>
                      <a:pt x="38" y="18887"/>
                    </a:cubicBezTo>
                    <a:lnTo>
                      <a:pt x="151" y="18749"/>
                    </a:lnTo>
                    <a:cubicBezTo>
                      <a:pt x="252" y="18623"/>
                      <a:pt x="402" y="18435"/>
                      <a:pt x="591" y="18196"/>
                    </a:cubicBezTo>
                    <a:lnTo>
                      <a:pt x="2213" y="16159"/>
                    </a:lnTo>
                    <a:cubicBezTo>
                      <a:pt x="3584" y="14448"/>
                      <a:pt x="5495" y="12084"/>
                      <a:pt x="7595" y="9481"/>
                    </a:cubicBezTo>
                    <a:cubicBezTo>
                      <a:pt x="9708" y="6878"/>
                      <a:pt x="11607" y="4527"/>
                      <a:pt x="12965" y="2792"/>
                    </a:cubicBezTo>
                    <a:cubicBezTo>
                      <a:pt x="13656" y="1937"/>
                      <a:pt x="14197" y="1232"/>
                      <a:pt x="14574" y="755"/>
                    </a:cubicBezTo>
                    <a:lnTo>
                      <a:pt x="15014" y="189"/>
                    </a:lnTo>
                    <a:lnTo>
                      <a:pt x="15115" y="50"/>
                    </a:lnTo>
                    <a:cubicBezTo>
                      <a:pt x="15140" y="13"/>
                      <a:pt x="15152" y="0"/>
                      <a:pt x="15153" y="0"/>
                    </a:cubicBezTo>
                    <a:close/>
                    <a:moveTo>
                      <a:pt x="38" y="18887"/>
                    </a:moveTo>
                    <a:lnTo>
                      <a:pt x="0" y="18938"/>
                    </a:lnTo>
                    <a:cubicBezTo>
                      <a:pt x="0" y="18938"/>
                      <a:pt x="13" y="18925"/>
                      <a:pt x="38" y="1888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91;p25">
                <a:extLst>
                  <a:ext uri="{FF2B5EF4-FFF2-40B4-BE49-F238E27FC236}">
                    <a16:creationId xmlns:a16="http://schemas.microsoft.com/office/drawing/2014/main" id="{D55EB451-97C0-40E1-AB1C-EE2505363A47}"/>
                  </a:ext>
                </a:extLst>
              </p:cNvPr>
              <p:cNvSpPr/>
              <p:nvPr/>
            </p:nvSpPr>
            <p:spPr>
              <a:xfrm>
                <a:off x="5250425" y="3076300"/>
                <a:ext cx="3800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647" extrusionOk="0">
                    <a:moveTo>
                      <a:pt x="13" y="0"/>
                    </a:moveTo>
                    <a:cubicBezTo>
                      <a:pt x="1" y="50"/>
                      <a:pt x="1" y="88"/>
                      <a:pt x="13" y="138"/>
                    </a:cubicBezTo>
                    <a:cubicBezTo>
                      <a:pt x="13" y="252"/>
                      <a:pt x="13" y="377"/>
                      <a:pt x="13" y="528"/>
                    </a:cubicBezTo>
                    <a:cubicBezTo>
                      <a:pt x="26" y="880"/>
                      <a:pt x="39" y="1320"/>
                      <a:pt x="51" y="1823"/>
                    </a:cubicBezTo>
                    <a:cubicBezTo>
                      <a:pt x="64" y="2326"/>
                      <a:pt x="76" y="2779"/>
                      <a:pt x="89" y="3106"/>
                    </a:cubicBezTo>
                    <a:cubicBezTo>
                      <a:pt x="101" y="3269"/>
                      <a:pt x="114" y="3408"/>
                      <a:pt x="114" y="3496"/>
                    </a:cubicBezTo>
                    <a:cubicBezTo>
                      <a:pt x="114" y="3546"/>
                      <a:pt x="127" y="3596"/>
                      <a:pt x="139" y="3647"/>
                    </a:cubicBezTo>
                    <a:cubicBezTo>
                      <a:pt x="152" y="3596"/>
                      <a:pt x="152" y="3546"/>
                      <a:pt x="139" y="3496"/>
                    </a:cubicBezTo>
                    <a:cubicBezTo>
                      <a:pt x="139" y="3395"/>
                      <a:pt x="139" y="3269"/>
                      <a:pt x="139" y="3106"/>
                    </a:cubicBezTo>
                    <a:cubicBezTo>
                      <a:pt x="127" y="2766"/>
                      <a:pt x="127" y="2326"/>
                      <a:pt x="114" y="1823"/>
                    </a:cubicBezTo>
                    <a:cubicBezTo>
                      <a:pt x="101" y="1320"/>
                      <a:pt x="89" y="855"/>
                      <a:pt x="64" y="528"/>
                    </a:cubicBezTo>
                    <a:cubicBezTo>
                      <a:pt x="51" y="365"/>
                      <a:pt x="39" y="226"/>
                      <a:pt x="26" y="138"/>
                    </a:cubicBezTo>
                    <a:cubicBezTo>
                      <a:pt x="26" y="88"/>
                      <a:pt x="26" y="5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92;p25">
                <a:extLst>
                  <a:ext uri="{FF2B5EF4-FFF2-40B4-BE49-F238E27FC236}">
                    <a16:creationId xmlns:a16="http://schemas.microsoft.com/office/drawing/2014/main" id="{7CA532B6-CDCF-4220-821F-9D6336D03242}"/>
                  </a:ext>
                </a:extLst>
              </p:cNvPr>
              <p:cNvSpPr/>
              <p:nvPr/>
            </p:nvSpPr>
            <p:spPr>
              <a:xfrm>
                <a:off x="5258300" y="3161950"/>
                <a:ext cx="10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91" extrusionOk="0">
                    <a:moveTo>
                      <a:pt x="4106" y="0"/>
                    </a:moveTo>
                    <a:cubicBezTo>
                      <a:pt x="3852" y="0"/>
                      <a:pt x="3043" y="47"/>
                      <a:pt x="2088" y="120"/>
                    </a:cubicBezTo>
                    <a:cubicBezTo>
                      <a:pt x="943" y="196"/>
                      <a:pt x="0" y="271"/>
                      <a:pt x="0" y="284"/>
                    </a:cubicBezTo>
                    <a:cubicBezTo>
                      <a:pt x="0" y="288"/>
                      <a:pt x="29" y="290"/>
                      <a:pt x="82" y="290"/>
                    </a:cubicBezTo>
                    <a:cubicBezTo>
                      <a:pt x="335" y="290"/>
                      <a:pt x="1143" y="243"/>
                      <a:pt x="2088" y="170"/>
                    </a:cubicBezTo>
                    <a:cubicBezTo>
                      <a:pt x="3244" y="95"/>
                      <a:pt x="4188" y="20"/>
                      <a:pt x="4188" y="7"/>
                    </a:cubicBezTo>
                    <a:cubicBezTo>
                      <a:pt x="4188" y="3"/>
                      <a:pt x="4159" y="0"/>
                      <a:pt x="410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93;p25">
                <a:extLst>
                  <a:ext uri="{FF2B5EF4-FFF2-40B4-BE49-F238E27FC236}">
                    <a16:creationId xmlns:a16="http://schemas.microsoft.com/office/drawing/2014/main" id="{37B3DF84-55B8-4B84-BCC8-028C60954C7C}"/>
                  </a:ext>
                </a:extLst>
              </p:cNvPr>
              <p:cNvSpPr/>
              <p:nvPr/>
            </p:nvSpPr>
            <p:spPr>
              <a:xfrm>
                <a:off x="5172775" y="3265550"/>
                <a:ext cx="915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42" extrusionOk="0">
                    <a:moveTo>
                      <a:pt x="1" y="0"/>
                    </a:moveTo>
                    <a:cubicBezTo>
                      <a:pt x="39" y="13"/>
                      <a:pt x="89" y="38"/>
                      <a:pt x="139" y="50"/>
                    </a:cubicBezTo>
                    <a:cubicBezTo>
                      <a:pt x="227" y="75"/>
                      <a:pt x="365" y="113"/>
                      <a:pt x="529" y="151"/>
                    </a:cubicBezTo>
                    <a:cubicBezTo>
                      <a:pt x="856" y="239"/>
                      <a:pt x="1309" y="340"/>
                      <a:pt x="1812" y="428"/>
                    </a:cubicBezTo>
                    <a:cubicBezTo>
                      <a:pt x="2315" y="516"/>
                      <a:pt x="2780" y="578"/>
                      <a:pt x="3119" y="604"/>
                    </a:cubicBezTo>
                    <a:cubicBezTo>
                      <a:pt x="3283" y="629"/>
                      <a:pt x="3421" y="641"/>
                      <a:pt x="3509" y="641"/>
                    </a:cubicBezTo>
                    <a:lnTo>
                      <a:pt x="3660" y="641"/>
                    </a:lnTo>
                    <a:cubicBezTo>
                      <a:pt x="3610" y="629"/>
                      <a:pt x="3559" y="616"/>
                      <a:pt x="3522" y="616"/>
                    </a:cubicBezTo>
                    <a:lnTo>
                      <a:pt x="3119" y="566"/>
                    </a:lnTo>
                    <a:cubicBezTo>
                      <a:pt x="2792" y="516"/>
                      <a:pt x="2327" y="453"/>
                      <a:pt x="1824" y="365"/>
                    </a:cubicBezTo>
                    <a:cubicBezTo>
                      <a:pt x="1321" y="277"/>
                      <a:pt x="856" y="176"/>
                      <a:pt x="529" y="113"/>
                    </a:cubicBezTo>
                    <a:lnTo>
                      <a:pt x="139" y="25"/>
                    </a:lnTo>
                    <a:cubicBezTo>
                      <a:pt x="101" y="13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94;p25">
                <a:extLst>
                  <a:ext uri="{FF2B5EF4-FFF2-40B4-BE49-F238E27FC236}">
                    <a16:creationId xmlns:a16="http://schemas.microsoft.com/office/drawing/2014/main" id="{EE1C80E3-C633-4414-AEAF-C3776F11FE93}"/>
                  </a:ext>
                </a:extLst>
              </p:cNvPr>
              <p:cNvSpPr/>
              <p:nvPr/>
            </p:nvSpPr>
            <p:spPr>
              <a:xfrm>
                <a:off x="5147325" y="3182850"/>
                <a:ext cx="2642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2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51"/>
                      <a:pt x="13" y="89"/>
                      <a:pt x="38" y="139"/>
                    </a:cubicBezTo>
                    <a:cubicBezTo>
                      <a:pt x="63" y="227"/>
                      <a:pt x="101" y="353"/>
                      <a:pt x="139" y="491"/>
                    </a:cubicBezTo>
                    <a:cubicBezTo>
                      <a:pt x="227" y="793"/>
                      <a:pt x="352" y="1195"/>
                      <a:pt x="503" y="1648"/>
                    </a:cubicBezTo>
                    <a:cubicBezTo>
                      <a:pt x="642" y="2101"/>
                      <a:pt x="780" y="2516"/>
                      <a:pt x="880" y="2805"/>
                    </a:cubicBezTo>
                    <a:lnTo>
                      <a:pt x="1006" y="3157"/>
                    </a:lnTo>
                    <a:cubicBezTo>
                      <a:pt x="1019" y="3195"/>
                      <a:pt x="1031" y="3245"/>
                      <a:pt x="1057" y="3283"/>
                    </a:cubicBezTo>
                    <a:cubicBezTo>
                      <a:pt x="1044" y="3233"/>
                      <a:pt x="1044" y="3195"/>
                      <a:pt x="1031" y="3145"/>
                    </a:cubicBezTo>
                    <a:lnTo>
                      <a:pt x="918" y="2792"/>
                    </a:lnTo>
                    <a:cubicBezTo>
                      <a:pt x="830" y="2491"/>
                      <a:pt x="704" y="2088"/>
                      <a:pt x="554" y="1636"/>
                    </a:cubicBezTo>
                    <a:cubicBezTo>
                      <a:pt x="315" y="1246"/>
                      <a:pt x="277" y="768"/>
                      <a:pt x="176" y="479"/>
                    </a:cubicBezTo>
                    <a:cubicBezTo>
                      <a:pt x="126" y="340"/>
                      <a:pt x="88" y="227"/>
                      <a:pt x="51" y="127"/>
                    </a:cubicBezTo>
                    <a:cubicBezTo>
                      <a:pt x="38" y="89"/>
                      <a:pt x="25" y="39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95;p25">
                <a:extLst>
                  <a:ext uri="{FF2B5EF4-FFF2-40B4-BE49-F238E27FC236}">
                    <a16:creationId xmlns:a16="http://schemas.microsoft.com/office/drawing/2014/main" id="{56FE414D-F1F0-4A3B-B3A6-5143E6FC55FD}"/>
                  </a:ext>
                </a:extLst>
              </p:cNvPr>
              <p:cNvSpPr/>
              <p:nvPr/>
            </p:nvSpPr>
            <p:spPr>
              <a:xfrm>
                <a:off x="5061175" y="3258300"/>
                <a:ext cx="34600" cy="1047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4189" extrusionOk="0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96;p25">
                <a:extLst>
                  <a:ext uri="{FF2B5EF4-FFF2-40B4-BE49-F238E27FC236}">
                    <a16:creationId xmlns:a16="http://schemas.microsoft.com/office/drawing/2014/main" id="{6AD51961-25C2-4E4E-97D7-4110BACFA590}"/>
                  </a:ext>
                </a:extLst>
              </p:cNvPr>
              <p:cNvSpPr/>
              <p:nvPr/>
            </p:nvSpPr>
            <p:spPr>
              <a:xfrm>
                <a:off x="5095750" y="3360175"/>
                <a:ext cx="11667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70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25"/>
                      <a:pt x="114" y="38"/>
                      <a:pt x="177" y="63"/>
                    </a:cubicBezTo>
                    <a:cubicBezTo>
                      <a:pt x="290" y="88"/>
                      <a:pt x="466" y="126"/>
                      <a:pt x="667" y="164"/>
                    </a:cubicBezTo>
                    <a:cubicBezTo>
                      <a:pt x="1095" y="252"/>
                      <a:pt x="1673" y="365"/>
                      <a:pt x="2315" y="453"/>
                    </a:cubicBezTo>
                    <a:cubicBezTo>
                      <a:pt x="2969" y="553"/>
                      <a:pt x="3547" y="616"/>
                      <a:pt x="3975" y="654"/>
                    </a:cubicBezTo>
                    <a:cubicBezTo>
                      <a:pt x="4188" y="679"/>
                      <a:pt x="4364" y="692"/>
                      <a:pt x="4478" y="692"/>
                    </a:cubicBezTo>
                    <a:cubicBezTo>
                      <a:pt x="4509" y="698"/>
                      <a:pt x="4540" y="701"/>
                      <a:pt x="4572" y="701"/>
                    </a:cubicBezTo>
                    <a:cubicBezTo>
                      <a:pt x="4603" y="701"/>
                      <a:pt x="4635" y="698"/>
                      <a:pt x="4666" y="692"/>
                    </a:cubicBezTo>
                    <a:cubicBezTo>
                      <a:pt x="4603" y="679"/>
                      <a:pt x="4540" y="667"/>
                      <a:pt x="4478" y="667"/>
                    </a:cubicBezTo>
                    <a:lnTo>
                      <a:pt x="3975" y="604"/>
                    </a:lnTo>
                    <a:cubicBezTo>
                      <a:pt x="3560" y="566"/>
                      <a:pt x="2969" y="490"/>
                      <a:pt x="2327" y="390"/>
                    </a:cubicBezTo>
                    <a:cubicBezTo>
                      <a:pt x="1686" y="302"/>
                      <a:pt x="1108" y="201"/>
                      <a:pt x="680" y="126"/>
                    </a:cubicBezTo>
                    <a:lnTo>
                      <a:pt x="190" y="25"/>
                    </a:lnTo>
                    <a:cubicBezTo>
                      <a:pt x="127" y="13"/>
                      <a:pt x="64" y="13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97;p25">
                <a:extLst>
                  <a:ext uri="{FF2B5EF4-FFF2-40B4-BE49-F238E27FC236}">
                    <a16:creationId xmlns:a16="http://schemas.microsoft.com/office/drawing/2014/main" id="{593D1B0F-E6FE-48CF-B5B2-9628F2E0AF6F}"/>
                  </a:ext>
                </a:extLst>
              </p:cNvPr>
              <p:cNvSpPr/>
              <p:nvPr/>
            </p:nvSpPr>
            <p:spPr>
              <a:xfrm>
                <a:off x="4227475" y="3868100"/>
                <a:ext cx="611775" cy="459725"/>
              </a:xfrm>
              <a:custGeom>
                <a:avLst/>
                <a:gdLst/>
                <a:ahLst/>
                <a:cxnLst/>
                <a:rect l="l" t="t" r="r" b="b"/>
                <a:pathLst>
                  <a:path w="24471" h="18389" extrusionOk="0">
                    <a:moveTo>
                      <a:pt x="13292" y="1"/>
                    </a:moveTo>
                    <a:cubicBezTo>
                      <a:pt x="13071" y="1"/>
                      <a:pt x="12856" y="95"/>
                      <a:pt x="12701" y="268"/>
                    </a:cubicBezTo>
                    <a:lnTo>
                      <a:pt x="403" y="12918"/>
                    </a:lnTo>
                    <a:cubicBezTo>
                      <a:pt x="0" y="13346"/>
                      <a:pt x="541" y="14389"/>
                      <a:pt x="1094" y="14578"/>
                    </a:cubicBezTo>
                    <a:lnTo>
                      <a:pt x="12273" y="18350"/>
                    </a:lnTo>
                    <a:cubicBezTo>
                      <a:pt x="12354" y="18376"/>
                      <a:pt x="12437" y="18389"/>
                      <a:pt x="12519" y="18389"/>
                    </a:cubicBezTo>
                    <a:cubicBezTo>
                      <a:pt x="12759" y="18389"/>
                      <a:pt x="12995" y="18283"/>
                      <a:pt x="13154" y="18086"/>
                    </a:cubicBezTo>
                    <a:lnTo>
                      <a:pt x="24106" y="4518"/>
                    </a:lnTo>
                    <a:cubicBezTo>
                      <a:pt x="24471" y="4066"/>
                      <a:pt x="24471" y="3034"/>
                      <a:pt x="23930" y="2858"/>
                    </a:cubicBezTo>
                    <a:lnTo>
                      <a:pt x="13543" y="42"/>
                    </a:lnTo>
                    <a:cubicBezTo>
                      <a:pt x="13461" y="14"/>
                      <a:pt x="13376" y="1"/>
                      <a:pt x="132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98;p25">
                <a:extLst>
                  <a:ext uri="{FF2B5EF4-FFF2-40B4-BE49-F238E27FC236}">
                    <a16:creationId xmlns:a16="http://schemas.microsoft.com/office/drawing/2014/main" id="{EA0EC73A-BAD2-4EF0-9304-1A97A800A22D}"/>
                  </a:ext>
                </a:extLst>
              </p:cNvPr>
              <p:cNvSpPr/>
              <p:nvPr/>
            </p:nvSpPr>
            <p:spPr>
              <a:xfrm>
                <a:off x="4232500" y="3851950"/>
                <a:ext cx="602675" cy="459525"/>
              </a:xfrm>
              <a:custGeom>
                <a:avLst/>
                <a:gdLst/>
                <a:ahLst/>
                <a:cxnLst/>
                <a:rect l="l" t="t" r="r" b="b"/>
                <a:pathLst>
                  <a:path w="24107" h="18381" extrusionOk="0">
                    <a:moveTo>
                      <a:pt x="12944" y="0"/>
                    </a:moveTo>
                    <a:cubicBezTo>
                      <a:pt x="12717" y="0"/>
                      <a:pt x="12498" y="92"/>
                      <a:pt x="12349" y="260"/>
                    </a:cubicBezTo>
                    <a:lnTo>
                      <a:pt x="403" y="13250"/>
                    </a:lnTo>
                    <a:cubicBezTo>
                      <a:pt x="1" y="13690"/>
                      <a:pt x="177" y="14381"/>
                      <a:pt x="730" y="14570"/>
                    </a:cubicBezTo>
                    <a:lnTo>
                      <a:pt x="11909" y="18343"/>
                    </a:lnTo>
                    <a:cubicBezTo>
                      <a:pt x="11993" y="18368"/>
                      <a:pt x="12078" y="18381"/>
                      <a:pt x="12162" y="18381"/>
                    </a:cubicBezTo>
                    <a:cubicBezTo>
                      <a:pt x="12407" y="18381"/>
                      <a:pt x="12643" y="18275"/>
                      <a:pt x="12802" y="18078"/>
                    </a:cubicBezTo>
                    <a:lnTo>
                      <a:pt x="23742" y="4510"/>
                    </a:lnTo>
                    <a:cubicBezTo>
                      <a:pt x="24106" y="4070"/>
                      <a:pt x="23905" y="3404"/>
                      <a:pt x="23365" y="3228"/>
                    </a:cubicBezTo>
                    <a:lnTo>
                      <a:pt x="13179" y="34"/>
                    </a:lnTo>
                    <a:cubicBezTo>
                      <a:pt x="13101" y="11"/>
                      <a:pt x="13022" y="0"/>
                      <a:pt x="12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99;p25">
                <a:extLst>
                  <a:ext uri="{FF2B5EF4-FFF2-40B4-BE49-F238E27FC236}">
                    <a16:creationId xmlns:a16="http://schemas.microsoft.com/office/drawing/2014/main" id="{748E9179-4245-400F-AAE4-4E213C867EA9}"/>
                  </a:ext>
                </a:extLst>
              </p:cNvPr>
              <p:cNvSpPr/>
              <p:nvPr/>
            </p:nvSpPr>
            <p:spPr>
              <a:xfrm>
                <a:off x="4232500" y="3851825"/>
                <a:ext cx="601100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24044" h="18436" extrusionOk="0">
                    <a:moveTo>
                      <a:pt x="12362" y="265"/>
                    </a:moveTo>
                    <a:lnTo>
                      <a:pt x="12362" y="265"/>
                    </a:lnTo>
                    <a:cubicBezTo>
                      <a:pt x="12362" y="265"/>
                      <a:pt x="12311" y="303"/>
                      <a:pt x="12248" y="378"/>
                    </a:cubicBezTo>
                    <a:cubicBezTo>
                      <a:pt x="12324" y="303"/>
                      <a:pt x="12362" y="265"/>
                      <a:pt x="12362" y="265"/>
                    </a:cubicBezTo>
                    <a:close/>
                    <a:moveTo>
                      <a:pt x="12902" y="1"/>
                    </a:moveTo>
                    <a:cubicBezTo>
                      <a:pt x="12739" y="1"/>
                      <a:pt x="12588" y="64"/>
                      <a:pt x="12462" y="152"/>
                    </a:cubicBezTo>
                    <a:cubicBezTo>
                      <a:pt x="12412" y="190"/>
                      <a:pt x="12374" y="227"/>
                      <a:pt x="12349" y="265"/>
                    </a:cubicBezTo>
                    <a:lnTo>
                      <a:pt x="12374" y="252"/>
                    </a:lnTo>
                    <a:cubicBezTo>
                      <a:pt x="12399" y="227"/>
                      <a:pt x="12437" y="202"/>
                      <a:pt x="12462" y="177"/>
                    </a:cubicBezTo>
                    <a:cubicBezTo>
                      <a:pt x="12601" y="89"/>
                      <a:pt x="12751" y="39"/>
                      <a:pt x="12902" y="39"/>
                    </a:cubicBezTo>
                    <a:cubicBezTo>
                      <a:pt x="12925" y="36"/>
                      <a:pt x="12946" y="35"/>
                      <a:pt x="12968" y="35"/>
                    </a:cubicBezTo>
                    <a:cubicBezTo>
                      <a:pt x="13068" y="35"/>
                      <a:pt x="13159" y="58"/>
                      <a:pt x="13242" y="89"/>
                    </a:cubicBezTo>
                    <a:lnTo>
                      <a:pt x="13644" y="215"/>
                    </a:lnTo>
                    <a:lnTo>
                      <a:pt x="14650" y="529"/>
                    </a:lnTo>
                    <a:lnTo>
                      <a:pt x="21051" y="2554"/>
                    </a:lnTo>
                    <a:lnTo>
                      <a:pt x="23176" y="3233"/>
                    </a:lnTo>
                    <a:cubicBezTo>
                      <a:pt x="23264" y="3258"/>
                      <a:pt x="23365" y="3283"/>
                      <a:pt x="23440" y="3321"/>
                    </a:cubicBezTo>
                    <a:cubicBezTo>
                      <a:pt x="23528" y="3358"/>
                      <a:pt x="23603" y="3409"/>
                      <a:pt x="23666" y="3472"/>
                    </a:cubicBezTo>
                    <a:cubicBezTo>
                      <a:pt x="23805" y="3610"/>
                      <a:pt x="23880" y="3799"/>
                      <a:pt x="23893" y="3987"/>
                    </a:cubicBezTo>
                    <a:cubicBezTo>
                      <a:pt x="23930" y="4390"/>
                      <a:pt x="23553" y="4679"/>
                      <a:pt x="23314" y="5006"/>
                    </a:cubicBezTo>
                    <a:lnTo>
                      <a:pt x="19969" y="9130"/>
                    </a:lnTo>
                    <a:lnTo>
                      <a:pt x="16272" y="13707"/>
                    </a:lnTo>
                    <a:lnTo>
                      <a:pt x="14323" y="16134"/>
                    </a:lnTo>
                    <a:lnTo>
                      <a:pt x="13330" y="17367"/>
                    </a:lnTo>
                    <a:lnTo>
                      <a:pt x="12827" y="17995"/>
                    </a:lnTo>
                    <a:cubicBezTo>
                      <a:pt x="12751" y="18096"/>
                      <a:pt x="12651" y="18184"/>
                      <a:pt x="12538" y="18260"/>
                    </a:cubicBezTo>
                    <a:cubicBezTo>
                      <a:pt x="12424" y="18322"/>
                      <a:pt x="12299" y="18348"/>
                      <a:pt x="12173" y="18348"/>
                    </a:cubicBezTo>
                    <a:cubicBezTo>
                      <a:pt x="12047" y="18348"/>
                      <a:pt x="11921" y="18322"/>
                      <a:pt x="11796" y="18272"/>
                    </a:cubicBezTo>
                    <a:lnTo>
                      <a:pt x="11418" y="18134"/>
                    </a:lnTo>
                    <a:lnTo>
                      <a:pt x="10651" y="17882"/>
                    </a:lnTo>
                    <a:lnTo>
                      <a:pt x="9142" y="17367"/>
                    </a:lnTo>
                    <a:lnTo>
                      <a:pt x="6200" y="16373"/>
                    </a:lnTo>
                    <a:lnTo>
                      <a:pt x="3358" y="15418"/>
                    </a:lnTo>
                    <a:lnTo>
                      <a:pt x="1975" y="14952"/>
                    </a:lnTo>
                    <a:lnTo>
                      <a:pt x="1296" y="14726"/>
                    </a:lnTo>
                    <a:lnTo>
                      <a:pt x="969" y="14613"/>
                    </a:lnTo>
                    <a:cubicBezTo>
                      <a:pt x="856" y="14575"/>
                      <a:pt x="742" y="14537"/>
                      <a:pt x="642" y="14487"/>
                    </a:cubicBezTo>
                    <a:cubicBezTo>
                      <a:pt x="227" y="14273"/>
                      <a:pt x="101" y="13745"/>
                      <a:pt x="378" y="13368"/>
                    </a:cubicBezTo>
                    <a:cubicBezTo>
                      <a:pt x="667" y="13028"/>
                      <a:pt x="994" y="12689"/>
                      <a:pt x="1283" y="12362"/>
                    </a:cubicBezTo>
                    <a:cubicBezTo>
                      <a:pt x="1887" y="11708"/>
                      <a:pt x="2465" y="11079"/>
                      <a:pt x="3031" y="10463"/>
                    </a:cubicBezTo>
                    <a:lnTo>
                      <a:pt x="6162" y="7055"/>
                    </a:lnTo>
                    <a:lnTo>
                      <a:pt x="10702" y="2088"/>
                    </a:lnTo>
                    <a:lnTo>
                      <a:pt x="11934" y="730"/>
                    </a:lnTo>
                    <a:lnTo>
                      <a:pt x="12248" y="378"/>
                    </a:lnTo>
                    <a:lnTo>
                      <a:pt x="11921" y="718"/>
                    </a:lnTo>
                    <a:lnTo>
                      <a:pt x="10677" y="2063"/>
                    </a:lnTo>
                    <a:lnTo>
                      <a:pt x="6124" y="6993"/>
                    </a:lnTo>
                    <a:lnTo>
                      <a:pt x="2981" y="10400"/>
                    </a:lnTo>
                    <a:lnTo>
                      <a:pt x="1220" y="12299"/>
                    </a:lnTo>
                    <a:cubicBezTo>
                      <a:pt x="931" y="12626"/>
                      <a:pt x="617" y="12953"/>
                      <a:pt x="315" y="13292"/>
                    </a:cubicBezTo>
                    <a:cubicBezTo>
                      <a:pt x="1" y="13720"/>
                      <a:pt x="139" y="14311"/>
                      <a:pt x="604" y="14550"/>
                    </a:cubicBezTo>
                    <a:cubicBezTo>
                      <a:pt x="717" y="14600"/>
                      <a:pt x="830" y="14651"/>
                      <a:pt x="944" y="14676"/>
                    </a:cubicBezTo>
                    <a:lnTo>
                      <a:pt x="1271" y="14789"/>
                    </a:lnTo>
                    <a:lnTo>
                      <a:pt x="1950" y="15028"/>
                    </a:lnTo>
                    <a:lnTo>
                      <a:pt x="3333" y="15493"/>
                    </a:lnTo>
                    <a:lnTo>
                      <a:pt x="6175" y="16461"/>
                    </a:lnTo>
                    <a:lnTo>
                      <a:pt x="9117" y="17455"/>
                    </a:lnTo>
                    <a:lnTo>
                      <a:pt x="10626" y="17958"/>
                    </a:lnTo>
                    <a:lnTo>
                      <a:pt x="11393" y="18222"/>
                    </a:lnTo>
                    <a:lnTo>
                      <a:pt x="11771" y="18348"/>
                    </a:lnTo>
                    <a:cubicBezTo>
                      <a:pt x="11896" y="18398"/>
                      <a:pt x="12035" y="18436"/>
                      <a:pt x="12173" y="18436"/>
                    </a:cubicBezTo>
                    <a:cubicBezTo>
                      <a:pt x="12324" y="18436"/>
                      <a:pt x="12462" y="18398"/>
                      <a:pt x="12588" y="18335"/>
                    </a:cubicBezTo>
                    <a:cubicBezTo>
                      <a:pt x="12714" y="18260"/>
                      <a:pt x="12814" y="18159"/>
                      <a:pt x="12902" y="18046"/>
                    </a:cubicBezTo>
                    <a:lnTo>
                      <a:pt x="13405" y="17417"/>
                    </a:lnTo>
                    <a:lnTo>
                      <a:pt x="14399" y="16185"/>
                    </a:lnTo>
                    <a:lnTo>
                      <a:pt x="16360" y="13770"/>
                    </a:lnTo>
                    <a:cubicBezTo>
                      <a:pt x="17630" y="12173"/>
                      <a:pt x="18875" y="10652"/>
                      <a:pt x="20045" y="9193"/>
                    </a:cubicBezTo>
                    <a:lnTo>
                      <a:pt x="23377" y="5056"/>
                    </a:lnTo>
                    <a:lnTo>
                      <a:pt x="23754" y="4566"/>
                    </a:lnTo>
                    <a:cubicBezTo>
                      <a:pt x="24044" y="4239"/>
                      <a:pt x="24031" y="3736"/>
                      <a:pt x="23717" y="3421"/>
                    </a:cubicBezTo>
                    <a:cubicBezTo>
                      <a:pt x="23654" y="3346"/>
                      <a:pt x="23566" y="3296"/>
                      <a:pt x="23478" y="3245"/>
                    </a:cubicBezTo>
                    <a:cubicBezTo>
                      <a:pt x="23377" y="3208"/>
                      <a:pt x="23289" y="3182"/>
                      <a:pt x="23189" y="3157"/>
                    </a:cubicBezTo>
                    <a:lnTo>
                      <a:pt x="21063" y="2491"/>
                    </a:lnTo>
                    <a:lnTo>
                      <a:pt x="14663" y="491"/>
                    </a:lnTo>
                    <a:lnTo>
                      <a:pt x="13657" y="177"/>
                    </a:lnTo>
                    <a:lnTo>
                      <a:pt x="13254" y="51"/>
                    </a:lnTo>
                    <a:cubicBezTo>
                      <a:pt x="13141" y="14"/>
                      <a:pt x="13028" y="1"/>
                      <a:pt x="1290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00;p25">
                <a:extLst>
                  <a:ext uri="{FF2B5EF4-FFF2-40B4-BE49-F238E27FC236}">
                    <a16:creationId xmlns:a16="http://schemas.microsoft.com/office/drawing/2014/main" id="{71CA3553-15D3-4D2A-986B-D08A1D56F233}"/>
                  </a:ext>
                </a:extLst>
              </p:cNvPr>
              <p:cNvSpPr/>
              <p:nvPr/>
            </p:nvSpPr>
            <p:spPr>
              <a:xfrm>
                <a:off x="4379625" y="4228450"/>
                <a:ext cx="36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033" extrusionOk="0">
                    <a:moveTo>
                      <a:pt x="761" y="0"/>
                    </a:moveTo>
                    <a:cubicBezTo>
                      <a:pt x="751" y="0"/>
                      <a:pt x="740" y="0"/>
                      <a:pt x="730" y="1"/>
                    </a:cubicBezTo>
                    <a:cubicBezTo>
                      <a:pt x="328" y="1"/>
                      <a:pt x="1" y="239"/>
                      <a:pt x="13" y="529"/>
                    </a:cubicBezTo>
                    <a:cubicBezTo>
                      <a:pt x="13" y="810"/>
                      <a:pt x="323" y="1032"/>
                      <a:pt x="722" y="1032"/>
                    </a:cubicBezTo>
                    <a:cubicBezTo>
                      <a:pt x="733" y="1032"/>
                      <a:pt x="744" y="1032"/>
                      <a:pt x="755" y="1032"/>
                    </a:cubicBezTo>
                    <a:cubicBezTo>
                      <a:pt x="1157" y="1032"/>
                      <a:pt x="1472" y="793"/>
                      <a:pt x="1472" y="504"/>
                    </a:cubicBezTo>
                    <a:cubicBezTo>
                      <a:pt x="1472" y="234"/>
                      <a:pt x="1161" y="0"/>
                      <a:pt x="7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01;p25">
                <a:extLst>
                  <a:ext uri="{FF2B5EF4-FFF2-40B4-BE49-F238E27FC236}">
                    <a16:creationId xmlns:a16="http://schemas.microsoft.com/office/drawing/2014/main" id="{80F98EED-AB50-45EF-9FD8-2770E0A94470}"/>
                  </a:ext>
                </a:extLst>
              </p:cNvPr>
              <p:cNvSpPr/>
              <p:nvPr/>
            </p:nvSpPr>
            <p:spPr>
              <a:xfrm>
                <a:off x="4267400" y="3866600"/>
                <a:ext cx="535400" cy="40212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16085" extrusionOk="0">
                    <a:moveTo>
                      <a:pt x="11494" y="1"/>
                    </a:moveTo>
                    <a:lnTo>
                      <a:pt x="0" y="12412"/>
                    </a:lnTo>
                    <a:lnTo>
                      <a:pt x="10840" y="16084"/>
                    </a:lnTo>
                    <a:lnTo>
                      <a:pt x="21415" y="322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02;p25">
                <a:extLst>
                  <a:ext uri="{FF2B5EF4-FFF2-40B4-BE49-F238E27FC236}">
                    <a16:creationId xmlns:a16="http://schemas.microsoft.com/office/drawing/2014/main" id="{468C4266-9502-4328-8ACF-8B48EDCE6C03}"/>
                  </a:ext>
                </a:extLst>
              </p:cNvPr>
              <p:cNvSpPr/>
              <p:nvPr/>
            </p:nvSpPr>
            <p:spPr>
              <a:xfrm>
                <a:off x="4746500" y="3943000"/>
                <a:ext cx="352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42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89"/>
                      <a:pt x="453" y="164"/>
                      <a:pt x="679" y="227"/>
                    </a:cubicBezTo>
                    <a:cubicBezTo>
                      <a:pt x="918" y="315"/>
                      <a:pt x="1157" y="378"/>
                      <a:pt x="1409" y="428"/>
                    </a:cubicBezTo>
                    <a:cubicBezTo>
                      <a:pt x="1182" y="340"/>
                      <a:pt x="943" y="265"/>
                      <a:pt x="717" y="202"/>
                    </a:cubicBezTo>
                    <a:cubicBezTo>
                      <a:pt x="478" y="114"/>
                      <a:pt x="239" y="51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3;p25">
                <a:extLst>
                  <a:ext uri="{FF2B5EF4-FFF2-40B4-BE49-F238E27FC236}">
                    <a16:creationId xmlns:a16="http://schemas.microsoft.com/office/drawing/2014/main" id="{C8824140-2B6B-478C-88EF-968E15757A07}"/>
                  </a:ext>
                </a:extLst>
              </p:cNvPr>
              <p:cNvSpPr/>
              <p:nvPr/>
            </p:nvSpPr>
            <p:spPr>
              <a:xfrm>
                <a:off x="4742400" y="3947400"/>
                <a:ext cx="352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29" extrusionOk="0">
                    <a:moveTo>
                      <a:pt x="1" y="1"/>
                    </a:moveTo>
                    <a:cubicBezTo>
                      <a:pt x="215" y="89"/>
                      <a:pt x="454" y="164"/>
                      <a:pt x="680" y="227"/>
                    </a:cubicBezTo>
                    <a:cubicBezTo>
                      <a:pt x="919" y="315"/>
                      <a:pt x="1158" y="378"/>
                      <a:pt x="1409" y="428"/>
                    </a:cubicBezTo>
                    <a:cubicBezTo>
                      <a:pt x="1183" y="340"/>
                      <a:pt x="957" y="265"/>
                      <a:pt x="718" y="202"/>
                    </a:cubicBezTo>
                    <a:cubicBezTo>
                      <a:pt x="479" y="114"/>
                      <a:pt x="240" y="51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4;p25">
                <a:extLst>
                  <a:ext uri="{FF2B5EF4-FFF2-40B4-BE49-F238E27FC236}">
                    <a16:creationId xmlns:a16="http://schemas.microsoft.com/office/drawing/2014/main" id="{E8CC210D-9692-4ED8-A93C-E5F339EA5D3F}"/>
                  </a:ext>
                </a:extLst>
              </p:cNvPr>
              <p:cNvSpPr/>
              <p:nvPr/>
            </p:nvSpPr>
            <p:spPr>
              <a:xfrm>
                <a:off x="4738325" y="3952125"/>
                <a:ext cx="3555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4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7" y="88"/>
                      <a:pt x="453" y="164"/>
                      <a:pt x="692" y="227"/>
                    </a:cubicBezTo>
                    <a:cubicBezTo>
                      <a:pt x="931" y="302"/>
                      <a:pt x="1170" y="378"/>
                      <a:pt x="1421" y="428"/>
                    </a:cubicBezTo>
                    <a:cubicBezTo>
                      <a:pt x="1195" y="327"/>
                      <a:pt x="956" y="252"/>
                      <a:pt x="730" y="189"/>
                    </a:cubicBezTo>
                    <a:cubicBezTo>
                      <a:pt x="491" y="113"/>
                      <a:pt x="252" y="51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05;p25">
                <a:extLst>
                  <a:ext uri="{FF2B5EF4-FFF2-40B4-BE49-F238E27FC236}">
                    <a16:creationId xmlns:a16="http://schemas.microsoft.com/office/drawing/2014/main" id="{4A505511-E1E2-4542-9478-77669CA36CA0}"/>
                  </a:ext>
                </a:extLst>
              </p:cNvPr>
              <p:cNvSpPr/>
              <p:nvPr/>
            </p:nvSpPr>
            <p:spPr>
              <a:xfrm>
                <a:off x="4525175" y="3927600"/>
                <a:ext cx="205950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2780" extrusionOk="0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" y="13"/>
                      <a:pt x="1774" y="642"/>
                      <a:pt x="4012" y="1396"/>
                    </a:cubicBezTo>
                    <a:cubicBezTo>
                      <a:pt x="6313" y="2163"/>
                      <a:pt x="8225" y="2780"/>
                      <a:pt x="8225" y="2780"/>
                    </a:cubicBezTo>
                    <a:cubicBezTo>
                      <a:pt x="8237" y="2767"/>
                      <a:pt x="6338" y="2138"/>
                      <a:pt x="4037" y="1371"/>
                    </a:cubicBezTo>
                    <a:cubicBezTo>
                      <a:pt x="1821" y="612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06;p25">
                <a:extLst>
                  <a:ext uri="{FF2B5EF4-FFF2-40B4-BE49-F238E27FC236}">
                    <a16:creationId xmlns:a16="http://schemas.microsoft.com/office/drawing/2014/main" id="{B17060E2-A2D0-4F55-BDA1-A70F0AACBC9A}"/>
                  </a:ext>
                </a:extLst>
              </p:cNvPr>
              <p:cNvSpPr/>
              <p:nvPr/>
            </p:nvSpPr>
            <p:spPr>
              <a:xfrm>
                <a:off x="4565425" y="3948025"/>
                <a:ext cx="984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347" extrusionOk="0">
                    <a:moveTo>
                      <a:pt x="13" y="1"/>
                    </a:moveTo>
                    <a:cubicBezTo>
                      <a:pt x="0" y="13"/>
                      <a:pt x="843" y="315"/>
                      <a:pt x="1924" y="692"/>
                    </a:cubicBezTo>
                    <a:cubicBezTo>
                      <a:pt x="3018" y="1057"/>
                      <a:pt x="3911" y="1346"/>
                      <a:pt x="3924" y="1346"/>
                    </a:cubicBezTo>
                    <a:cubicBezTo>
                      <a:pt x="3936" y="1334"/>
                      <a:pt x="3031" y="1032"/>
                      <a:pt x="1962" y="655"/>
                    </a:cubicBezTo>
                    <a:cubicBezTo>
                      <a:pt x="893" y="290"/>
                      <a:pt x="25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07;p25">
                <a:extLst>
                  <a:ext uri="{FF2B5EF4-FFF2-40B4-BE49-F238E27FC236}">
                    <a16:creationId xmlns:a16="http://schemas.microsoft.com/office/drawing/2014/main" id="{41520700-5895-48FB-9D81-640F6D2E573E}"/>
                  </a:ext>
                </a:extLst>
              </p:cNvPr>
              <p:cNvSpPr/>
              <p:nvPr/>
            </p:nvSpPr>
            <p:spPr>
              <a:xfrm>
                <a:off x="4494050" y="3952850"/>
                <a:ext cx="107550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1678" extrusionOk="0">
                    <a:moveTo>
                      <a:pt x="928" y="1"/>
                    </a:moveTo>
                    <a:cubicBezTo>
                      <a:pt x="690" y="1"/>
                      <a:pt x="458" y="70"/>
                      <a:pt x="252" y="210"/>
                    </a:cubicBezTo>
                    <a:cubicBezTo>
                      <a:pt x="1" y="399"/>
                      <a:pt x="76" y="650"/>
                      <a:pt x="428" y="764"/>
                    </a:cubicBezTo>
                    <a:lnTo>
                      <a:pt x="2994" y="1619"/>
                    </a:lnTo>
                    <a:cubicBezTo>
                      <a:pt x="3122" y="1658"/>
                      <a:pt x="3253" y="1678"/>
                      <a:pt x="3382" y="1678"/>
                    </a:cubicBezTo>
                    <a:cubicBezTo>
                      <a:pt x="3623" y="1678"/>
                      <a:pt x="3858" y="1611"/>
                      <a:pt x="4062" y="1480"/>
                    </a:cubicBezTo>
                    <a:cubicBezTo>
                      <a:pt x="4301" y="1279"/>
                      <a:pt x="4213" y="1028"/>
                      <a:pt x="3861" y="914"/>
                    </a:cubicBezTo>
                    <a:lnTo>
                      <a:pt x="1309" y="59"/>
                    </a:lnTo>
                    <a:cubicBezTo>
                      <a:pt x="1182" y="20"/>
                      <a:pt x="1055" y="1"/>
                      <a:pt x="92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08;p25">
                <a:extLst>
                  <a:ext uri="{FF2B5EF4-FFF2-40B4-BE49-F238E27FC236}">
                    <a16:creationId xmlns:a16="http://schemas.microsoft.com/office/drawing/2014/main" id="{4CB5E77F-5549-41C9-A425-0521794392BA}"/>
                  </a:ext>
                </a:extLst>
              </p:cNvPr>
              <p:cNvSpPr/>
              <p:nvPr/>
            </p:nvSpPr>
            <p:spPr>
              <a:xfrm>
                <a:off x="4599375" y="3988600"/>
                <a:ext cx="1069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698" extrusionOk="0">
                    <a:moveTo>
                      <a:pt x="859" y="0"/>
                    </a:moveTo>
                    <a:cubicBezTo>
                      <a:pt x="799" y="0"/>
                      <a:pt x="739" y="5"/>
                      <a:pt x="679" y="13"/>
                    </a:cubicBezTo>
                    <a:cubicBezTo>
                      <a:pt x="503" y="25"/>
                      <a:pt x="327" y="75"/>
                      <a:pt x="189" y="163"/>
                    </a:cubicBezTo>
                    <a:cubicBezTo>
                      <a:pt x="76" y="226"/>
                      <a:pt x="13" y="327"/>
                      <a:pt x="0" y="440"/>
                    </a:cubicBezTo>
                    <a:cubicBezTo>
                      <a:pt x="13" y="553"/>
                      <a:pt x="76" y="654"/>
                      <a:pt x="176" y="704"/>
                    </a:cubicBezTo>
                    <a:cubicBezTo>
                      <a:pt x="227" y="742"/>
                      <a:pt x="290" y="767"/>
                      <a:pt x="365" y="792"/>
                    </a:cubicBezTo>
                    <a:lnTo>
                      <a:pt x="566" y="855"/>
                    </a:lnTo>
                    <a:lnTo>
                      <a:pt x="956" y="981"/>
                    </a:lnTo>
                    <a:lnTo>
                      <a:pt x="1648" y="1195"/>
                    </a:lnTo>
                    <a:lnTo>
                      <a:pt x="2679" y="1509"/>
                    </a:lnTo>
                    <a:lnTo>
                      <a:pt x="2955" y="1597"/>
                    </a:lnTo>
                    <a:cubicBezTo>
                      <a:pt x="2993" y="1610"/>
                      <a:pt x="3018" y="1610"/>
                      <a:pt x="3056" y="1622"/>
                    </a:cubicBezTo>
                    <a:cubicBezTo>
                      <a:pt x="3031" y="1610"/>
                      <a:pt x="2993" y="1597"/>
                      <a:pt x="2968" y="1584"/>
                    </a:cubicBezTo>
                    <a:lnTo>
                      <a:pt x="2691" y="1496"/>
                    </a:lnTo>
                    <a:lnTo>
                      <a:pt x="1685" y="1169"/>
                    </a:lnTo>
                    <a:lnTo>
                      <a:pt x="981" y="943"/>
                    </a:lnTo>
                    <a:lnTo>
                      <a:pt x="604" y="817"/>
                    </a:lnTo>
                    <a:lnTo>
                      <a:pt x="403" y="754"/>
                    </a:lnTo>
                    <a:cubicBezTo>
                      <a:pt x="340" y="729"/>
                      <a:pt x="277" y="704"/>
                      <a:pt x="227" y="666"/>
                    </a:cubicBezTo>
                    <a:cubicBezTo>
                      <a:pt x="139" y="629"/>
                      <a:pt x="76" y="528"/>
                      <a:pt x="76" y="428"/>
                    </a:cubicBezTo>
                    <a:cubicBezTo>
                      <a:pt x="76" y="327"/>
                      <a:pt x="151" y="226"/>
                      <a:pt x="239" y="176"/>
                    </a:cubicBezTo>
                    <a:cubicBezTo>
                      <a:pt x="378" y="101"/>
                      <a:pt x="528" y="50"/>
                      <a:pt x="692" y="38"/>
                    </a:cubicBezTo>
                    <a:cubicBezTo>
                      <a:pt x="751" y="29"/>
                      <a:pt x="809" y="25"/>
                      <a:pt x="868" y="25"/>
                    </a:cubicBezTo>
                    <a:cubicBezTo>
                      <a:pt x="984" y="25"/>
                      <a:pt x="1099" y="42"/>
                      <a:pt x="1208" y="75"/>
                    </a:cubicBezTo>
                    <a:cubicBezTo>
                      <a:pt x="1849" y="289"/>
                      <a:pt x="2465" y="490"/>
                      <a:pt x="3031" y="666"/>
                    </a:cubicBezTo>
                    <a:lnTo>
                      <a:pt x="3836" y="918"/>
                    </a:lnTo>
                    <a:cubicBezTo>
                      <a:pt x="4100" y="993"/>
                      <a:pt x="4225" y="1132"/>
                      <a:pt x="4225" y="1257"/>
                    </a:cubicBezTo>
                    <a:cubicBezTo>
                      <a:pt x="4225" y="1396"/>
                      <a:pt x="4100" y="1509"/>
                      <a:pt x="3949" y="1572"/>
                    </a:cubicBezTo>
                    <a:cubicBezTo>
                      <a:pt x="3798" y="1635"/>
                      <a:pt x="3634" y="1672"/>
                      <a:pt x="3471" y="1672"/>
                    </a:cubicBezTo>
                    <a:cubicBezTo>
                      <a:pt x="3370" y="1672"/>
                      <a:pt x="3257" y="1672"/>
                      <a:pt x="3157" y="1647"/>
                    </a:cubicBezTo>
                    <a:cubicBezTo>
                      <a:pt x="3094" y="1635"/>
                      <a:pt x="3056" y="1622"/>
                      <a:pt x="3056" y="1622"/>
                    </a:cubicBezTo>
                    <a:lnTo>
                      <a:pt x="3056" y="1622"/>
                    </a:lnTo>
                    <a:cubicBezTo>
                      <a:pt x="3081" y="1635"/>
                      <a:pt x="3119" y="1647"/>
                      <a:pt x="3144" y="1660"/>
                    </a:cubicBezTo>
                    <a:cubicBezTo>
                      <a:pt x="3245" y="1685"/>
                      <a:pt x="3358" y="1698"/>
                      <a:pt x="3471" y="1698"/>
                    </a:cubicBezTo>
                    <a:cubicBezTo>
                      <a:pt x="3634" y="1698"/>
                      <a:pt x="3811" y="1660"/>
                      <a:pt x="3961" y="1597"/>
                    </a:cubicBezTo>
                    <a:cubicBezTo>
                      <a:pt x="4137" y="1534"/>
                      <a:pt x="4276" y="1408"/>
                      <a:pt x="4276" y="1270"/>
                    </a:cubicBezTo>
                    <a:cubicBezTo>
                      <a:pt x="4276" y="1195"/>
                      <a:pt x="4238" y="1119"/>
                      <a:pt x="4188" y="1056"/>
                    </a:cubicBezTo>
                    <a:cubicBezTo>
                      <a:pt x="4087" y="981"/>
                      <a:pt x="3987" y="931"/>
                      <a:pt x="3873" y="905"/>
                    </a:cubicBezTo>
                    <a:lnTo>
                      <a:pt x="3069" y="641"/>
                    </a:lnTo>
                    <a:lnTo>
                      <a:pt x="1245" y="63"/>
                    </a:lnTo>
                    <a:cubicBezTo>
                      <a:pt x="1116" y="20"/>
                      <a:pt x="987" y="0"/>
                      <a:pt x="85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09;p25">
                <a:extLst>
                  <a:ext uri="{FF2B5EF4-FFF2-40B4-BE49-F238E27FC236}">
                    <a16:creationId xmlns:a16="http://schemas.microsoft.com/office/drawing/2014/main" id="{705B3669-8DF4-4EF3-944F-FEEF8C21A06A}"/>
                  </a:ext>
                </a:extLst>
              </p:cNvPr>
              <p:cNvSpPr/>
              <p:nvPr/>
            </p:nvSpPr>
            <p:spPr>
              <a:xfrm>
                <a:off x="4556000" y="3914075"/>
                <a:ext cx="174500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2604" extrusionOk="0">
                    <a:moveTo>
                      <a:pt x="365" y="1"/>
                    </a:moveTo>
                    <a:lnTo>
                      <a:pt x="0" y="403"/>
                    </a:lnTo>
                    <a:lnTo>
                      <a:pt x="6677" y="2604"/>
                    </a:lnTo>
                    <a:lnTo>
                      <a:pt x="6979" y="218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10;p25">
                <a:extLst>
                  <a:ext uri="{FF2B5EF4-FFF2-40B4-BE49-F238E27FC236}">
                    <a16:creationId xmlns:a16="http://schemas.microsoft.com/office/drawing/2014/main" id="{137A7BCE-D13E-44A8-BBA1-F7A57F8FE75F}"/>
                  </a:ext>
                </a:extLst>
              </p:cNvPr>
              <p:cNvSpPr/>
              <p:nvPr/>
            </p:nvSpPr>
            <p:spPr>
              <a:xfrm>
                <a:off x="4464500" y="4107100"/>
                <a:ext cx="186775" cy="146875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5875" extrusionOk="0">
                    <a:moveTo>
                      <a:pt x="6804" y="1"/>
                    </a:moveTo>
                    <a:cubicBezTo>
                      <a:pt x="6653" y="1"/>
                      <a:pt x="6653" y="76"/>
                      <a:pt x="6452" y="617"/>
                    </a:cubicBezTo>
                    <a:cubicBezTo>
                      <a:pt x="6452" y="617"/>
                      <a:pt x="6359" y="812"/>
                      <a:pt x="6304" y="812"/>
                    </a:cubicBezTo>
                    <a:cubicBezTo>
                      <a:pt x="6298" y="812"/>
                      <a:pt x="6293" y="810"/>
                      <a:pt x="6288" y="805"/>
                    </a:cubicBezTo>
                    <a:cubicBezTo>
                      <a:pt x="6238" y="743"/>
                      <a:pt x="6301" y="240"/>
                      <a:pt x="6276" y="114"/>
                    </a:cubicBezTo>
                    <a:cubicBezTo>
                      <a:pt x="6272" y="96"/>
                      <a:pt x="6254" y="87"/>
                      <a:pt x="6231" y="87"/>
                    </a:cubicBezTo>
                    <a:cubicBezTo>
                      <a:pt x="6170" y="87"/>
                      <a:pt x="6067" y="144"/>
                      <a:pt x="6049" y="252"/>
                    </a:cubicBezTo>
                    <a:cubicBezTo>
                      <a:pt x="6024" y="441"/>
                      <a:pt x="5986" y="629"/>
                      <a:pt x="5911" y="805"/>
                    </a:cubicBezTo>
                    <a:cubicBezTo>
                      <a:pt x="5898" y="818"/>
                      <a:pt x="5873" y="831"/>
                      <a:pt x="5848" y="856"/>
                    </a:cubicBezTo>
                    <a:cubicBezTo>
                      <a:pt x="5710" y="906"/>
                      <a:pt x="5597" y="1007"/>
                      <a:pt x="5521" y="1145"/>
                    </a:cubicBezTo>
                    <a:lnTo>
                      <a:pt x="5395" y="1359"/>
                    </a:lnTo>
                    <a:lnTo>
                      <a:pt x="2755" y="4100"/>
                    </a:lnTo>
                    <a:lnTo>
                      <a:pt x="2491" y="3295"/>
                    </a:lnTo>
                    <a:lnTo>
                      <a:pt x="1" y="3773"/>
                    </a:lnTo>
                    <a:lnTo>
                      <a:pt x="843" y="5307"/>
                    </a:lnTo>
                    <a:cubicBezTo>
                      <a:pt x="994" y="5571"/>
                      <a:pt x="1371" y="5772"/>
                      <a:pt x="1862" y="5848"/>
                    </a:cubicBezTo>
                    <a:cubicBezTo>
                      <a:pt x="1993" y="5866"/>
                      <a:pt x="2127" y="5875"/>
                      <a:pt x="2261" y="5875"/>
                    </a:cubicBezTo>
                    <a:cubicBezTo>
                      <a:pt x="2963" y="5875"/>
                      <a:pt x="3668" y="5635"/>
                      <a:pt x="3974" y="5244"/>
                    </a:cubicBezTo>
                    <a:lnTo>
                      <a:pt x="6841" y="1560"/>
                    </a:lnTo>
                    <a:cubicBezTo>
                      <a:pt x="6841" y="1560"/>
                      <a:pt x="7470" y="856"/>
                      <a:pt x="7181" y="768"/>
                    </a:cubicBezTo>
                    <a:cubicBezTo>
                      <a:pt x="7181" y="768"/>
                      <a:pt x="7170" y="767"/>
                      <a:pt x="7153" y="767"/>
                    </a:cubicBezTo>
                    <a:cubicBezTo>
                      <a:pt x="7111" y="767"/>
                      <a:pt x="7035" y="773"/>
                      <a:pt x="7018" y="818"/>
                    </a:cubicBezTo>
                    <a:cubicBezTo>
                      <a:pt x="7018" y="818"/>
                      <a:pt x="7030" y="692"/>
                      <a:pt x="6879" y="692"/>
                    </a:cubicBezTo>
                    <a:cubicBezTo>
                      <a:pt x="6804" y="692"/>
                      <a:pt x="6728" y="730"/>
                      <a:pt x="6691" y="805"/>
                    </a:cubicBezTo>
                    <a:cubicBezTo>
                      <a:pt x="6691" y="805"/>
                      <a:pt x="6992" y="1"/>
                      <a:pt x="680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11;p25">
                <a:extLst>
                  <a:ext uri="{FF2B5EF4-FFF2-40B4-BE49-F238E27FC236}">
                    <a16:creationId xmlns:a16="http://schemas.microsoft.com/office/drawing/2014/main" id="{C1BF348C-BF09-46D5-A4B8-CCB7234644A2}"/>
                  </a:ext>
                </a:extLst>
              </p:cNvPr>
              <p:cNvSpPr/>
              <p:nvPr/>
            </p:nvSpPr>
            <p:spPr>
              <a:xfrm>
                <a:off x="4607850" y="4130250"/>
                <a:ext cx="201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33" extrusionOk="0">
                    <a:moveTo>
                      <a:pt x="671" y="0"/>
                    </a:moveTo>
                    <a:cubicBezTo>
                      <a:pt x="658" y="0"/>
                      <a:pt x="644" y="2"/>
                      <a:pt x="630" y="5"/>
                    </a:cubicBezTo>
                    <a:cubicBezTo>
                      <a:pt x="567" y="5"/>
                      <a:pt x="504" y="18"/>
                      <a:pt x="428" y="30"/>
                    </a:cubicBezTo>
                    <a:cubicBezTo>
                      <a:pt x="336" y="53"/>
                      <a:pt x="244" y="87"/>
                      <a:pt x="161" y="131"/>
                    </a:cubicBezTo>
                    <a:lnTo>
                      <a:pt x="161" y="131"/>
                    </a:lnTo>
                    <a:cubicBezTo>
                      <a:pt x="147" y="87"/>
                      <a:pt x="123" y="54"/>
                      <a:pt x="76" y="43"/>
                    </a:cubicBezTo>
                    <a:cubicBezTo>
                      <a:pt x="64" y="43"/>
                      <a:pt x="127" y="81"/>
                      <a:pt x="127" y="144"/>
                    </a:cubicBezTo>
                    <a:lnTo>
                      <a:pt x="127" y="169"/>
                    </a:lnTo>
                    <a:lnTo>
                      <a:pt x="164" y="156"/>
                    </a:lnTo>
                    <a:cubicBezTo>
                      <a:pt x="252" y="106"/>
                      <a:pt x="340" y="81"/>
                      <a:pt x="441" y="56"/>
                    </a:cubicBezTo>
                    <a:cubicBezTo>
                      <a:pt x="504" y="43"/>
                      <a:pt x="567" y="30"/>
                      <a:pt x="642" y="30"/>
                    </a:cubicBezTo>
                    <a:cubicBezTo>
                      <a:pt x="655" y="24"/>
                      <a:pt x="667" y="21"/>
                      <a:pt x="680" y="21"/>
                    </a:cubicBezTo>
                    <a:cubicBezTo>
                      <a:pt x="692" y="21"/>
                      <a:pt x="705" y="24"/>
                      <a:pt x="718" y="30"/>
                    </a:cubicBezTo>
                    <a:cubicBezTo>
                      <a:pt x="743" y="30"/>
                      <a:pt x="743" y="56"/>
                      <a:pt x="743" y="68"/>
                    </a:cubicBezTo>
                    <a:cubicBezTo>
                      <a:pt x="730" y="106"/>
                      <a:pt x="667" y="131"/>
                      <a:pt x="630" y="156"/>
                    </a:cubicBezTo>
                    <a:cubicBezTo>
                      <a:pt x="579" y="181"/>
                      <a:pt x="542" y="206"/>
                      <a:pt x="491" y="232"/>
                    </a:cubicBezTo>
                    <a:cubicBezTo>
                      <a:pt x="403" y="282"/>
                      <a:pt x="328" y="307"/>
                      <a:pt x="252" y="345"/>
                    </a:cubicBezTo>
                    <a:cubicBezTo>
                      <a:pt x="101" y="395"/>
                      <a:pt x="1" y="433"/>
                      <a:pt x="1" y="433"/>
                    </a:cubicBezTo>
                    <a:cubicBezTo>
                      <a:pt x="89" y="420"/>
                      <a:pt x="177" y="395"/>
                      <a:pt x="265" y="370"/>
                    </a:cubicBezTo>
                    <a:cubicBezTo>
                      <a:pt x="353" y="345"/>
                      <a:pt x="441" y="307"/>
                      <a:pt x="529" y="269"/>
                    </a:cubicBezTo>
                    <a:lnTo>
                      <a:pt x="667" y="194"/>
                    </a:lnTo>
                    <a:cubicBezTo>
                      <a:pt x="705" y="156"/>
                      <a:pt x="768" y="131"/>
                      <a:pt x="793" y="93"/>
                    </a:cubicBezTo>
                    <a:cubicBezTo>
                      <a:pt x="806" y="56"/>
                      <a:pt x="793" y="18"/>
                      <a:pt x="755" y="18"/>
                    </a:cubicBezTo>
                    <a:cubicBezTo>
                      <a:pt x="729" y="9"/>
                      <a:pt x="702" y="0"/>
                      <a:pt x="67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12;p25">
                <a:extLst>
                  <a:ext uri="{FF2B5EF4-FFF2-40B4-BE49-F238E27FC236}">
                    <a16:creationId xmlns:a16="http://schemas.microsoft.com/office/drawing/2014/main" id="{425660A5-4FD6-4ABB-87F0-6575CE75CA8F}"/>
                  </a:ext>
                </a:extLst>
              </p:cNvPr>
              <p:cNvSpPr/>
              <p:nvPr/>
            </p:nvSpPr>
            <p:spPr>
              <a:xfrm>
                <a:off x="4622625" y="4128175"/>
                <a:ext cx="163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21" extrusionOk="0">
                    <a:moveTo>
                      <a:pt x="353" y="0"/>
                    </a:moveTo>
                    <a:cubicBezTo>
                      <a:pt x="303" y="50"/>
                      <a:pt x="252" y="101"/>
                      <a:pt x="215" y="164"/>
                    </a:cubicBezTo>
                    <a:lnTo>
                      <a:pt x="76" y="315"/>
                    </a:lnTo>
                    <a:cubicBezTo>
                      <a:pt x="51" y="352"/>
                      <a:pt x="26" y="390"/>
                      <a:pt x="13" y="415"/>
                    </a:cubicBezTo>
                    <a:cubicBezTo>
                      <a:pt x="1" y="440"/>
                      <a:pt x="1" y="465"/>
                      <a:pt x="13" y="491"/>
                    </a:cubicBezTo>
                    <a:cubicBezTo>
                      <a:pt x="32" y="509"/>
                      <a:pt x="57" y="521"/>
                      <a:pt x="84" y="521"/>
                    </a:cubicBezTo>
                    <a:cubicBezTo>
                      <a:pt x="94" y="521"/>
                      <a:pt x="104" y="519"/>
                      <a:pt x="114" y="516"/>
                    </a:cubicBezTo>
                    <a:cubicBezTo>
                      <a:pt x="177" y="503"/>
                      <a:pt x="227" y="478"/>
                      <a:pt x="265" y="428"/>
                    </a:cubicBezTo>
                    <a:cubicBezTo>
                      <a:pt x="303" y="403"/>
                      <a:pt x="340" y="365"/>
                      <a:pt x="366" y="340"/>
                    </a:cubicBezTo>
                    <a:cubicBezTo>
                      <a:pt x="441" y="289"/>
                      <a:pt x="479" y="227"/>
                      <a:pt x="529" y="176"/>
                    </a:cubicBezTo>
                    <a:cubicBezTo>
                      <a:pt x="579" y="139"/>
                      <a:pt x="617" y="76"/>
                      <a:pt x="655" y="25"/>
                    </a:cubicBezTo>
                    <a:lnTo>
                      <a:pt x="655" y="25"/>
                    </a:lnTo>
                    <a:cubicBezTo>
                      <a:pt x="592" y="63"/>
                      <a:pt x="542" y="113"/>
                      <a:pt x="491" y="164"/>
                    </a:cubicBezTo>
                    <a:cubicBezTo>
                      <a:pt x="454" y="214"/>
                      <a:pt x="403" y="264"/>
                      <a:pt x="340" y="327"/>
                    </a:cubicBezTo>
                    <a:cubicBezTo>
                      <a:pt x="303" y="352"/>
                      <a:pt x="265" y="390"/>
                      <a:pt x="240" y="415"/>
                    </a:cubicBezTo>
                    <a:cubicBezTo>
                      <a:pt x="202" y="453"/>
                      <a:pt x="152" y="478"/>
                      <a:pt x="114" y="491"/>
                    </a:cubicBezTo>
                    <a:cubicBezTo>
                      <a:pt x="64" y="491"/>
                      <a:pt x="39" y="453"/>
                      <a:pt x="51" y="428"/>
                    </a:cubicBezTo>
                    <a:cubicBezTo>
                      <a:pt x="76" y="390"/>
                      <a:pt x="101" y="365"/>
                      <a:pt x="127" y="327"/>
                    </a:cubicBezTo>
                    <a:lnTo>
                      <a:pt x="252" y="164"/>
                    </a:lnTo>
                    <a:cubicBezTo>
                      <a:pt x="290" y="113"/>
                      <a:pt x="328" y="63"/>
                      <a:pt x="353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13;p25">
                <a:extLst>
                  <a:ext uri="{FF2B5EF4-FFF2-40B4-BE49-F238E27FC236}">
                    <a16:creationId xmlns:a16="http://schemas.microsoft.com/office/drawing/2014/main" id="{03FC086C-FDDC-4BB4-B553-2D548E48CE55}"/>
                  </a:ext>
                </a:extLst>
              </p:cNvPr>
              <p:cNvSpPr/>
              <p:nvPr/>
            </p:nvSpPr>
            <p:spPr>
              <a:xfrm>
                <a:off x="4630500" y="4131300"/>
                <a:ext cx="138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59" extrusionOk="0">
                    <a:moveTo>
                      <a:pt x="528" y="1"/>
                    </a:moveTo>
                    <a:lnTo>
                      <a:pt x="528" y="1"/>
                    </a:lnTo>
                    <a:cubicBezTo>
                      <a:pt x="428" y="102"/>
                      <a:pt x="315" y="190"/>
                      <a:pt x="189" y="278"/>
                    </a:cubicBezTo>
                    <a:cubicBezTo>
                      <a:pt x="164" y="290"/>
                      <a:pt x="139" y="303"/>
                      <a:pt x="113" y="328"/>
                    </a:cubicBezTo>
                    <a:cubicBezTo>
                      <a:pt x="99" y="335"/>
                      <a:pt x="89" y="342"/>
                      <a:pt x="80" y="342"/>
                    </a:cubicBezTo>
                    <a:cubicBezTo>
                      <a:pt x="74" y="342"/>
                      <a:pt x="68" y="339"/>
                      <a:pt x="63" y="328"/>
                    </a:cubicBezTo>
                    <a:cubicBezTo>
                      <a:pt x="51" y="290"/>
                      <a:pt x="63" y="252"/>
                      <a:pt x="76" y="227"/>
                    </a:cubicBezTo>
                    <a:cubicBezTo>
                      <a:pt x="101" y="177"/>
                      <a:pt x="139" y="139"/>
                      <a:pt x="139" y="139"/>
                    </a:cubicBezTo>
                    <a:lnTo>
                      <a:pt x="139" y="139"/>
                    </a:lnTo>
                    <a:cubicBezTo>
                      <a:pt x="101" y="152"/>
                      <a:pt x="63" y="177"/>
                      <a:pt x="38" y="215"/>
                    </a:cubicBezTo>
                    <a:cubicBezTo>
                      <a:pt x="25" y="227"/>
                      <a:pt x="13" y="252"/>
                      <a:pt x="13" y="265"/>
                    </a:cubicBezTo>
                    <a:cubicBezTo>
                      <a:pt x="0" y="290"/>
                      <a:pt x="0" y="303"/>
                      <a:pt x="13" y="328"/>
                    </a:cubicBezTo>
                    <a:cubicBezTo>
                      <a:pt x="25" y="340"/>
                      <a:pt x="38" y="353"/>
                      <a:pt x="63" y="353"/>
                    </a:cubicBezTo>
                    <a:cubicBezTo>
                      <a:pt x="72" y="357"/>
                      <a:pt x="80" y="359"/>
                      <a:pt x="88" y="359"/>
                    </a:cubicBezTo>
                    <a:cubicBezTo>
                      <a:pt x="105" y="359"/>
                      <a:pt x="122" y="353"/>
                      <a:pt x="139" y="353"/>
                    </a:cubicBezTo>
                    <a:cubicBezTo>
                      <a:pt x="164" y="340"/>
                      <a:pt x="201" y="315"/>
                      <a:pt x="227" y="303"/>
                    </a:cubicBezTo>
                    <a:cubicBezTo>
                      <a:pt x="466" y="164"/>
                      <a:pt x="554" y="1"/>
                      <a:pt x="52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14;p25">
                <a:extLst>
                  <a:ext uri="{FF2B5EF4-FFF2-40B4-BE49-F238E27FC236}">
                    <a16:creationId xmlns:a16="http://schemas.microsoft.com/office/drawing/2014/main" id="{5C7144DC-B739-4FA0-8E24-D49FB2ED3336}"/>
                  </a:ext>
                </a:extLst>
              </p:cNvPr>
              <p:cNvSpPr/>
              <p:nvPr/>
            </p:nvSpPr>
            <p:spPr>
              <a:xfrm>
                <a:off x="4217100" y="4082200"/>
                <a:ext cx="318475" cy="150350"/>
              </a:xfrm>
              <a:custGeom>
                <a:avLst/>
                <a:gdLst/>
                <a:ahLst/>
                <a:cxnLst/>
                <a:rect l="l" t="t" r="r" b="b"/>
                <a:pathLst>
                  <a:path w="12739" h="6014" extrusionOk="0">
                    <a:moveTo>
                      <a:pt x="6269" y="1"/>
                    </a:moveTo>
                    <a:cubicBezTo>
                      <a:pt x="5459" y="1"/>
                      <a:pt x="4324" y="139"/>
                      <a:pt x="2830" y="619"/>
                    </a:cubicBezTo>
                    <a:lnTo>
                      <a:pt x="0" y="1500"/>
                    </a:lnTo>
                    <a:lnTo>
                      <a:pt x="214" y="1764"/>
                    </a:lnTo>
                    <a:lnTo>
                      <a:pt x="1208" y="3021"/>
                    </a:lnTo>
                    <a:lnTo>
                      <a:pt x="1409" y="3273"/>
                    </a:lnTo>
                    <a:lnTo>
                      <a:pt x="3370" y="2644"/>
                    </a:lnTo>
                    <a:lnTo>
                      <a:pt x="1748" y="4555"/>
                    </a:lnTo>
                    <a:lnTo>
                      <a:pt x="7042" y="6014"/>
                    </a:lnTo>
                    <a:lnTo>
                      <a:pt x="9369" y="4316"/>
                    </a:lnTo>
                    <a:lnTo>
                      <a:pt x="9507" y="5310"/>
                    </a:lnTo>
                    <a:lnTo>
                      <a:pt x="12739" y="4694"/>
                    </a:lnTo>
                    <a:cubicBezTo>
                      <a:pt x="12739" y="4694"/>
                      <a:pt x="12512" y="3650"/>
                      <a:pt x="12336" y="2669"/>
                    </a:cubicBezTo>
                    <a:cubicBezTo>
                      <a:pt x="12135" y="1475"/>
                      <a:pt x="10362" y="959"/>
                      <a:pt x="10362" y="959"/>
                    </a:cubicBezTo>
                    <a:lnTo>
                      <a:pt x="7872" y="255"/>
                    </a:lnTo>
                    <a:cubicBezTo>
                      <a:pt x="7872" y="255"/>
                      <a:pt x="7368" y="1"/>
                      <a:pt x="626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15;p25">
                <a:extLst>
                  <a:ext uri="{FF2B5EF4-FFF2-40B4-BE49-F238E27FC236}">
                    <a16:creationId xmlns:a16="http://schemas.microsoft.com/office/drawing/2014/main" id="{A14DAE4E-9ECE-41F1-91AA-7B62F8564893}"/>
                  </a:ext>
                </a:extLst>
              </p:cNvPr>
              <p:cNvSpPr/>
              <p:nvPr/>
            </p:nvSpPr>
            <p:spPr>
              <a:xfrm>
                <a:off x="4615400" y="4138550"/>
                <a:ext cx="97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28" extrusionOk="0">
                    <a:moveTo>
                      <a:pt x="1" y="0"/>
                    </a:moveTo>
                    <a:cubicBezTo>
                      <a:pt x="89" y="38"/>
                      <a:pt x="164" y="88"/>
                      <a:pt x="227" y="138"/>
                    </a:cubicBezTo>
                    <a:cubicBezTo>
                      <a:pt x="328" y="226"/>
                      <a:pt x="340" y="327"/>
                      <a:pt x="353" y="327"/>
                    </a:cubicBezTo>
                    <a:cubicBezTo>
                      <a:pt x="365" y="327"/>
                      <a:pt x="390" y="214"/>
                      <a:pt x="277" y="126"/>
                    </a:cubicBezTo>
                    <a:cubicBezTo>
                      <a:pt x="202" y="50"/>
                      <a:pt x="101" y="0"/>
                      <a:pt x="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16;p25">
                <a:extLst>
                  <a:ext uri="{FF2B5EF4-FFF2-40B4-BE49-F238E27FC236}">
                    <a16:creationId xmlns:a16="http://schemas.microsoft.com/office/drawing/2014/main" id="{BB785162-C686-4F99-8A62-EF0C33912325}"/>
                  </a:ext>
                </a:extLst>
              </p:cNvPr>
              <p:cNvSpPr/>
              <p:nvPr/>
            </p:nvSpPr>
            <p:spPr>
              <a:xfrm>
                <a:off x="4528325" y="4208950"/>
                <a:ext cx="53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5" extrusionOk="0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9" y="76"/>
                      <a:pt x="88" y="190"/>
                      <a:pt x="51" y="290"/>
                    </a:cubicBezTo>
                    <a:cubicBezTo>
                      <a:pt x="13" y="391"/>
                      <a:pt x="0" y="491"/>
                      <a:pt x="13" y="604"/>
                    </a:cubicBezTo>
                    <a:cubicBezTo>
                      <a:pt x="51" y="504"/>
                      <a:pt x="88" y="403"/>
                      <a:pt x="114" y="303"/>
                    </a:cubicBezTo>
                    <a:cubicBezTo>
                      <a:pt x="151" y="202"/>
                      <a:pt x="189" y="101"/>
                      <a:pt x="214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17;p25">
                <a:extLst>
                  <a:ext uri="{FF2B5EF4-FFF2-40B4-BE49-F238E27FC236}">
                    <a16:creationId xmlns:a16="http://schemas.microsoft.com/office/drawing/2014/main" id="{B79B09C8-58F0-4780-99E9-54D6AEE3B5EF}"/>
                  </a:ext>
                </a:extLst>
              </p:cNvPr>
              <p:cNvSpPr/>
              <p:nvPr/>
            </p:nvSpPr>
            <p:spPr>
              <a:xfrm>
                <a:off x="4251375" y="4143250"/>
                <a:ext cx="676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81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3" y="1"/>
                      <a:pt x="2100" y="177"/>
                      <a:pt x="1346" y="391"/>
                    </a:cubicBezTo>
                    <a:cubicBezTo>
                      <a:pt x="604" y="617"/>
                      <a:pt x="0" y="806"/>
                      <a:pt x="0" y="818"/>
                    </a:cubicBezTo>
                    <a:cubicBezTo>
                      <a:pt x="0" y="819"/>
                      <a:pt x="2" y="819"/>
                      <a:pt x="3" y="819"/>
                    </a:cubicBezTo>
                    <a:cubicBezTo>
                      <a:pt x="54" y="819"/>
                      <a:pt x="654" y="647"/>
                      <a:pt x="1371" y="428"/>
                    </a:cubicBezTo>
                    <a:cubicBezTo>
                      <a:pt x="2112" y="202"/>
                      <a:pt x="2703" y="1"/>
                      <a:pt x="27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18;p25">
                <a:extLst>
                  <a:ext uri="{FF2B5EF4-FFF2-40B4-BE49-F238E27FC236}">
                    <a16:creationId xmlns:a16="http://schemas.microsoft.com/office/drawing/2014/main" id="{D0319ED1-9D9C-4D7E-8705-C595E6A18710}"/>
                  </a:ext>
                </a:extLst>
              </p:cNvPr>
              <p:cNvSpPr/>
              <p:nvPr/>
            </p:nvSpPr>
            <p:spPr>
              <a:xfrm>
                <a:off x="4434325" y="4167475"/>
                <a:ext cx="43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484" extrusionOk="0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698" y="13"/>
                      <a:pt x="1673" y="38"/>
                      <a:pt x="1660" y="63"/>
                    </a:cubicBezTo>
                    <a:cubicBezTo>
                      <a:pt x="1610" y="101"/>
                      <a:pt x="1547" y="164"/>
                      <a:pt x="1484" y="226"/>
                    </a:cubicBezTo>
                    <a:cubicBezTo>
                      <a:pt x="1334" y="365"/>
                      <a:pt x="1132" y="541"/>
                      <a:pt x="893" y="755"/>
                    </a:cubicBezTo>
                    <a:cubicBezTo>
                      <a:pt x="654" y="956"/>
                      <a:pt x="416" y="1132"/>
                      <a:pt x="265" y="1270"/>
                    </a:cubicBezTo>
                    <a:lnTo>
                      <a:pt x="63" y="1421"/>
                    </a:lnTo>
                    <a:cubicBezTo>
                      <a:pt x="26" y="1459"/>
                      <a:pt x="1" y="1484"/>
                      <a:pt x="1" y="1484"/>
                    </a:cubicBezTo>
                    <a:cubicBezTo>
                      <a:pt x="26" y="1471"/>
                      <a:pt x="63" y="1446"/>
                      <a:pt x="89" y="1434"/>
                    </a:cubicBezTo>
                    <a:cubicBezTo>
                      <a:pt x="139" y="1396"/>
                      <a:pt x="214" y="1333"/>
                      <a:pt x="290" y="1270"/>
                    </a:cubicBezTo>
                    <a:cubicBezTo>
                      <a:pt x="466" y="1144"/>
                      <a:pt x="692" y="968"/>
                      <a:pt x="931" y="755"/>
                    </a:cubicBezTo>
                    <a:cubicBezTo>
                      <a:pt x="1170" y="553"/>
                      <a:pt x="1371" y="365"/>
                      <a:pt x="1510" y="226"/>
                    </a:cubicBezTo>
                    <a:cubicBezTo>
                      <a:pt x="1572" y="151"/>
                      <a:pt x="1635" y="101"/>
                      <a:pt x="1673" y="63"/>
                    </a:cubicBezTo>
                    <a:cubicBezTo>
                      <a:pt x="1686" y="38"/>
                      <a:pt x="1698" y="25"/>
                      <a:pt x="17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19;p25">
                <a:extLst>
                  <a:ext uri="{FF2B5EF4-FFF2-40B4-BE49-F238E27FC236}">
                    <a16:creationId xmlns:a16="http://schemas.microsoft.com/office/drawing/2014/main" id="{3FEDBE3F-6318-47E7-966A-8C21DEC85A62}"/>
                  </a:ext>
                </a:extLst>
              </p:cNvPr>
              <p:cNvSpPr/>
              <p:nvPr/>
            </p:nvSpPr>
            <p:spPr>
              <a:xfrm>
                <a:off x="4405400" y="3993175"/>
                <a:ext cx="1716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6867" h="4546" extrusionOk="0">
                    <a:moveTo>
                      <a:pt x="3860" y="0"/>
                    </a:moveTo>
                    <a:cubicBezTo>
                      <a:pt x="3755" y="0"/>
                      <a:pt x="3657" y="6"/>
                      <a:pt x="3572" y="18"/>
                    </a:cubicBezTo>
                    <a:cubicBezTo>
                      <a:pt x="3056" y="68"/>
                      <a:pt x="2566" y="282"/>
                      <a:pt x="2164" y="609"/>
                    </a:cubicBezTo>
                    <a:cubicBezTo>
                      <a:pt x="1937" y="798"/>
                      <a:pt x="1749" y="1037"/>
                      <a:pt x="1409" y="1150"/>
                    </a:cubicBezTo>
                    <a:cubicBezTo>
                      <a:pt x="1170" y="1238"/>
                      <a:pt x="894" y="1225"/>
                      <a:pt x="642" y="1313"/>
                    </a:cubicBezTo>
                    <a:cubicBezTo>
                      <a:pt x="428" y="1389"/>
                      <a:pt x="252" y="1540"/>
                      <a:pt x="152" y="1754"/>
                    </a:cubicBezTo>
                    <a:cubicBezTo>
                      <a:pt x="1" y="2068"/>
                      <a:pt x="126" y="2458"/>
                      <a:pt x="453" y="2609"/>
                    </a:cubicBezTo>
                    <a:cubicBezTo>
                      <a:pt x="592" y="2697"/>
                      <a:pt x="13" y="2986"/>
                      <a:pt x="114" y="3086"/>
                    </a:cubicBezTo>
                    <a:cubicBezTo>
                      <a:pt x="214" y="3200"/>
                      <a:pt x="667" y="3489"/>
                      <a:pt x="705" y="3640"/>
                    </a:cubicBezTo>
                    <a:cubicBezTo>
                      <a:pt x="818" y="4055"/>
                      <a:pt x="1661" y="4042"/>
                      <a:pt x="2352" y="4080"/>
                    </a:cubicBezTo>
                    <a:cubicBezTo>
                      <a:pt x="2491" y="4080"/>
                      <a:pt x="2641" y="4080"/>
                      <a:pt x="2767" y="4092"/>
                    </a:cubicBezTo>
                    <a:cubicBezTo>
                      <a:pt x="2968" y="4143"/>
                      <a:pt x="3157" y="4218"/>
                      <a:pt x="3333" y="4319"/>
                    </a:cubicBezTo>
                    <a:cubicBezTo>
                      <a:pt x="3717" y="4468"/>
                      <a:pt x="4121" y="4545"/>
                      <a:pt x="4527" y="4545"/>
                    </a:cubicBezTo>
                    <a:cubicBezTo>
                      <a:pt x="4839" y="4545"/>
                      <a:pt x="5152" y="4500"/>
                      <a:pt x="5458" y="4407"/>
                    </a:cubicBezTo>
                    <a:cubicBezTo>
                      <a:pt x="6188" y="4180"/>
                      <a:pt x="6741" y="3652"/>
                      <a:pt x="6615" y="3200"/>
                    </a:cubicBezTo>
                    <a:cubicBezTo>
                      <a:pt x="6577" y="3024"/>
                      <a:pt x="6426" y="2860"/>
                      <a:pt x="6452" y="2671"/>
                    </a:cubicBezTo>
                    <a:cubicBezTo>
                      <a:pt x="6477" y="2508"/>
                      <a:pt x="6615" y="2345"/>
                      <a:pt x="6703" y="2181"/>
                    </a:cubicBezTo>
                    <a:cubicBezTo>
                      <a:pt x="6867" y="1930"/>
                      <a:pt x="6854" y="1603"/>
                      <a:pt x="6678" y="1351"/>
                    </a:cubicBezTo>
                    <a:cubicBezTo>
                      <a:pt x="6452" y="1087"/>
                      <a:pt x="6137" y="911"/>
                      <a:pt x="5785" y="861"/>
                    </a:cubicBezTo>
                    <a:lnTo>
                      <a:pt x="5270" y="458"/>
                    </a:lnTo>
                    <a:cubicBezTo>
                      <a:pt x="5164" y="163"/>
                      <a:pt x="4412" y="0"/>
                      <a:pt x="38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20;p25">
                <a:extLst>
                  <a:ext uri="{FF2B5EF4-FFF2-40B4-BE49-F238E27FC236}">
                    <a16:creationId xmlns:a16="http://schemas.microsoft.com/office/drawing/2014/main" id="{EAAC1B87-7D80-4E2F-89D9-2514A44041F4}"/>
                  </a:ext>
                </a:extLst>
              </p:cNvPr>
              <p:cNvSpPr/>
              <p:nvPr/>
            </p:nvSpPr>
            <p:spPr>
              <a:xfrm>
                <a:off x="4405100" y="4001475"/>
                <a:ext cx="149975" cy="129325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5173" extrusionOk="0">
                    <a:moveTo>
                      <a:pt x="3270" y="1"/>
                    </a:moveTo>
                    <a:cubicBezTo>
                      <a:pt x="3270" y="1"/>
                      <a:pt x="1610" y="1447"/>
                      <a:pt x="1094" y="2138"/>
                    </a:cubicBezTo>
                    <a:cubicBezTo>
                      <a:pt x="553" y="2868"/>
                      <a:pt x="1258" y="3195"/>
                      <a:pt x="1258" y="3195"/>
                    </a:cubicBezTo>
                    <a:cubicBezTo>
                      <a:pt x="1258" y="3195"/>
                      <a:pt x="830" y="3622"/>
                      <a:pt x="415" y="4024"/>
                    </a:cubicBezTo>
                    <a:cubicBezTo>
                      <a:pt x="0" y="4402"/>
                      <a:pt x="189" y="4880"/>
                      <a:pt x="830" y="5081"/>
                    </a:cubicBezTo>
                    <a:cubicBezTo>
                      <a:pt x="1025" y="5143"/>
                      <a:pt x="1240" y="5173"/>
                      <a:pt x="1455" y="5173"/>
                    </a:cubicBezTo>
                    <a:cubicBezTo>
                      <a:pt x="1932" y="5173"/>
                      <a:pt x="2410" y="5026"/>
                      <a:pt x="2679" y="4766"/>
                    </a:cubicBezTo>
                    <a:lnTo>
                      <a:pt x="5998" y="1510"/>
                    </a:lnTo>
                    <a:cubicBezTo>
                      <a:pt x="5785" y="667"/>
                      <a:pt x="4665" y="5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21;p25">
                <a:extLst>
                  <a:ext uri="{FF2B5EF4-FFF2-40B4-BE49-F238E27FC236}">
                    <a16:creationId xmlns:a16="http://schemas.microsoft.com/office/drawing/2014/main" id="{AE7733E7-B507-4DDD-AF20-C235CAB6FD9C}"/>
                  </a:ext>
                </a:extLst>
              </p:cNvPr>
              <p:cNvSpPr/>
              <p:nvPr/>
            </p:nvSpPr>
            <p:spPr>
              <a:xfrm>
                <a:off x="4462625" y="4031025"/>
                <a:ext cx="850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87" extrusionOk="0">
                    <a:moveTo>
                      <a:pt x="189" y="1"/>
                    </a:moveTo>
                    <a:cubicBezTo>
                      <a:pt x="140" y="1"/>
                      <a:pt x="93" y="17"/>
                      <a:pt x="51" y="51"/>
                    </a:cubicBezTo>
                    <a:cubicBezTo>
                      <a:pt x="0" y="89"/>
                      <a:pt x="13" y="151"/>
                      <a:pt x="88" y="177"/>
                    </a:cubicBezTo>
                    <a:cubicBezTo>
                      <a:pt x="106" y="184"/>
                      <a:pt x="125" y="187"/>
                      <a:pt x="146" y="187"/>
                    </a:cubicBezTo>
                    <a:cubicBezTo>
                      <a:pt x="197" y="187"/>
                      <a:pt x="253" y="166"/>
                      <a:pt x="290" y="139"/>
                    </a:cubicBezTo>
                    <a:cubicBezTo>
                      <a:pt x="340" y="89"/>
                      <a:pt x="327" y="38"/>
                      <a:pt x="264" y="13"/>
                    </a:cubicBezTo>
                    <a:cubicBezTo>
                      <a:pt x="239" y="5"/>
                      <a:pt x="214" y="1"/>
                      <a:pt x="18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22;p25">
                <a:extLst>
                  <a:ext uri="{FF2B5EF4-FFF2-40B4-BE49-F238E27FC236}">
                    <a16:creationId xmlns:a16="http://schemas.microsoft.com/office/drawing/2014/main" id="{6B1CA25C-F082-48FB-9088-6B6CB368BAC2}"/>
                  </a:ext>
                </a:extLst>
              </p:cNvPr>
              <p:cNvSpPr/>
              <p:nvPr/>
            </p:nvSpPr>
            <p:spPr>
              <a:xfrm>
                <a:off x="4461675" y="4027875"/>
                <a:ext cx="135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03" extrusionOk="0">
                    <a:moveTo>
                      <a:pt x="114" y="1"/>
                    </a:moveTo>
                    <a:cubicBezTo>
                      <a:pt x="38" y="13"/>
                      <a:pt x="1" y="26"/>
                      <a:pt x="1" y="39"/>
                    </a:cubicBezTo>
                    <a:cubicBezTo>
                      <a:pt x="1" y="51"/>
                      <a:pt x="151" y="39"/>
                      <a:pt x="290" y="76"/>
                    </a:cubicBezTo>
                    <a:cubicBezTo>
                      <a:pt x="416" y="127"/>
                      <a:pt x="478" y="202"/>
                      <a:pt x="504" y="202"/>
                    </a:cubicBezTo>
                    <a:cubicBezTo>
                      <a:pt x="541" y="189"/>
                      <a:pt x="529" y="164"/>
                      <a:pt x="504" y="139"/>
                    </a:cubicBezTo>
                    <a:cubicBezTo>
                      <a:pt x="466" y="76"/>
                      <a:pt x="416" y="39"/>
                      <a:pt x="353" y="26"/>
                    </a:cubicBezTo>
                    <a:cubicBezTo>
                      <a:pt x="277" y="1"/>
                      <a:pt x="189" y="1"/>
                      <a:pt x="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23;p25">
                <a:extLst>
                  <a:ext uri="{FF2B5EF4-FFF2-40B4-BE49-F238E27FC236}">
                    <a16:creationId xmlns:a16="http://schemas.microsoft.com/office/drawing/2014/main" id="{90D29B3C-233E-46CC-BFCD-E2132C3E00DE}"/>
                  </a:ext>
                </a:extLst>
              </p:cNvPr>
              <p:cNvSpPr/>
              <p:nvPr/>
            </p:nvSpPr>
            <p:spPr>
              <a:xfrm>
                <a:off x="4497200" y="4042650"/>
                <a:ext cx="88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0" extrusionOk="0">
                    <a:moveTo>
                      <a:pt x="190" y="1"/>
                    </a:moveTo>
                    <a:cubicBezTo>
                      <a:pt x="140" y="1"/>
                      <a:pt x="93" y="18"/>
                      <a:pt x="51" y="51"/>
                    </a:cubicBezTo>
                    <a:cubicBezTo>
                      <a:pt x="1" y="89"/>
                      <a:pt x="26" y="152"/>
                      <a:pt x="89" y="177"/>
                    </a:cubicBezTo>
                    <a:cubicBezTo>
                      <a:pt x="114" y="185"/>
                      <a:pt x="139" y="189"/>
                      <a:pt x="164" y="189"/>
                    </a:cubicBezTo>
                    <a:cubicBezTo>
                      <a:pt x="213" y="189"/>
                      <a:pt x="260" y="173"/>
                      <a:pt x="302" y="139"/>
                    </a:cubicBezTo>
                    <a:cubicBezTo>
                      <a:pt x="353" y="89"/>
                      <a:pt x="327" y="39"/>
                      <a:pt x="265" y="13"/>
                    </a:cubicBezTo>
                    <a:cubicBezTo>
                      <a:pt x="239" y="5"/>
                      <a:pt x="214" y="1"/>
                      <a:pt x="1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24;p25">
                <a:extLst>
                  <a:ext uri="{FF2B5EF4-FFF2-40B4-BE49-F238E27FC236}">
                    <a16:creationId xmlns:a16="http://schemas.microsoft.com/office/drawing/2014/main" id="{40462645-4F78-47D6-9016-E4BA76FEB7D7}"/>
                  </a:ext>
                </a:extLst>
              </p:cNvPr>
              <p:cNvSpPr/>
              <p:nvPr/>
            </p:nvSpPr>
            <p:spPr>
              <a:xfrm>
                <a:off x="4497200" y="4040150"/>
                <a:ext cx="135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02" extrusionOk="0">
                    <a:moveTo>
                      <a:pt x="114" y="0"/>
                    </a:moveTo>
                    <a:cubicBezTo>
                      <a:pt x="26" y="13"/>
                      <a:pt x="1" y="25"/>
                      <a:pt x="1" y="38"/>
                    </a:cubicBezTo>
                    <a:cubicBezTo>
                      <a:pt x="1" y="51"/>
                      <a:pt x="151" y="38"/>
                      <a:pt x="290" y="76"/>
                    </a:cubicBezTo>
                    <a:cubicBezTo>
                      <a:pt x="428" y="126"/>
                      <a:pt x="491" y="201"/>
                      <a:pt x="516" y="201"/>
                    </a:cubicBezTo>
                    <a:cubicBezTo>
                      <a:pt x="541" y="189"/>
                      <a:pt x="529" y="164"/>
                      <a:pt x="516" y="139"/>
                    </a:cubicBezTo>
                    <a:cubicBezTo>
                      <a:pt x="478" y="76"/>
                      <a:pt x="416" y="38"/>
                      <a:pt x="353" y="25"/>
                    </a:cubicBezTo>
                    <a:cubicBezTo>
                      <a:pt x="277" y="0"/>
                      <a:pt x="189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25;p25">
                <a:extLst>
                  <a:ext uri="{FF2B5EF4-FFF2-40B4-BE49-F238E27FC236}">
                    <a16:creationId xmlns:a16="http://schemas.microsoft.com/office/drawing/2014/main" id="{1B6C26D2-1BC8-49F7-ADB0-69057295B8C0}"/>
                  </a:ext>
                </a:extLst>
              </p:cNvPr>
              <p:cNvSpPr/>
              <p:nvPr/>
            </p:nvSpPr>
            <p:spPr>
              <a:xfrm>
                <a:off x="4459150" y="4035425"/>
                <a:ext cx="289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56" extrusionOk="0">
                    <a:moveTo>
                      <a:pt x="1158" y="1"/>
                    </a:moveTo>
                    <a:lnTo>
                      <a:pt x="1158" y="1"/>
                    </a:lnTo>
                    <a:cubicBezTo>
                      <a:pt x="906" y="114"/>
                      <a:pt x="655" y="240"/>
                      <a:pt x="403" y="378"/>
                    </a:cubicBezTo>
                    <a:lnTo>
                      <a:pt x="114" y="529"/>
                    </a:lnTo>
                    <a:cubicBezTo>
                      <a:pt x="76" y="554"/>
                      <a:pt x="26" y="579"/>
                      <a:pt x="1" y="617"/>
                    </a:cubicBezTo>
                    <a:cubicBezTo>
                      <a:pt x="1" y="642"/>
                      <a:pt x="14" y="655"/>
                      <a:pt x="26" y="667"/>
                    </a:cubicBezTo>
                    <a:cubicBezTo>
                      <a:pt x="39" y="680"/>
                      <a:pt x="64" y="692"/>
                      <a:pt x="89" y="692"/>
                    </a:cubicBezTo>
                    <a:cubicBezTo>
                      <a:pt x="152" y="717"/>
                      <a:pt x="240" y="743"/>
                      <a:pt x="315" y="755"/>
                    </a:cubicBezTo>
                    <a:cubicBezTo>
                      <a:pt x="252" y="717"/>
                      <a:pt x="190" y="680"/>
                      <a:pt x="114" y="667"/>
                    </a:cubicBezTo>
                    <a:cubicBezTo>
                      <a:pt x="76" y="655"/>
                      <a:pt x="51" y="629"/>
                      <a:pt x="64" y="617"/>
                    </a:cubicBezTo>
                    <a:cubicBezTo>
                      <a:pt x="89" y="592"/>
                      <a:pt x="114" y="566"/>
                      <a:pt x="152" y="554"/>
                    </a:cubicBezTo>
                    <a:lnTo>
                      <a:pt x="454" y="403"/>
                    </a:lnTo>
                    <a:cubicBezTo>
                      <a:pt x="693" y="290"/>
                      <a:pt x="932" y="152"/>
                      <a:pt x="115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6;p25">
                <a:extLst>
                  <a:ext uri="{FF2B5EF4-FFF2-40B4-BE49-F238E27FC236}">
                    <a16:creationId xmlns:a16="http://schemas.microsoft.com/office/drawing/2014/main" id="{0FAE2C2F-699A-4A7A-AD5E-37F88C13A905}"/>
                  </a:ext>
                </a:extLst>
              </p:cNvPr>
              <p:cNvSpPr/>
              <p:nvPr/>
            </p:nvSpPr>
            <p:spPr>
              <a:xfrm>
                <a:off x="4432450" y="4081325"/>
                <a:ext cx="4465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41" extrusionOk="0">
                    <a:moveTo>
                      <a:pt x="151" y="1"/>
                    </a:moveTo>
                    <a:lnTo>
                      <a:pt x="0" y="164"/>
                    </a:lnTo>
                    <a:cubicBezTo>
                      <a:pt x="297" y="280"/>
                      <a:pt x="608" y="340"/>
                      <a:pt x="918" y="340"/>
                    </a:cubicBezTo>
                    <a:cubicBezTo>
                      <a:pt x="1211" y="340"/>
                      <a:pt x="1505" y="287"/>
                      <a:pt x="1786" y="177"/>
                    </a:cubicBezTo>
                    <a:lnTo>
                      <a:pt x="1786" y="177"/>
                    </a:lnTo>
                    <a:cubicBezTo>
                      <a:pt x="1661" y="188"/>
                      <a:pt x="1537" y="194"/>
                      <a:pt x="1413" y="194"/>
                    </a:cubicBezTo>
                    <a:cubicBezTo>
                      <a:pt x="985" y="194"/>
                      <a:pt x="560" y="127"/>
                      <a:pt x="151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27;p25">
                <a:extLst>
                  <a:ext uri="{FF2B5EF4-FFF2-40B4-BE49-F238E27FC236}">
                    <a16:creationId xmlns:a16="http://schemas.microsoft.com/office/drawing/2014/main" id="{4AA107A1-0981-48D3-B95A-248A44ABD9A1}"/>
                  </a:ext>
                </a:extLst>
              </p:cNvPr>
              <p:cNvSpPr/>
              <p:nvPr/>
            </p:nvSpPr>
            <p:spPr>
              <a:xfrm>
                <a:off x="4502850" y="4034800"/>
                <a:ext cx="132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3" extrusionOk="0">
                    <a:moveTo>
                      <a:pt x="114" y="0"/>
                    </a:moveTo>
                    <a:cubicBezTo>
                      <a:pt x="39" y="0"/>
                      <a:pt x="1" y="13"/>
                      <a:pt x="1" y="13"/>
                    </a:cubicBezTo>
                    <a:cubicBezTo>
                      <a:pt x="1" y="26"/>
                      <a:pt x="39" y="26"/>
                      <a:pt x="89" y="38"/>
                    </a:cubicBezTo>
                    <a:cubicBezTo>
                      <a:pt x="152" y="63"/>
                      <a:pt x="215" y="76"/>
                      <a:pt x="290" y="114"/>
                    </a:cubicBezTo>
                    <a:cubicBezTo>
                      <a:pt x="340" y="126"/>
                      <a:pt x="391" y="164"/>
                      <a:pt x="441" y="202"/>
                    </a:cubicBezTo>
                    <a:cubicBezTo>
                      <a:pt x="472" y="222"/>
                      <a:pt x="486" y="243"/>
                      <a:pt x="504" y="243"/>
                    </a:cubicBezTo>
                    <a:cubicBezTo>
                      <a:pt x="508" y="243"/>
                      <a:pt x="512" y="242"/>
                      <a:pt x="516" y="239"/>
                    </a:cubicBezTo>
                    <a:cubicBezTo>
                      <a:pt x="529" y="239"/>
                      <a:pt x="529" y="214"/>
                      <a:pt x="516" y="177"/>
                    </a:cubicBezTo>
                    <a:cubicBezTo>
                      <a:pt x="466" y="114"/>
                      <a:pt x="416" y="76"/>
                      <a:pt x="353" y="51"/>
                    </a:cubicBezTo>
                    <a:cubicBezTo>
                      <a:pt x="278" y="13"/>
                      <a:pt x="190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28;p25">
                <a:extLst>
                  <a:ext uri="{FF2B5EF4-FFF2-40B4-BE49-F238E27FC236}">
                    <a16:creationId xmlns:a16="http://schemas.microsoft.com/office/drawing/2014/main" id="{F79DD0C2-569C-46DA-8572-3EFA22285994}"/>
                  </a:ext>
                </a:extLst>
              </p:cNvPr>
              <p:cNvSpPr/>
              <p:nvPr/>
            </p:nvSpPr>
            <p:spPr>
              <a:xfrm>
                <a:off x="4470800" y="4024925"/>
                <a:ext cx="107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7" extrusionOk="0">
                    <a:moveTo>
                      <a:pt x="69" y="1"/>
                    </a:moveTo>
                    <a:cubicBezTo>
                      <a:pt x="51" y="1"/>
                      <a:pt x="32" y="3"/>
                      <a:pt x="13" y="6"/>
                    </a:cubicBezTo>
                    <a:cubicBezTo>
                      <a:pt x="0" y="31"/>
                      <a:pt x="76" y="69"/>
                      <a:pt x="176" y="106"/>
                    </a:cubicBezTo>
                    <a:cubicBezTo>
                      <a:pt x="232" y="125"/>
                      <a:pt x="287" y="136"/>
                      <a:pt x="342" y="136"/>
                    </a:cubicBezTo>
                    <a:cubicBezTo>
                      <a:pt x="362" y="136"/>
                      <a:pt x="382" y="135"/>
                      <a:pt x="403" y="131"/>
                    </a:cubicBezTo>
                    <a:cubicBezTo>
                      <a:pt x="428" y="119"/>
                      <a:pt x="352" y="81"/>
                      <a:pt x="239" y="43"/>
                    </a:cubicBezTo>
                    <a:cubicBezTo>
                      <a:pt x="183" y="15"/>
                      <a:pt x="126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29;p25">
                <a:extLst>
                  <a:ext uri="{FF2B5EF4-FFF2-40B4-BE49-F238E27FC236}">
                    <a16:creationId xmlns:a16="http://schemas.microsoft.com/office/drawing/2014/main" id="{10E92847-575D-4A4F-A46C-975CFA07D878}"/>
                  </a:ext>
                </a:extLst>
              </p:cNvPr>
              <p:cNvSpPr/>
              <p:nvPr/>
            </p:nvSpPr>
            <p:spPr>
              <a:xfrm>
                <a:off x="4460425" y="4060075"/>
                <a:ext cx="129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74" extrusionOk="0">
                    <a:moveTo>
                      <a:pt x="276" y="0"/>
                    </a:moveTo>
                    <a:cubicBezTo>
                      <a:pt x="250" y="0"/>
                      <a:pt x="225" y="3"/>
                      <a:pt x="201" y="8"/>
                    </a:cubicBezTo>
                    <a:cubicBezTo>
                      <a:pt x="88" y="33"/>
                      <a:pt x="0" y="121"/>
                      <a:pt x="38" y="197"/>
                    </a:cubicBezTo>
                    <a:cubicBezTo>
                      <a:pt x="95" y="245"/>
                      <a:pt x="167" y="273"/>
                      <a:pt x="239" y="273"/>
                    </a:cubicBezTo>
                    <a:cubicBezTo>
                      <a:pt x="278" y="273"/>
                      <a:pt x="317" y="265"/>
                      <a:pt x="352" y="247"/>
                    </a:cubicBezTo>
                    <a:cubicBezTo>
                      <a:pt x="478" y="209"/>
                      <a:pt x="516" y="109"/>
                      <a:pt x="453" y="46"/>
                    </a:cubicBezTo>
                    <a:lnTo>
                      <a:pt x="453" y="46"/>
                    </a:lnTo>
                    <a:lnTo>
                      <a:pt x="461" y="61"/>
                    </a:lnTo>
                    <a:lnTo>
                      <a:pt x="461" y="61"/>
                    </a:lnTo>
                    <a:cubicBezTo>
                      <a:pt x="427" y="2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0;p25">
                <a:extLst>
                  <a:ext uri="{FF2B5EF4-FFF2-40B4-BE49-F238E27FC236}">
                    <a16:creationId xmlns:a16="http://schemas.microsoft.com/office/drawing/2014/main" id="{9247F9AB-C110-4EE8-99F0-98BD377FB771}"/>
                  </a:ext>
                </a:extLst>
              </p:cNvPr>
              <p:cNvSpPr/>
              <p:nvPr/>
            </p:nvSpPr>
            <p:spPr>
              <a:xfrm>
                <a:off x="4457900" y="4059325"/>
                <a:ext cx="182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91" extrusionOk="0">
                    <a:moveTo>
                      <a:pt x="717" y="0"/>
                    </a:moveTo>
                    <a:lnTo>
                      <a:pt x="717" y="0"/>
                    </a:lnTo>
                    <a:cubicBezTo>
                      <a:pt x="617" y="51"/>
                      <a:pt x="504" y="101"/>
                      <a:pt x="391" y="126"/>
                    </a:cubicBezTo>
                    <a:cubicBezTo>
                      <a:pt x="265" y="126"/>
                      <a:pt x="139" y="126"/>
                      <a:pt x="13" y="101"/>
                    </a:cubicBezTo>
                    <a:cubicBezTo>
                      <a:pt x="1" y="101"/>
                      <a:pt x="26" y="139"/>
                      <a:pt x="101" y="164"/>
                    </a:cubicBezTo>
                    <a:cubicBezTo>
                      <a:pt x="163" y="179"/>
                      <a:pt x="226" y="190"/>
                      <a:pt x="291" y="190"/>
                    </a:cubicBezTo>
                    <a:cubicBezTo>
                      <a:pt x="331" y="190"/>
                      <a:pt x="372" y="186"/>
                      <a:pt x="416" y="176"/>
                    </a:cubicBezTo>
                    <a:cubicBezTo>
                      <a:pt x="504" y="164"/>
                      <a:pt x="604" y="126"/>
                      <a:pt x="680" y="76"/>
                    </a:cubicBezTo>
                    <a:cubicBezTo>
                      <a:pt x="717" y="38"/>
                      <a:pt x="730" y="13"/>
                      <a:pt x="7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1;p25">
                <a:extLst>
                  <a:ext uri="{FF2B5EF4-FFF2-40B4-BE49-F238E27FC236}">
                    <a16:creationId xmlns:a16="http://schemas.microsoft.com/office/drawing/2014/main" id="{4D615D32-0327-4A5B-B2B0-43D576E66E63}"/>
                  </a:ext>
                </a:extLst>
              </p:cNvPr>
              <p:cNvSpPr/>
              <p:nvPr/>
            </p:nvSpPr>
            <p:spPr>
              <a:xfrm>
                <a:off x="4471100" y="3996200"/>
                <a:ext cx="10095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387" extrusionOk="0">
                    <a:moveTo>
                      <a:pt x="1334" y="0"/>
                    </a:moveTo>
                    <a:cubicBezTo>
                      <a:pt x="1228" y="0"/>
                      <a:pt x="1122" y="12"/>
                      <a:pt x="1019" y="36"/>
                    </a:cubicBezTo>
                    <a:cubicBezTo>
                      <a:pt x="680" y="73"/>
                      <a:pt x="366" y="237"/>
                      <a:pt x="127" y="476"/>
                    </a:cubicBezTo>
                    <a:cubicBezTo>
                      <a:pt x="39" y="539"/>
                      <a:pt x="1" y="652"/>
                      <a:pt x="26" y="752"/>
                    </a:cubicBezTo>
                    <a:cubicBezTo>
                      <a:pt x="101" y="953"/>
                      <a:pt x="554" y="966"/>
                      <a:pt x="692" y="1155"/>
                    </a:cubicBezTo>
                    <a:lnTo>
                      <a:pt x="989" y="950"/>
                    </a:lnTo>
                    <a:lnTo>
                      <a:pt x="989" y="950"/>
                    </a:lnTo>
                    <a:cubicBezTo>
                      <a:pt x="907" y="1038"/>
                      <a:pt x="918" y="1196"/>
                      <a:pt x="1032" y="1268"/>
                    </a:cubicBezTo>
                    <a:cubicBezTo>
                      <a:pt x="1195" y="1356"/>
                      <a:pt x="1359" y="1431"/>
                      <a:pt x="1535" y="1469"/>
                    </a:cubicBezTo>
                    <a:cubicBezTo>
                      <a:pt x="1724" y="1519"/>
                      <a:pt x="1912" y="1582"/>
                      <a:pt x="1975" y="1708"/>
                    </a:cubicBezTo>
                    <a:lnTo>
                      <a:pt x="2214" y="1557"/>
                    </a:lnTo>
                    <a:lnTo>
                      <a:pt x="2051" y="1846"/>
                    </a:lnTo>
                    <a:lnTo>
                      <a:pt x="2994" y="2387"/>
                    </a:lnTo>
                    <a:cubicBezTo>
                      <a:pt x="3673" y="2060"/>
                      <a:pt x="4037" y="1482"/>
                      <a:pt x="3849" y="1016"/>
                    </a:cubicBezTo>
                    <a:cubicBezTo>
                      <a:pt x="3660" y="551"/>
                      <a:pt x="2968" y="212"/>
                      <a:pt x="2189" y="212"/>
                    </a:cubicBezTo>
                    <a:lnTo>
                      <a:pt x="2013" y="149"/>
                    </a:lnTo>
                    <a:cubicBezTo>
                      <a:pt x="1797" y="54"/>
                      <a:pt x="1564" y="0"/>
                      <a:pt x="1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32;p25">
                <a:extLst>
                  <a:ext uri="{FF2B5EF4-FFF2-40B4-BE49-F238E27FC236}">
                    <a16:creationId xmlns:a16="http://schemas.microsoft.com/office/drawing/2014/main" id="{909629D9-5094-4050-8E58-FABCC56964D5}"/>
                  </a:ext>
                </a:extLst>
              </p:cNvPr>
              <p:cNvSpPr/>
              <p:nvPr/>
            </p:nvSpPr>
            <p:spPr>
              <a:xfrm>
                <a:off x="4474575" y="4029775"/>
                <a:ext cx="918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2906" extrusionOk="0">
                    <a:moveTo>
                      <a:pt x="2528" y="0"/>
                    </a:moveTo>
                    <a:cubicBezTo>
                      <a:pt x="2100" y="264"/>
                      <a:pt x="1647" y="554"/>
                      <a:pt x="1585" y="906"/>
                    </a:cubicBezTo>
                    <a:cubicBezTo>
                      <a:pt x="1597" y="1233"/>
                      <a:pt x="1358" y="1522"/>
                      <a:pt x="1019" y="1547"/>
                    </a:cubicBezTo>
                    <a:cubicBezTo>
                      <a:pt x="805" y="1622"/>
                      <a:pt x="591" y="1723"/>
                      <a:pt x="390" y="1836"/>
                    </a:cubicBezTo>
                    <a:cubicBezTo>
                      <a:pt x="76" y="2037"/>
                      <a:pt x="0" y="2352"/>
                      <a:pt x="189" y="2578"/>
                    </a:cubicBezTo>
                    <a:cubicBezTo>
                      <a:pt x="369" y="2782"/>
                      <a:pt x="766" y="2906"/>
                      <a:pt x="1185" y="2906"/>
                    </a:cubicBezTo>
                    <a:cubicBezTo>
                      <a:pt x="1205" y="2906"/>
                      <a:pt x="1225" y="2906"/>
                      <a:pt x="1245" y="2905"/>
                    </a:cubicBezTo>
                    <a:cubicBezTo>
                      <a:pt x="1673" y="2892"/>
                      <a:pt x="2088" y="2767"/>
                      <a:pt x="2452" y="2528"/>
                    </a:cubicBezTo>
                    <a:lnTo>
                      <a:pt x="3672" y="54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33;p25">
                <a:extLst>
                  <a:ext uri="{FF2B5EF4-FFF2-40B4-BE49-F238E27FC236}">
                    <a16:creationId xmlns:a16="http://schemas.microsoft.com/office/drawing/2014/main" id="{895884DC-6063-467A-8ABF-1C702BCB4F2C}"/>
                  </a:ext>
                </a:extLst>
              </p:cNvPr>
              <p:cNvSpPr/>
              <p:nvPr/>
            </p:nvSpPr>
            <p:spPr>
              <a:xfrm>
                <a:off x="4307625" y="4090750"/>
                <a:ext cx="223250" cy="83650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3346" extrusionOk="0">
                    <a:moveTo>
                      <a:pt x="1" y="1"/>
                    </a:moveTo>
                    <a:cubicBezTo>
                      <a:pt x="139" y="13"/>
                      <a:pt x="278" y="39"/>
                      <a:pt x="428" y="76"/>
                    </a:cubicBezTo>
                    <a:cubicBezTo>
                      <a:pt x="743" y="139"/>
                      <a:pt x="1045" y="277"/>
                      <a:pt x="1296" y="479"/>
                    </a:cubicBezTo>
                    <a:cubicBezTo>
                      <a:pt x="1598" y="692"/>
                      <a:pt x="1812" y="1007"/>
                      <a:pt x="2151" y="1321"/>
                    </a:cubicBezTo>
                    <a:cubicBezTo>
                      <a:pt x="2352" y="1510"/>
                      <a:pt x="2579" y="1648"/>
                      <a:pt x="2830" y="1761"/>
                    </a:cubicBezTo>
                    <a:cubicBezTo>
                      <a:pt x="3170" y="1887"/>
                      <a:pt x="3522" y="1975"/>
                      <a:pt x="3874" y="2025"/>
                    </a:cubicBezTo>
                    <a:cubicBezTo>
                      <a:pt x="4654" y="2138"/>
                      <a:pt x="5446" y="2176"/>
                      <a:pt x="6125" y="2264"/>
                    </a:cubicBezTo>
                    <a:cubicBezTo>
                      <a:pt x="6439" y="2302"/>
                      <a:pt x="6741" y="2365"/>
                      <a:pt x="7043" y="2453"/>
                    </a:cubicBezTo>
                    <a:lnTo>
                      <a:pt x="7231" y="2516"/>
                    </a:lnTo>
                    <a:cubicBezTo>
                      <a:pt x="7294" y="2528"/>
                      <a:pt x="7345" y="2553"/>
                      <a:pt x="7407" y="2579"/>
                    </a:cubicBezTo>
                    <a:cubicBezTo>
                      <a:pt x="7508" y="2629"/>
                      <a:pt x="7609" y="2679"/>
                      <a:pt x="7697" y="2742"/>
                    </a:cubicBezTo>
                    <a:cubicBezTo>
                      <a:pt x="7873" y="2843"/>
                      <a:pt x="8011" y="2943"/>
                      <a:pt x="8149" y="3031"/>
                    </a:cubicBezTo>
                    <a:cubicBezTo>
                      <a:pt x="8263" y="3107"/>
                      <a:pt x="8388" y="3170"/>
                      <a:pt x="8527" y="3233"/>
                    </a:cubicBezTo>
                    <a:cubicBezTo>
                      <a:pt x="8615" y="3270"/>
                      <a:pt x="8715" y="3295"/>
                      <a:pt x="8816" y="3321"/>
                    </a:cubicBezTo>
                    <a:cubicBezTo>
                      <a:pt x="8891" y="3346"/>
                      <a:pt x="8929" y="3346"/>
                      <a:pt x="8929" y="3346"/>
                    </a:cubicBezTo>
                    <a:cubicBezTo>
                      <a:pt x="8803" y="3321"/>
                      <a:pt x="8678" y="3270"/>
                      <a:pt x="8552" y="3220"/>
                    </a:cubicBezTo>
                    <a:cubicBezTo>
                      <a:pt x="8426" y="3170"/>
                      <a:pt x="8300" y="3107"/>
                      <a:pt x="8187" y="3019"/>
                    </a:cubicBezTo>
                    <a:cubicBezTo>
                      <a:pt x="8061" y="2931"/>
                      <a:pt x="7923" y="2830"/>
                      <a:pt x="7747" y="2730"/>
                    </a:cubicBezTo>
                    <a:cubicBezTo>
                      <a:pt x="7659" y="2667"/>
                      <a:pt x="7558" y="2616"/>
                      <a:pt x="7458" y="2566"/>
                    </a:cubicBezTo>
                    <a:cubicBezTo>
                      <a:pt x="7395" y="2541"/>
                      <a:pt x="7345" y="2516"/>
                      <a:pt x="7282" y="2491"/>
                    </a:cubicBezTo>
                    <a:lnTo>
                      <a:pt x="7093" y="2428"/>
                    </a:lnTo>
                    <a:cubicBezTo>
                      <a:pt x="6791" y="2340"/>
                      <a:pt x="6477" y="2277"/>
                      <a:pt x="6163" y="2239"/>
                    </a:cubicBezTo>
                    <a:cubicBezTo>
                      <a:pt x="5484" y="2138"/>
                      <a:pt x="4691" y="2113"/>
                      <a:pt x="3912" y="2000"/>
                    </a:cubicBezTo>
                    <a:cubicBezTo>
                      <a:pt x="3560" y="1950"/>
                      <a:pt x="3220" y="1862"/>
                      <a:pt x="2893" y="1736"/>
                    </a:cubicBezTo>
                    <a:cubicBezTo>
                      <a:pt x="2642" y="1636"/>
                      <a:pt x="2415" y="1485"/>
                      <a:pt x="2214" y="1296"/>
                    </a:cubicBezTo>
                    <a:cubicBezTo>
                      <a:pt x="1887" y="982"/>
                      <a:pt x="1661" y="667"/>
                      <a:pt x="1346" y="453"/>
                    </a:cubicBezTo>
                    <a:cubicBezTo>
                      <a:pt x="1082" y="252"/>
                      <a:pt x="768" y="114"/>
                      <a:pt x="441" y="51"/>
                    </a:cubicBezTo>
                    <a:cubicBezTo>
                      <a:pt x="328" y="26"/>
                      <a:pt x="227" y="13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34;p25">
                <a:extLst>
                  <a:ext uri="{FF2B5EF4-FFF2-40B4-BE49-F238E27FC236}">
                    <a16:creationId xmlns:a16="http://schemas.microsoft.com/office/drawing/2014/main" id="{58FF4938-3C54-497C-8D37-8A8B378366E3}"/>
                  </a:ext>
                </a:extLst>
              </p:cNvPr>
              <p:cNvSpPr/>
              <p:nvPr/>
            </p:nvSpPr>
            <p:spPr>
              <a:xfrm>
                <a:off x="4253875" y="4110875"/>
                <a:ext cx="2018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3233" extrusionOk="0">
                    <a:moveTo>
                      <a:pt x="1" y="1"/>
                    </a:moveTo>
                    <a:cubicBezTo>
                      <a:pt x="1" y="13"/>
                      <a:pt x="164" y="1"/>
                      <a:pt x="428" y="26"/>
                    </a:cubicBezTo>
                    <a:cubicBezTo>
                      <a:pt x="780" y="51"/>
                      <a:pt x="1107" y="139"/>
                      <a:pt x="1422" y="277"/>
                    </a:cubicBezTo>
                    <a:cubicBezTo>
                      <a:pt x="1799" y="441"/>
                      <a:pt x="2138" y="680"/>
                      <a:pt x="2428" y="969"/>
                    </a:cubicBezTo>
                    <a:cubicBezTo>
                      <a:pt x="2729" y="1258"/>
                      <a:pt x="3031" y="1598"/>
                      <a:pt x="3496" y="1899"/>
                    </a:cubicBezTo>
                    <a:cubicBezTo>
                      <a:pt x="3761" y="2063"/>
                      <a:pt x="4050" y="2176"/>
                      <a:pt x="4339" y="2251"/>
                    </a:cubicBezTo>
                    <a:cubicBezTo>
                      <a:pt x="4666" y="2339"/>
                      <a:pt x="4993" y="2390"/>
                      <a:pt x="5320" y="2428"/>
                    </a:cubicBezTo>
                    <a:cubicBezTo>
                      <a:pt x="5886" y="2478"/>
                      <a:pt x="6439" y="2553"/>
                      <a:pt x="6992" y="2666"/>
                    </a:cubicBezTo>
                    <a:cubicBezTo>
                      <a:pt x="7319" y="2729"/>
                      <a:pt x="7621" y="2855"/>
                      <a:pt x="7885" y="3031"/>
                    </a:cubicBezTo>
                    <a:cubicBezTo>
                      <a:pt x="7960" y="3094"/>
                      <a:pt x="8023" y="3157"/>
                      <a:pt x="8074" y="3232"/>
                    </a:cubicBezTo>
                    <a:cubicBezTo>
                      <a:pt x="8049" y="3157"/>
                      <a:pt x="7986" y="3081"/>
                      <a:pt x="7910" y="3031"/>
                    </a:cubicBezTo>
                    <a:cubicBezTo>
                      <a:pt x="7659" y="2830"/>
                      <a:pt x="7357" y="2704"/>
                      <a:pt x="7030" y="2641"/>
                    </a:cubicBezTo>
                    <a:cubicBezTo>
                      <a:pt x="6477" y="2516"/>
                      <a:pt x="5923" y="2428"/>
                      <a:pt x="5358" y="2377"/>
                    </a:cubicBezTo>
                    <a:cubicBezTo>
                      <a:pt x="5031" y="2339"/>
                      <a:pt x="4716" y="2289"/>
                      <a:pt x="4402" y="2214"/>
                    </a:cubicBezTo>
                    <a:cubicBezTo>
                      <a:pt x="4113" y="2138"/>
                      <a:pt x="3836" y="2013"/>
                      <a:pt x="3584" y="1862"/>
                    </a:cubicBezTo>
                    <a:cubicBezTo>
                      <a:pt x="3119" y="1572"/>
                      <a:pt x="2817" y="1233"/>
                      <a:pt x="2503" y="944"/>
                    </a:cubicBezTo>
                    <a:cubicBezTo>
                      <a:pt x="2214" y="642"/>
                      <a:pt x="1862" y="416"/>
                      <a:pt x="1472" y="252"/>
                    </a:cubicBezTo>
                    <a:cubicBezTo>
                      <a:pt x="1145" y="114"/>
                      <a:pt x="805" y="26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35;p25">
                <a:extLst>
                  <a:ext uri="{FF2B5EF4-FFF2-40B4-BE49-F238E27FC236}">
                    <a16:creationId xmlns:a16="http://schemas.microsoft.com/office/drawing/2014/main" id="{BF5D889C-553B-489D-8975-DC1D7FE8D734}"/>
                  </a:ext>
                </a:extLst>
              </p:cNvPr>
              <p:cNvSpPr/>
              <p:nvPr/>
            </p:nvSpPr>
            <p:spPr>
              <a:xfrm>
                <a:off x="4459150" y="4179700"/>
                <a:ext cx="6700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719" extrusionOk="0">
                    <a:moveTo>
                      <a:pt x="42" y="1"/>
                    </a:moveTo>
                    <a:cubicBezTo>
                      <a:pt x="41" y="1"/>
                      <a:pt x="40" y="1"/>
                      <a:pt x="39" y="1"/>
                    </a:cubicBezTo>
                    <a:cubicBezTo>
                      <a:pt x="1" y="1"/>
                      <a:pt x="416" y="303"/>
                      <a:pt x="1170" y="504"/>
                    </a:cubicBezTo>
                    <a:cubicBezTo>
                      <a:pt x="1661" y="643"/>
                      <a:pt x="2164" y="718"/>
                      <a:pt x="2667" y="718"/>
                    </a:cubicBezTo>
                    <a:cubicBezTo>
                      <a:pt x="2679" y="693"/>
                      <a:pt x="1988" y="630"/>
                      <a:pt x="1258" y="442"/>
                    </a:cubicBezTo>
                    <a:cubicBezTo>
                      <a:pt x="547" y="245"/>
                      <a:pt x="98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36;p25">
                <a:extLst>
                  <a:ext uri="{FF2B5EF4-FFF2-40B4-BE49-F238E27FC236}">
                    <a16:creationId xmlns:a16="http://schemas.microsoft.com/office/drawing/2014/main" id="{A2A182FA-265C-4D19-891E-368597FCD29F}"/>
                  </a:ext>
                </a:extLst>
              </p:cNvPr>
              <p:cNvSpPr/>
              <p:nvPr/>
            </p:nvSpPr>
            <p:spPr>
              <a:xfrm>
                <a:off x="4456650" y="4127225"/>
                <a:ext cx="72025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755" extrusionOk="0">
                    <a:moveTo>
                      <a:pt x="0" y="0"/>
                    </a:moveTo>
                    <a:cubicBezTo>
                      <a:pt x="151" y="13"/>
                      <a:pt x="315" y="38"/>
                      <a:pt x="466" y="63"/>
                    </a:cubicBezTo>
                    <a:cubicBezTo>
                      <a:pt x="793" y="126"/>
                      <a:pt x="1107" y="239"/>
                      <a:pt x="1409" y="390"/>
                    </a:cubicBezTo>
                    <a:cubicBezTo>
                      <a:pt x="1723" y="529"/>
                      <a:pt x="2050" y="642"/>
                      <a:pt x="2390" y="717"/>
                    </a:cubicBezTo>
                    <a:cubicBezTo>
                      <a:pt x="2503" y="730"/>
                      <a:pt x="2616" y="742"/>
                      <a:pt x="2742" y="755"/>
                    </a:cubicBezTo>
                    <a:lnTo>
                      <a:pt x="2880" y="755"/>
                    </a:lnTo>
                    <a:cubicBezTo>
                      <a:pt x="2880" y="755"/>
                      <a:pt x="2679" y="755"/>
                      <a:pt x="2402" y="679"/>
                    </a:cubicBezTo>
                    <a:cubicBezTo>
                      <a:pt x="2075" y="604"/>
                      <a:pt x="1761" y="491"/>
                      <a:pt x="1459" y="353"/>
                    </a:cubicBezTo>
                    <a:cubicBezTo>
                      <a:pt x="1145" y="202"/>
                      <a:pt x="818" y="101"/>
                      <a:pt x="491" y="38"/>
                    </a:cubicBezTo>
                    <a:cubicBezTo>
                      <a:pt x="365" y="13"/>
                      <a:pt x="252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37;p25">
                <a:extLst>
                  <a:ext uri="{FF2B5EF4-FFF2-40B4-BE49-F238E27FC236}">
                    <a16:creationId xmlns:a16="http://schemas.microsoft.com/office/drawing/2014/main" id="{02AC05F3-E5BC-4AA8-9324-73CD5F75E9CF}"/>
                  </a:ext>
                </a:extLst>
              </p:cNvPr>
              <p:cNvSpPr/>
              <p:nvPr/>
            </p:nvSpPr>
            <p:spPr>
              <a:xfrm>
                <a:off x="4367050" y="4083200"/>
                <a:ext cx="38700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017" extrusionOk="0">
                    <a:moveTo>
                      <a:pt x="13" y="1"/>
                    </a:moveTo>
                    <a:cubicBezTo>
                      <a:pt x="1" y="14"/>
                      <a:pt x="139" y="39"/>
                      <a:pt x="315" y="114"/>
                    </a:cubicBezTo>
                    <a:cubicBezTo>
                      <a:pt x="529" y="190"/>
                      <a:pt x="717" y="315"/>
                      <a:pt x="868" y="466"/>
                    </a:cubicBezTo>
                    <a:cubicBezTo>
                      <a:pt x="931" y="554"/>
                      <a:pt x="981" y="642"/>
                      <a:pt x="1019" y="730"/>
                    </a:cubicBezTo>
                    <a:cubicBezTo>
                      <a:pt x="1069" y="806"/>
                      <a:pt x="1132" y="881"/>
                      <a:pt x="1208" y="932"/>
                    </a:cubicBezTo>
                    <a:cubicBezTo>
                      <a:pt x="1283" y="969"/>
                      <a:pt x="1359" y="994"/>
                      <a:pt x="1434" y="1007"/>
                    </a:cubicBezTo>
                    <a:cubicBezTo>
                      <a:pt x="1453" y="1013"/>
                      <a:pt x="1472" y="1016"/>
                      <a:pt x="1491" y="1016"/>
                    </a:cubicBezTo>
                    <a:cubicBezTo>
                      <a:pt x="1510" y="1016"/>
                      <a:pt x="1528" y="1013"/>
                      <a:pt x="1547" y="1007"/>
                    </a:cubicBezTo>
                    <a:cubicBezTo>
                      <a:pt x="1447" y="994"/>
                      <a:pt x="1346" y="957"/>
                      <a:pt x="1258" y="906"/>
                    </a:cubicBezTo>
                    <a:cubicBezTo>
                      <a:pt x="1183" y="856"/>
                      <a:pt x="1132" y="781"/>
                      <a:pt x="1095" y="705"/>
                    </a:cubicBezTo>
                    <a:cubicBezTo>
                      <a:pt x="1057" y="617"/>
                      <a:pt x="1007" y="529"/>
                      <a:pt x="944" y="441"/>
                    </a:cubicBezTo>
                    <a:cubicBezTo>
                      <a:pt x="780" y="278"/>
                      <a:pt x="579" y="152"/>
                      <a:pt x="353" y="89"/>
                    </a:cubicBezTo>
                    <a:cubicBezTo>
                      <a:pt x="239" y="39"/>
                      <a:pt x="126" y="1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38;p25">
                <a:extLst>
                  <a:ext uri="{FF2B5EF4-FFF2-40B4-BE49-F238E27FC236}">
                    <a16:creationId xmlns:a16="http://schemas.microsoft.com/office/drawing/2014/main" id="{866C7B91-6455-4B93-A6AB-41A361666FCF}"/>
                  </a:ext>
                </a:extLst>
              </p:cNvPr>
              <p:cNvSpPr/>
              <p:nvPr/>
            </p:nvSpPr>
            <p:spPr>
              <a:xfrm>
                <a:off x="4268025" y="3866300"/>
                <a:ext cx="536025" cy="403350"/>
              </a:xfrm>
              <a:custGeom>
                <a:avLst/>
                <a:gdLst/>
                <a:ahLst/>
                <a:cxnLst/>
                <a:rect l="l" t="t" r="r" b="b"/>
                <a:pathLst>
                  <a:path w="21441" h="16134" extrusionOk="0">
                    <a:moveTo>
                      <a:pt x="11469" y="0"/>
                    </a:moveTo>
                    <a:lnTo>
                      <a:pt x="11418" y="63"/>
                    </a:lnTo>
                    <a:cubicBezTo>
                      <a:pt x="11456" y="26"/>
                      <a:pt x="11469" y="0"/>
                      <a:pt x="11469" y="0"/>
                    </a:cubicBezTo>
                    <a:close/>
                    <a:moveTo>
                      <a:pt x="11469" y="13"/>
                    </a:moveTo>
                    <a:lnTo>
                      <a:pt x="11657" y="76"/>
                    </a:lnTo>
                    <a:lnTo>
                      <a:pt x="12185" y="252"/>
                    </a:lnTo>
                    <a:lnTo>
                      <a:pt x="14147" y="893"/>
                    </a:lnTo>
                    <a:lnTo>
                      <a:pt x="21323" y="3243"/>
                    </a:lnTo>
                    <a:lnTo>
                      <a:pt x="10897" y="16035"/>
                    </a:lnTo>
                    <a:lnTo>
                      <a:pt x="10897" y="16035"/>
                    </a:lnTo>
                    <a:lnTo>
                      <a:pt x="10312" y="15832"/>
                    </a:lnTo>
                    <a:lnTo>
                      <a:pt x="151" y="12395"/>
                    </a:lnTo>
                    <a:lnTo>
                      <a:pt x="151" y="12395"/>
                    </a:lnTo>
                    <a:lnTo>
                      <a:pt x="8287" y="3496"/>
                    </a:lnTo>
                    <a:lnTo>
                      <a:pt x="10639" y="931"/>
                    </a:lnTo>
                    <a:lnTo>
                      <a:pt x="11268" y="239"/>
                    </a:lnTo>
                    <a:lnTo>
                      <a:pt x="11418" y="63"/>
                    </a:lnTo>
                    <a:lnTo>
                      <a:pt x="11268" y="227"/>
                    </a:lnTo>
                    <a:cubicBezTo>
                      <a:pt x="11117" y="390"/>
                      <a:pt x="10903" y="617"/>
                      <a:pt x="10639" y="906"/>
                    </a:cubicBezTo>
                    <a:lnTo>
                      <a:pt x="8275" y="3446"/>
                    </a:lnTo>
                    <a:lnTo>
                      <a:pt x="38" y="12387"/>
                    </a:lnTo>
                    <a:lnTo>
                      <a:pt x="1" y="12437"/>
                    </a:lnTo>
                    <a:lnTo>
                      <a:pt x="63" y="12462"/>
                    </a:lnTo>
                    <a:lnTo>
                      <a:pt x="10287" y="15920"/>
                    </a:lnTo>
                    <a:lnTo>
                      <a:pt x="10903" y="16121"/>
                    </a:lnTo>
                    <a:lnTo>
                      <a:pt x="10928" y="16134"/>
                    </a:lnTo>
                    <a:lnTo>
                      <a:pt x="10953" y="16109"/>
                    </a:lnTo>
                    <a:lnTo>
                      <a:pt x="21415" y="3245"/>
                    </a:lnTo>
                    <a:lnTo>
                      <a:pt x="21441" y="3194"/>
                    </a:lnTo>
                    <a:lnTo>
                      <a:pt x="21403" y="3182"/>
                    </a:lnTo>
                    <a:lnTo>
                      <a:pt x="14147" y="843"/>
                    </a:lnTo>
                    <a:lnTo>
                      <a:pt x="12160" y="214"/>
                    </a:lnTo>
                    <a:lnTo>
                      <a:pt x="11645" y="63"/>
                    </a:lnTo>
                    <a:cubicBezTo>
                      <a:pt x="11532" y="26"/>
                      <a:pt x="11469" y="13"/>
                      <a:pt x="11469" y="13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39;p25">
                <a:extLst>
                  <a:ext uri="{FF2B5EF4-FFF2-40B4-BE49-F238E27FC236}">
                    <a16:creationId xmlns:a16="http://schemas.microsoft.com/office/drawing/2014/main" id="{E58E5171-6DF6-40CE-8FF5-374E0082F9B6}"/>
                  </a:ext>
                </a:extLst>
              </p:cNvPr>
              <p:cNvSpPr/>
              <p:nvPr/>
            </p:nvSpPr>
            <p:spPr>
              <a:xfrm>
                <a:off x="3839850" y="2706250"/>
                <a:ext cx="1340200" cy="1149550"/>
              </a:xfrm>
              <a:custGeom>
                <a:avLst/>
                <a:gdLst/>
                <a:ahLst/>
                <a:cxnLst/>
                <a:rect l="l" t="t" r="r" b="b"/>
                <a:pathLst>
                  <a:path w="53608" h="45982" extrusionOk="0">
                    <a:moveTo>
                      <a:pt x="15615" y="1"/>
                    </a:moveTo>
                    <a:cubicBezTo>
                      <a:pt x="14843" y="1"/>
                      <a:pt x="14164" y="587"/>
                      <a:pt x="14097" y="1385"/>
                    </a:cubicBezTo>
                    <a:lnTo>
                      <a:pt x="12085" y="22573"/>
                    </a:lnTo>
                    <a:lnTo>
                      <a:pt x="981" y="31049"/>
                    </a:lnTo>
                    <a:cubicBezTo>
                      <a:pt x="1" y="31803"/>
                      <a:pt x="277" y="33337"/>
                      <a:pt x="1447" y="33714"/>
                    </a:cubicBezTo>
                    <a:lnTo>
                      <a:pt x="40253" y="45912"/>
                    </a:lnTo>
                    <a:cubicBezTo>
                      <a:pt x="40405" y="45959"/>
                      <a:pt x="40560" y="45982"/>
                      <a:pt x="40713" y="45982"/>
                    </a:cubicBezTo>
                    <a:cubicBezTo>
                      <a:pt x="41253" y="45982"/>
                      <a:pt x="41766" y="45698"/>
                      <a:pt x="42051" y="45208"/>
                    </a:cubicBezTo>
                    <a:lnTo>
                      <a:pt x="49244" y="32545"/>
                    </a:lnTo>
                    <a:lnTo>
                      <a:pt x="53469" y="8590"/>
                    </a:lnTo>
                    <a:cubicBezTo>
                      <a:pt x="53607" y="7760"/>
                      <a:pt x="53481" y="6452"/>
                      <a:pt x="52148" y="6000"/>
                    </a:cubicBezTo>
                    <a:lnTo>
                      <a:pt x="15895" y="27"/>
                    </a:lnTo>
                    <a:cubicBezTo>
                      <a:pt x="15801" y="9"/>
                      <a:pt x="15707" y="1"/>
                      <a:pt x="156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40;p25">
                <a:extLst>
                  <a:ext uri="{FF2B5EF4-FFF2-40B4-BE49-F238E27FC236}">
                    <a16:creationId xmlns:a16="http://schemas.microsoft.com/office/drawing/2014/main" id="{45815F1C-F505-4A17-9210-9CC0486CFC95}"/>
                  </a:ext>
                </a:extLst>
              </p:cNvPr>
              <p:cNvSpPr/>
              <p:nvPr/>
            </p:nvSpPr>
            <p:spPr>
              <a:xfrm>
                <a:off x="3824450" y="2680800"/>
                <a:ext cx="1340175" cy="1149550"/>
              </a:xfrm>
              <a:custGeom>
                <a:avLst/>
                <a:gdLst/>
                <a:ahLst/>
                <a:cxnLst/>
                <a:rect l="l" t="t" r="r" b="b"/>
                <a:pathLst>
                  <a:path w="53607" h="45982" extrusionOk="0">
                    <a:moveTo>
                      <a:pt x="15615" y="0"/>
                    </a:moveTo>
                    <a:cubicBezTo>
                      <a:pt x="14846" y="0"/>
                      <a:pt x="14175" y="587"/>
                      <a:pt x="14097" y="1384"/>
                    </a:cubicBezTo>
                    <a:lnTo>
                      <a:pt x="12085" y="22573"/>
                    </a:lnTo>
                    <a:lnTo>
                      <a:pt x="981" y="31048"/>
                    </a:lnTo>
                    <a:cubicBezTo>
                      <a:pt x="0" y="31803"/>
                      <a:pt x="277" y="33337"/>
                      <a:pt x="1459" y="33714"/>
                    </a:cubicBezTo>
                    <a:lnTo>
                      <a:pt x="40265" y="45911"/>
                    </a:lnTo>
                    <a:cubicBezTo>
                      <a:pt x="40415" y="45959"/>
                      <a:pt x="40568" y="45981"/>
                      <a:pt x="40720" y="45981"/>
                    </a:cubicBezTo>
                    <a:cubicBezTo>
                      <a:pt x="41257" y="45981"/>
                      <a:pt x="41776" y="45697"/>
                      <a:pt x="42051" y="45207"/>
                    </a:cubicBezTo>
                    <a:lnTo>
                      <a:pt x="49243" y="32544"/>
                    </a:lnTo>
                    <a:lnTo>
                      <a:pt x="53469" y="8590"/>
                    </a:lnTo>
                    <a:cubicBezTo>
                      <a:pt x="53607" y="7760"/>
                      <a:pt x="53066" y="6967"/>
                      <a:pt x="52236" y="6817"/>
                    </a:cubicBezTo>
                    <a:lnTo>
                      <a:pt x="15895" y="26"/>
                    </a:lnTo>
                    <a:cubicBezTo>
                      <a:pt x="15801" y="9"/>
                      <a:pt x="15707" y="0"/>
                      <a:pt x="1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41;p25">
                <a:extLst>
                  <a:ext uri="{FF2B5EF4-FFF2-40B4-BE49-F238E27FC236}">
                    <a16:creationId xmlns:a16="http://schemas.microsoft.com/office/drawing/2014/main" id="{0262F036-00FF-45B0-AAFB-8EF9D56772D2}"/>
                  </a:ext>
                </a:extLst>
              </p:cNvPr>
              <p:cNvSpPr/>
              <p:nvPr/>
            </p:nvSpPr>
            <p:spPr>
              <a:xfrm>
                <a:off x="3828850" y="2680125"/>
                <a:ext cx="1334200" cy="1151625"/>
              </a:xfrm>
              <a:custGeom>
                <a:avLst/>
                <a:gdLst/>
                <a:ahLst/>
                <a:cxnLst/>
                <a:rect l="l" t="t" r="r" b="b"/>
                <a:pathLst>
                  <a:path w="53368" h="46065" extrusionOk="0">
                    <a:moveTo>
                      <a:pt x="15440" y="0"/>
                    </a:moveTo>
                    <a:cubicBezTo>
                      <a:pt x="14814" y="0"/>
                      <a:pt x="14233" y="384"/>
                      <a:pt x="13996" y="971"/>
                    </a:cubicBezTo>
                    <a:cubicBezTo>
                      <a:pt x="13921" y="1185"/>
                      <a:pt x="13871" y="1411"/>
                      <a:pt x="13871" y="1625"/>
                    </a:cubicBezTo>
                    <a:cubicBezTo>
                      <a:pt x="13782" y="2493"/>
                      <a:pt x="13707" y="3348"/>
                      <a:pt x="13632" y="4165"/>
                    </a:cubicBezTo>
                    <a:cubicBezTo>
                      <a:pt x="13468" y="5812"/>
                      <a:pt x="13330" y="7359"/>
                      <a:pt x="13191" y="8805"/>
                    </a:cubicBezTo>
                    <a:cubicBezTo>
                      <a:pt x="12915" y="11710"/>
                      <a:pt x="12688" y="14200"/>
                      <a:pt x="12487" y="16249"/>
                    </a:cubicBezTo>
                    <a:cubicBezTo>
                      <a:pt x="12299" y="18287"/>
                      <a:pt x="12160" y="19871"/>
                      <a:pt x="12060" y="20952"/>
                    </a:cubicBezTo>
                    <a:cubicBezTo>
                      <a:pt x="12009" y="21493"/>
                      <a:pt x="11972" y="21895"/>
                      <a:pt x="11947" y="22172"/>
                    </a:cubicBezTo>
                    <a:cubicBezTo>
                      <a:pt x="11921" y="22449"/>
                      <a:pt x="11909" y="22600"/>
                      <a:pt x="11909" y="22600"/>
                    </a:cubicBezTo>
                    <a:cubicBezTo>
                      <a:pt x="11909" y="22600"/>
                      <a:pt x="11934" y="22461"/>
                      <a:pt x="11959" y="22185"/>
                    </a:cubicBezTo>
                    <a:cubicBezTo>
                      <a:pt x="11984" y="21908"/>
                      <a:pt x="12022" y="21506"/>
                      <a:pt x="12072" y="20965"/>
                    </a:cubicBezTo>
                    <a:cubicBezTo>
                      <a:pt x="12185" y="19884"/>
                      <a:pt x="12336" y="18312"/>
                      <a:pt x="12538" y="16262"/>
                    </a:cubicBezTo>
                    <a:cubicBezTo>
                      <a:pt x="12726" y="14225"/>
                      <a:pt x="12965" y="11723"/>
                      <a:pt x="13242" y="8818"/>
                    </a:cubicBezTo>
                    <a:cubicBezTo>
                      <a:pt x="13380" y="7372"/>
                      <a:pt x="13531" y="5825"/>
                      <a:pt x="13694" y="4178"/>
                    </a:cubicBezTo>
                    <a:cubicBezTo>
                      <a:pt x="13770" y="3348"/>
                      <a:pt x="13858" y="2505"/>
                      <a:pt x="13933" y="1638"/>
                    </a:cubicBezTo>
                    <a:cubicBezTo>
                      <a:pt x="13946" y="1424"/>
                      <a:pt x="13984" y="1210"/>
                      <a:pt x="14059" y="1009"/>
                    </a:cubicBezTo>
                    <a:cubicBezTo>
                      <a:pt x="14147" y="808"/>
                      <a:pt x="14273" y="619"/>
                      <a:pt x="14424" y="468"/>
                    </a:cubicBezTo>
                    <a:cubicBezTo>
                      <a:pt x="14699" y="214"/>
                      <a:pt x="15063" y="76"/>
                      <a:pt x="15441" y="76"/>
                    </a:cubicBezTo>
                    <a:cubicBezTo>
                      <a:pt x="15513" y="76"/>
                      <a:pt x="15584" y="81"/>
                      <a:pt x="15656" y="91"/>
                    </a:cubicBezTo>
                    <a:lnTo>
                      <a:pt x="40982" y="4832"/>
                    </a:lnTo>
                    <a:lnTo>
                      <a:pt x="48300" y="6190"/>
                    </a:lnTo>
                    <a:lnTo>
                      <a:pt x="52073" y="6906"/>
                    </a:lnTo>
                    <a:cubicBezTo>
                      <a:pt x="52714" y="7032"/>
                      <a:pt x="53192" y="7560"/>
                      <a:pt x="53255" y="8214"/>
                    </a:cubicBezTo>
                    <a:cubicBezTo>
                      <a:pt x="53267" y="8365"/>
                      <a:pt x="53267" y="8529"/>
                      <a:pt x="53230" y="8679"/>
                    </a:cubicBezTo>
                    <a:lnTo>
                      <a:pt x="53142" y="9170"/>
                    </a:lnTo>
                    <a:cubicBezTo>
                      <a:pt x="53091" y="9497"/>
                      <a:pt x="53028" y="9811"/>
                      <a:pt x="52978" y="10138"/>
                    </a:cubicBezTo>
                    <a:cubicBezTo>
                      <a:pt x="52060" y="15344"/>
                      <a:pt x="51117" y="20713"/>
                      <a:pt x="50149" y="26234"/>
                    </a:cubicBezTo>
                    <a:cubicBezTo>
                      <a:pt x="49759" y="28397"/>
                      <a:pt x="49382" y="30547"/>
                      <a:pt x="49030" y="32571"/>
                    </a:cubicBezTo>
                    <a:lnTo>
                      <a:pt x="49030" y="32559"/>
                    </a:lnTo>
                    <a:lnTo>
                      <a:pt x="45207" y="39274"/>
                    </a:lnTo>
                    <a:lnTo>
                      <a:pt x="43346" y="42556"/>
                    </a:lnTo>
                    <a:lnTo>
                      <a:pt x="42428" y="44178"/>
                    </a:lnTo>
                    <a:cubicBezTo>
                      <a:pt x="42277" y="44442"/>
                      <a:pt x="42126" y="44719"/>
                      <a:pt x="41963" y="44983"/>
                    </a:cubicBezTo>
                    <a:cubicBezTo>
                      <a:pt x="41900" y="45121"/>
                      <a:pt x="41812" y="45247"/>
                      <a:pt x="41736" y="45373"/>
                    </a:cubicBezTo>
                    <a:cubicBezTo>
                      <a:pt x="41460" y="45737"/>
                      <a:pt x="41045" y="45951"/>
                      <a:pt x="40592" y="45964"/>
                    </a:cubicBezTo>
                    <a:cubicBezTo>
                      <a:pt x="40565" y="45966"/>
                      <a:pt x="40539" y="45967"/>
                      <a:pt x="40512" y="45967"/>
                    </a:cubicBezTo>
                    <a:cubicBezTo>
                      <a:pt x="40239" y="45967"/>
                      <a:pt x="39975" y="45856"/>
                      <a:pt x="39712" y="45788"/>
                    </a:cubicBezTo>
                    <a:lnTo>
                      <a:pt x="37989" y="45234"/>
                    </a:lnTo>
                    <a:lnTo>
                      <a:pt x="34581" y="44178"/>
                    </a:lnTo>
                    <a:lnTo>
                      <a:pt x="28017" y="42103"/>
                    </a:lnTo>
                    <a:lnTo>
                      <a:pt x="5408" y="35011"/>
                    </a:lnTo>
                    <a:lnTo>
                      <a:pt x="3069" y="34282"/>
                    </a:lnTo>
                    <a:lnTo>
                      <a:pt x="1937" y="33930"/>
                    </a:lnTo>
                    <a:lnTo>
                      <a:pt x="1384" y="33753"/>
                    </a:lnTo>
                    <a:cubicBezTo>
                      <a:pt x="1296" y="33728"/>
                      <a:pt x="1208" y="33691"/>
                      <a:pt x="1120" y="33653"/>
                    </a:cubicBezTo>
                    <a:cubicBezTo>
                      <a:pt x="1044" y="33615"/>
                      <a:pt x="956" y="33577"/>
                      <a:pt x="881" y="33527"/>
                    </a:cubicBezTo>
                    <a:cubicBezTo>
                      <a:pt x="579" y="33313"/>
                      <a:pt x="365" y="32999"/>
                      <a:pt x="277" y="32634"/>
                    </a:cubicBezTo>
                    <a:cubicBezTo>
                      <a:pt x="202" y="32282"/>
                      <a:pt x="239" y="31918"/>
                      <a:pt x="403" y="31603"/>
                    </a:cubicBezTo>
                    <a:cubicBezTo>
                      <a:pt x="441" y="31528"/>
                      <a:pt x="491" y="31452"/>
                      <a:pt x="541" y="31377"/>
                    </a:cubicBezTo>
                    <a:cubicBezTo>
                      <a:pt x="592" y="31314"/>
                      <a:pt x="654" y="31251"/>
                      <a:pt x="717" y="31188"/>
                    </a:cubicBezTo>
                    <a:cubicBezTo>
                      <a:pt x="843" y="31075"/>
                      <a:pt x="981" y="30974"/>
                      <a:pt x="1120" y="30874"/>
                    </a:cubicBezTo>
                    <a:lnTo>
                      <a:pt x="1924" y="30258"/>
                    </a:lnTo>
                    <a:lnTo>
                      <a:pt x="7332" y="26121"/>
                    </a:lnTo>
                    <a:lnTo>
                      <a:pt x="10727" y="23505"/>
                    </a:lnTo>
                    <a:cubicBezTo>
                      <a:pt x="11117" y="23216"/>
                      <a:pt x="11406" y="22990"/>
                      <a:pt x="11607" y="22826"/>
                    </a:cubicBezTo>
                    <a:lnTo>
                      <a:pt x="11607" y="22826"/>
                    </a:lnTo>
                    <a:lnTo>
                      <a:pt x="10714" y="23505"/>
                    </a:lnTo>
                    <a:lnTo>
                      <a:pt x="7294" y="26095"/>
                    </a:lnTo>
                    <a:lnTo>
                      <a:pt x="1887" y="30220"/>
                    </a:lnTo>
                    <a:lnTo>
                      <a:pt x="1082" y="30824"/>
                    </a:lnTo>
                    <a:cubicBezTo>
                      <a:pt x="944" y="30924"/>
                      <a:pt x="805" y="31037"/>
                      <a:pt x="680" y="31151"/>
                    </a:cubicBezTo>
                    <a:cubicBezTo>
                      <a:pt x="617" y="31213"/>
                      <a:pt x="554" y="31276"/>
                      <a:pt x="491" y="31352"/>
                    </a:cubicBezTo>
                    <a:cubicBezTo>
                      <a:pt x="441" y="31427"/>
                      <a:pt x="390" y="31503"/>
                      <a:pt x="353" y="31578"/>
                    </a:cubicBezTo>
                    <a:cubicBezTo>
                      <a:pt x="0" y="32270"/>
                      <a:pt x="214" y="33112"/>
                      <a:pt x="843" y="33565"/>
                    </a:cubicBezTo>
                    <a:cubicBezTo>
                      <a:pt x="931" y="33615"/>
                      <a:pt x="1019" y="33665"/>
                      <a:pt x="1107" y="33703"/>
                    </a:cubicBezTo>
                    <a:cubicBezTo>
                      <a:pt x="1195" y="33741"/>
                      <a:pt x="1283" y="33779"/>
                      <a:pt x="1371" y="33804"/>
                    </a:cubicBezTo>
                    <a:lnTo>
                      <a:pt x="1924" y="33980"/>
                    </a:lnTo>
                    <a:lnTo>
                      <a:pt x="3044" y="34332"/>
                    </a:lnTo>
                    <a:lnTo>
                      <a:pt x="5383" y="35074"/>
                    </a:lnTo>
                    <a:lnTo>
                      <a:pt x="27979" y="42191"/>
                    </a:lnTo>
                    <a:lnTo>
                      <a:pt x="34556" y="44253"/>
                    </a:lnTo>
                    <a:lnTo>
                      <a:pt x="37951" y="45322"/>
                    </a:lnTo>
                    <a:lnTo>
                      <a:pt x="39687" y="45863"/>
                    </a:lnTo>
                    <a:cubicBezTo>
                      <a:pt x="39825" y="45913"/>
                      <a:pt x="39963" y="45964"/>
                      <a:pt x="40127" y="46001"/>
                    </a:cubicBezTo>
                    <a:cubicBezTo>
                      <a:pt x="40278" y="46039"/>
                      <a:pt x="40429" y="46064"/>
                      <a:pt x="40592" y="46064"/>
                    </a:cubicBezTo>
                    <a:cubicBezTo>
                      <a:pt x="40906" y="46039"/>
                      <a:pt x="41221" y="45938"/>
                      <a:pt x="41472" y="45737"/>
                    </a:cubicBezTo>
                    <a:cubicBezTo>
                      <a:pt x="41598" y="45649"/>
                      <a:pt x="41711" y="45536"/>
                      <a:pt x="41812" y="45410"/>
                    </a:cubicBezTo>
                    <a:cubicBezTo>
                      <a:pt x="41900" y="45285"/>
                      <a:pt x="41975" y="45146"/>
                      <a:pt x="42051" y="45008"/>
                    </a:cubicBezTo>
                    <a:lnTo>
                      <a:pt x="42516" y="44203"/>
                    </a:lnTo>
                    <a:lnTo>
                      <a:pt x="43434" y="42594"/>
                    </a:lnTo>
                    <a:cubicBezTo>
                      <a:pt x="44050" y="41500"/>
                      <a:pt x="44666" y="40406"/>
                      <a:pt x="45295" y="39312"/>
                    </a:cubicBezTo>
                    <a:lnTo>
                      <a:pt x="49118" y="32584"/>
                    </a:lnTo>
                    <a:lnTo>
                      <a:pt x="50237" y="26234"/>
                    </a:lnTo>
                    <a:cubicBezTo>
                      <a:pt x="51205" y="20726"/>
                      <a:pt x="52148" y="15344"/>
                      <a:pt x="53066" y="10151"/>
                    </a:cubicBezTo>
                    <a:cubicBezTo>
                      <a:pt x="53116" y="9824"/>
                      <a:pt x="53179" y="9497"/>
                      <a:pt x="53230" y="9182"/>
                    </a:cubicBezTo>
                    <a:lnTo>
                      <a:pt x="53318" y="8692"/>
                    </a:lnTo>
                    <a:cubicBezTo>
                      <a:pt x="53355" y="8529"/>
                      <a:pt x="53368" y="8365"/>
                      <a:pt x="53343" y="8202"/>
                    </a:cubicBezTo>
                    <a:cubicBezTo>
                      <a:pt x="53280" y="7510"/>
                      <a:pt x="52764" y="6944"/>
                      <a:pt x="52085" y="6806"/>
                    </a:cubicBezTo>
                    <a:lnTo>
                      <a:pt x="48313" y="6102"/>
                    </a:lnTo>
                    <a:lnTo>
                      <a:pt x="40982" y="4731"/>
                    </a:lnTo>
                    <a:lnTo>
                      <a:pt x="15656" y="15"/>
                    </a:lnTo>
                    <a:cubicBezTo>
                      <a:pt x="15584" y="5"/>
                      <a:pt x="15512" y="0"/>
                      <a:pt x="1544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42;p25">
                <a:extLst>
                  <a:ext uri="{FF2B5EF4-FFF2-40B4-BE49-F238E27FC236}">
                    <a16:creationId xmlns:a16="http://schemas.microsoft.com/office/drawing/2014/main" id="{575E3217-9DDA-4BC7-B338-9814D3286CC1}"/>
                  </a:ext>
                </a:extLst>
              </p:cNvPr>
              <p:cNvSpPr/>
              <p:nvPr/>
            </p:nvSpPr>
            <p:spPr>
              <a:xfrm>
                <a:off x="3972200" y="3270875"/>
                <a:ext cx="1025500" cy="407450"/>
              </a:xfrm>
              <a:custGeom>
                <a:avLst/>
                <a:gdLst/>
                <a:ahLst/>
                <a:cxnLst/>
                <a:rect l="l" t="t" r="r" b="b"/>
                <a:pathLst>
                  <a:path w="41020" h="16298" extrusionOk="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43;p25">
                <a:extLst>
                  <a:ext uri="{FF2B5EF4-FFF2-40B4-BE49-F238E27FC236}">
                    <a16:creationId xmlns:a16="http://schemas.microsoft.com/office/drawing/2014/main" id="{A522749E-C4D4-4DE0-8FB9-A03801D42F4C}"/>
                  </a:ext>
                </a:extLst>
              </p:cNvPr>
              <p:cNvSpPr/>
              <p:nvPr/>
            </p:nvSpPr>
            <p:spPr>
              <a:xfrm>
                <a:off x="4175600" y="3514200"/>
                <a:ext cx="3137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6175" extrusionOk="0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44;p25">
                <a:extLst>
                  <a:ext uri="{FF2B5EF4-FFF2-40B4-BE49-F238E27FC236}">
                    <a16:creationId xmlns:a16="http://schemas.microsoft.com/office/drawing/2014/main" id="{3E31B3C8-7542-4D70-BBBE-9882F7C4A357}"/>
                  </a:ext>
                </a:extLst>
              </p:cNvPr>
              <p:cNvSpPr/>
              <p:nvPr/>
            </p:nvSpPr>
            <p:spPr>
              <a:xfrm>
                <a:off x="4004275" y="3264900"/>
                <a:ext cx="980850" cy="401175"/>
              </a:xfrm>
              <a:custGeom>
                <a:avLst/>
                <a:gdLst/>
                <a:ahLst/>
                <a:cxnLst/>
                <a:rect l="l" t="t" r="r" b="b"/>
                <a:pathLst>
                  <a:path w="39234" h="16047" extrusionOk="0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45;p25">
                <a:extLst>
                  <a:ext uri="{FF2B5EF4-FFF2-40B4-BE49-F238E27FC236}">
                    <a16:creationId xmlns:a16="http://schemas.microsoft.com/office/drawing/2014/main" id="{33F0A06A-E526-4E31-8DD1-68247A384BC6}"/>
                  </a:ext>
                </a:extLst>
              </p:cNvPr>
              <p:cNvSpPr/>
              <p:nvPr/>
            </p:nvSpPr>
            <p:spPr>
              <a:xfrm>
                <a:off x="4169000" y="2733300"/>
                <a:ext cx="944075" cy="721525"/>
              </a:xfrm>
              <a:custGeom>
                <a:avLst/>
                <a:gdLst/>
                <a:ahLst/>
                <a:cxnLst/>
                <a:rect l="l" t="t" r="r" b="b"/>
                <a:pathLst>
                  <a:path w="37763" h="28861" extrusionOk="0">
                    <a:moveTo>
                      <a:pt x="17593" y="3208"/>
                    </a:moveTo>
                    <a:lnTo>
                      <a:pt x="30758" y="5823"/>
                    </a:lnTo>
                    <a:cubicBezTo>
                      <a:pt x="30872" y="6414"/>
                      <a:pt x="30846" y="6993"/>
                      <a:pt x="30520" y="7496"/>
                    </a:cubicBezTo>
                    <a:cubicBezTo>
                      <a:pt x="30101" y="8139"/>
                      <a:pt x="29298" y="8426"/>
                      <a:pt x="28517" y="8426"/>
                    </a:cubicBezTo>
                    <a:cubicBezTo>
                      <a:pt x="28383" y="8426"/>
                      <a:pt x="28249" y="8418"/>
                      <a:pt x="28118" y="8401"/>
                    </a:cubicBezTo>
                    <a:cubicBezTo>
                      <a:pt x="27212" y="8288"/>
                      <a:pt x="26382" y="7873"/>
                      <a:pt x="25552" y="7546"/>
                    </a:cubicBezTo>
                    <a:cubicBezTo>
                      <a:pt x="24957" y="7311"/>
                      <a:pt x="24303" y="7122"/>
                      <a:pt x="23661" y="7122"/>
                    </a:cubicBezTo>
                    <a:cubicBezTo>
                      <a:pt x="23408" y="7122"/>
                      <a:pt x="23157" y="7151"/>
                      <a:pt x="22912" y="7219"/>
                    </a:cubicBezTo>
                    <a:cubicBezTo>
                      <a:pt x="22032" y="7458"/>
                      <a:pt x="21315" y="8175"/>
                      <a:pt x="20422" y="8401"/>
                    </a:cubicBezTo>
                    <a:cubicBezTo>
                      <a:pt x="20205" y="8453"/>
                      <a:pt x="19980" y="8478"/>
                      <a:pt x="19752" y="8478"/>
                    </a:cubicBezTo>
                    <a:cubicBezTo>
                      <a:pt x="18603" y="8478"/>
                      <a:pt x="17380" y="7839"/>
                      <a:pt x="16813" y="6779"/>
                    </a:cubicBezTo>
                    <a:cubicBezTo>
                      <a:pt x="16197" y="5622"/>
                      <a:pt x="16461" y="4201"/>
                      <a:pt x="17593" y="3208"/>
                    </a:cubicBezTo>
                    <a:close/>
                    <a:moveTo>
                      <a:pt x="22924" y="10224"/>
                    </a:moveTo>
                    <a:lnTo>
                      <a:pt x="31450" y="12123"/>
                    </a:lnTo>
                    <a:lnTo>
                      <a:pt x="31261" y="12991"/>
                    </a:lnTo>
                    <a:lnTo>
                      <a:pt x="22723" y="11092"/>
                    </a:lnTo>
                    <a:lnTo>
                      <a:pt x="22924" y="10224"/>
                    </a:lnTo>
                    <a:close/>
                    <a:moveTo>
                      <a:pt x="1561" y="2289"/>
                    </a:moveTo>
                    <a:cubicBezTo>
                      <a:pt x="1560" y="2289"/>
                      <a:pt x="1560" y="2290"/>
                      <a:pt x="1560" y="2290"/>
                    </a:cubicBezTo>
                    <a:lnTo>
                      <a:pt x="642" y="12739"/>
                    </a:lnTo>
                    <a:lnTo>
                      <a:pt x="26" y="19680"/>
                    </a:lnTo>
                    <a:lnTo>
                      <a:pt x="26" y="19794"/>
                    </a:lnTo>
                    <a:lnTo>
                      <a:pt x="0" y="20108"/>
                    </a:lnTo>
                    <a:lnTo>
                      <a:pt x="1561" y="2289"/>
                    </a:lnTo>
                    <a:close/>
                    <a:moveTo>
                      <a:pt x="1761" y="1"/>
                    </a:moveTo>
                    <a:lnTo>
                      <a:pt x="1561" y="2289"/>
                    </a:lnTo>
                    <a:lnTo>
                      <a:pt x="1561" y="2289"/>
                    </a:lnTo>
                    <a:cubicBezTo>
                      <a:pt x="3064" y="1959"/>
                      <a:pt x="4594" y="1663"/>
                      <a:pt x="6117" y="1663"/>
                    </a:cubicBezTo>
                    <a:cubicBezTo>
                      <a:pt x="6683" y="1663"/>
                      <a:pt x="7247" y="1704"/>
                      <a:pt x="7809" y="1799"/>
                    </a:cubicBezTo>
                    <a:cubicBezTo>
                      <a:pt x="8740" y="1963"/>
                      <a:pt x="9620" y="2302"/>
                      <a:pt x="10412" y="2805"/>
                    </a:cubicBezTo>
                    <a:cubicBezTo>
                      <a:pt x="12148" y="3132"/>
                      <a:pt x="13619" y="4540"/>
                      <a:pt x="13996" y="6263"/>
                    </a:cubicBezTo>
                    <a:cubicBezTo>
                      <a:pt x="14223" y="7357"/>
                      <a:pt x="14047" y="8489"/>
                      <a:pt x="14021" y="9608"/>
                    </a:cubicBezTo>
                    <a:cubicBezTo>
                      <a:pt x="13996" y="10727"/>
                      <a:pt x="14185" y="11947"/>
                      <a:pt x="14964" y="12739"/>
                    </a:cubicBezTo>
                    <a:cubicBezTo>
                      <a:pt x="15015" y="12790"/>
                      <a:pt x="15065" y="12827"/>
                      <a:pt x="15115" y="12865"/>
                    </a:cubicBezTo>
                    <a:cubicBezTo>
                      <a:pt x="15103" y="12752"/>
                      <a:pt x="15090" y="12563"/>
                      <a:pt x="15078" y="12488"/>
                    </a:cubicBezTo>
                    <a:cubicBezTo>
                      <a:pt x="15040" y="12249"/>
                      <a:pt x="15090" y="11997"/>
                      <a:pt x="15216" y="11784"/>
                    </a:cubicBezTo>
                    <a:cubicBezTo>
                      <a:pt x="15229" y="11746"/>
                      <a:pt x="15241" y="11708"/>
                      <a:pt x="15254" y="11670"/>
                    </a:cubicBezTo>
                    <a:cubicBezTo>
                      <a:pt x="15254" y="11519"/>
                      <a:pt x="15015" y="10790"/>
                      <a:pt x="14927" y="10526"/>
                    </a:cubicBezTo>
                    <a:cubicBezTo>
                      <a:pt x="14839" y="10281"/>
                      <a:pt x="14926" y="10120"/>
                      <a:pt x="15004" y="10120"/>
                    </a:cubicBezTo>
                    <a:cubicBezTo>
                      <a:pt x="15027" y="10120"/>
                      <a:pt x="15048" y="10134"/>
                      <a:pt x="15065" y="10161"/>
                    </a:cubicBezTo>
                    <a:cubicBezTo>
                      <a:pt x="15203" y="10400"/>
                      <a:pt x="15593" y="11419"/>
                      <a:pt x="15706" y="11507"/>
                    </a:cubicBezTo>
                    <a:cubicBezTo>
                      <a:pt x="15715" y="11514"/>
                      <a:pt x="15723" y="11517"/>
                      <a:pt x="15729" y="11517"/>
                    </a:cubicBezTo>
                    <a:cubicBezTo>
                      <a:pt x="15807" y="11517"/>
                      <a:pt x="15732" y="11067"/>
                      <a:pt x="15732" y="11067"/>
                    </a:cubicBezTo>
                    <a:cubicBezTo>
                      <a:pt x="15518" y="9935"/>
                      <a:pt x="15442" y="9772"/>
                      <a:pt x="15644" y="9721"/>
                    </a:cubicBezTo>
                    <a:cubicBezTo>
                      <a:pt x="15648" y="9720"/>
                      <a:pt x="15652" y="9720"/>
                      <a:pt x="15656" y="9720"/>
                    </a:cubicBezTo>
                    <a:cubicBezTo>
                      <a:pt x="15882" y="9720"/>
                      <a:pt x="16197" y="11343"/>
                      <a:pt x="16197" y="11343"/>
                    </a:cubicBezTo>
                    <a:cubicBezTo>
                      <a:pt x="16197" y="11343"/>
                      <a:pt x="16159" y="11104"/>
                      <a:pt x="16335" y="11054"/>
                    </a:cubicBezTo>
                    <a:cubicBezTo>
                      <a:pt x="16356" y="11047"/>
                      <a:pt x="16375" y="11044"/>
                      <a:pt x="16393" y="11044"/>
                    </a:cubicBezTo>
                    <a:cubicBezTo>
                      <a:pt x="16533" y="11044"/>
                      <a:pt x="16612" y="11230"/>
                      <a:pt x="16612" y="11230"/>
                    </a:cubicBezTo>
                    <a:cubicBezTo>
                      <a:pt x="16574" y="11104"/>
                      <a:pt x="16750" y="11079"/>
                      <a:pt x="16750" y="11079"/>
                    </a:cubicBezTo>
                    <a:cubicBezTo>
                      <a:pt x="17190" y="11117"/>
                      <a:pt x="17027" y="12764"/>
                      <a:pt x="17027" y="12764"/>
                    </a:cubicBezTo>
                    <a:lnTo>
                      <a:pt x="17027" y="13657"/>
                    </a:lnTo>
                    <a:cubicBezTo>
                      <a:pt x="17303" y="13695"/>
                      <a:pt x="17580" y="13720"/>
                      <a:pt x="17869" y="13733"/>
                    </a:cubicBezTo>
                    <a:cubicBezTo>
                      <a:pt x="18913" y="13770"/>
                      <a:pt x="19982" y="13682"/>
                      <a:pt x="20988" y="13972"/>
                    </a:cubicBezTo>
                    <a:cubicBezTo>
                      <a:pt x="22912" y="14525"/>
                      <a:pt x="24295" y="16562"/>
                      <a:pt x="24081" y="18549"/>
                    </a:cubicBezTo>
                    <a:cubicBezTo>
                      <a:pt x="24069" y="18687"/>
                      <a:pt x="24043" y="18813"/>
                      <a:pt x="24031" y="18939"/>
                    </a:cubicBezTo>
                    <a:cubicBezTo>
                      <a:pt x="24144" y="19215"/>
                      <a:pt x="24245" y="19479"/>
                      <a:pt x="24333" y="19768"/>
                    </a:cubicBezTo>
                    <a:cubicBezTo>
                      <a:pt x="24622" y="20774"/>
                      <a:pt x="24710" y="21831"/>
                      <a:pt x="24584" y="22874"/>
                    </a:cubicBezTo>
                    <a:cubicBezTo>
                      <a:pt x="24936" y="23164"/>
                      <a:pt x="25326" y="23403"/>
                      <a:pt x="25741" y="23566"/>
                    </a:cubicBezTo>
                    <a:cubicBezTo>
                      <a:pt x="26584" y="23931"/>
                      <a:pt x="27489" y="24145"/>
                      <a:pt x="28256" y="24622"/>
                    </a:cubicBezTo>
                    <a:cubicBezTo>
                      <a:pt x="29388" y="25339"/>
                      <a:pt x="30079" y="26622"/>
                      <a:pt x="30167" y="27942"/>
                    </a:cubicBezTo>
                    <a:lnTo>
                      <a:pt x="33751" y="28860"/>
                    </a:lnTo>
                    <a:lnTo>
                      <a:pt x="34719" y="23616"/>
                    </a:lnTo>
                    <a:cubicBezTo>
                      <a:pt x="34254" y="23541"/>
                      <a:pt x="33827" y="23377"/>
                      <a:pt x="33437" y="23113"/>
                    </a:cubicBezTo>
                    <a:cubicBezTo>
                      <a:pt x="32557" y="22472"/>
                      <a:pt x="32016" y="21466"/>
                      <a:pt x="31953" y="20385"/>
                    </a:cubicBezTo>
                    <a:cubicBezTo>
                      <a:pt x="31903" y="19693"/>
                      <a:pt x="32091" y="19014"/>
                      <a:pt x="32494" y="18448"/>
                    </a:cubicBezTo>
                    <a:cubicBezTo>
                      <a:pt x="32861" y="17943"/>
                      <a:pt x="33459" y="17648"/>
                      <a:pt x="34086" y="17648"/>
                    </a:cubicBezTo>
                    <a:cubicBezTo>
                      <a:pt x="34146" y="17648"/>
                      <a:pt x="34206" y="17650"/>
                      <a:pt x="34267" y="17656"/>
                    </a:cubicBezTo>
                    <a:lnTo>
                      <a:pt x="34342" y="17669"/>
                    </a:lnTo>
                    <a:cubicBezTo>
                      <a:pt x="34820" y="17719"/>
                      <a:pt x="35298" y="17807"/>
                      <a:pt x="35763" y="17945"/>
                    </a:cubicBezTo>
                    <a:lnTo>
                      <a:pt x="37763" y="7156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46;p25">
                <a:extLst>
                  <a:ext uri="{FF2B5EF4-FFF2-40B4-BE49-F238E27FC236}">
                    <a16:creationId xmlns:a16="http://schemas.microsoft.com/office/drawing/2014/main" id="{48043F2B-44BA-46F6-86FC-9C5065DF1C3D}"/>
                  </a:ext>
                </a:extLst>
              </p:cNvPr>
              <p:cNvSpPr/>
              <p:nvPr/>
            </p:nvSpPr>
            <p:spPr>
              <a:xfrm>
                <a:off x="4574225" y="2813475"/>
                <a:ext cx="3665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14663" h="5272" extrusionOk="0">
                    <a:moveTo>
                      <a:pt x="1384" y="1"/>
                    </a:moveTo>
                    <a:cubicBezTo>
                      <a:pt x="252" y="994"/>
                      <a:pt x="0" y="2427"/>
                      <a:pt x="604" y="3572"/>
                    </a:cubicBezTo>
                    <a:cubicBezTo>
                      <a:pt x="1171" y="4632"/>
                      <a:pt x="2394" y="5271"/>
                      <a:pt x="3551" y="5271"/>
                    </a:cubicBezTo>
                    <a:cubicBezTo>
                      <a:pt x="3780" y="5271"/>
                      <a:pt x="4007" y="5246"/>
                      <a:pt x="4226" y="5194"/>
                    </a:cubicBezTo>
                    <a:cubicBezTo>
                      <a:pt x="5118" y="4968"/>
                      <a:pt x="5823" y="4263"/>
                      <a:pt x="6703" y="4012"/>
                    </a:cubicBezTo>
                    <a:cubicBezTo>
                      <a:pt x="6951" y="3944"/>
                      <a:pt x="7203" y="3915"/>
                      <a:pt x="7455" y="3915"/>
                    </a:cubicBezTo>
                    <a:cubicBezTo>
                      <a:pt x="8096" y="3915"/>
                      <a:pt x="8739" y="4104"/>
                      <a:pt x="9343" y="4339"/>
                    </a:cubicBezTo>
                    <a:cubicBezTo>
                      <a:pt x="10186" y="4678"/>
                      <a:pt x="11016" y="5081"/>
                      <a:pt x="11909" y="5194"/>
                    </a:cubicBezTo>
                    <a:cubicBezTo>
                      <a:pt x="12040" y="5211"/>
                      <a:pt x="12174" y="5219"/>
                      <a:pt x="12308" y="5219"/>
                    </a:cubicBezTo>
                    <a:cubicBezTo>
                      <a:pt x="13089" y="5219"/>
                      <a:pt x="13892" y="4932"/>
                      <a:pt x="14311" y="4289"/>
                    </a:cubicBezTo>
                    <a:cubicBezTo>
                      <a:pt x="14625" y="3786"/>
                      <a:pt x="14663" y="3207"/>
                      <a:pt x="14549" y="2616"/>
                    </a:cubicBez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47;p25">
                <a:extLst>
                  <a:ext uri="{FF2B5EF4-FFF2-40B4-BE49-F238E27FC236}">
                    <a16:creationId xmlns:a16="http://schemas.microsoft.com/office/drawing/2014/main" id="{01E71FC5-F42A-412F-A656-03AF6C0D9C36}"/>
                  </a:ext>
                </a:extLst>
              </p:cNvPr>
              <p:cNvSpPr/>
              <p:nvPr/>
            </p:nvSpPr>
            <p:spPr>
              <a:xfrm>
                <a:off x="4429300" y="2803100"/>
                <a:ext cx="117900" cy="272575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09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57" y="730"/>
                      <a:pt x="2063" y="1786"/>
                      <a:pt x="2377" y="3107"/>
                    </a:cubicBezTo>
                    <a:cubicBezTo>
                      <a:pt x="2641" y="4238"/>
                      <a:pt x="2440" y="5420"/>
                      <a:pt x="2377" y="6590"/>
                    </a:cubicBezTo>
                    <a:cubicBezTo>
                      <a:pt x="2302" y="7759"/>
                      <a:pt x="2415" y="9029"/>
                      <a:pt x="3169" y="9909"/>
                    </a:cubicBezTo>
                    <a:cubicBezTo>
                      <a:pt x="3572" y="10362"/>
                      <a:pt x="4075" y="10702"/>
                      <a:pt x="4640" y="10903"/>
                    </a:cubicBezTo>
                    <a:lnTo>
                      <a:pt x="4716" y="10186"/>
                    </a:lnTo>
                    <a:lnTo>
                      <a:pt x="4703" y="10073"/>
                    </a:lnTo>
                    <a:cubicBezTo>
                      <a:pt x="4653" y="10023"/>
                      <a:pt x="4603" y="9985"/>
                      <a:pt x="4565" y="9935"/>
                    </a:cubicBezTo>
                    <a:cubicBezTo>
                      <a:pt x="3773" y="9155"/>
                      <a:pt x="3584" y="7935"/>
                      <a:pt x="3622" y="6816"/>
                    </a:cubicBezTo>
                    <a:cubicBezTo>
                      <a:pt x="3647" y="5684"/>
                      <a:pt x="3823" y="4553"/>
                      <a:pt x="3584" y="3459"/>
                    </a:cubicBezTo>
                    <a:cubicBezTo>
                      <a:pt x="3220" y="1736"/>
                      <a:pt x="1723" y="328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48;p25">
                <a:extLst>
                  <a:ext uri="{FF2B5EF4-FFF2-40B4-BE49-F238E27FC236}">
                    <a16:creationId xmlns:a16="http://schemas.microsoft.com/office/drawing/2014/main" id="{7CFA7A90-4E81-4B55-AF21-8CD34D496B5C}"/>
                  </a:ext>
                </a:extLst>
              </p:cNvPr>
              <p:cNvSpPr/>
              <p:nvPr/>
            </p:nvSpPr>
            <p:spPr>
              <a:xfrm>
                <a:off x="4594975" y="3074725"/>
                <a:ext cx="1814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282" extrusionOk="0">
                    <a:moveTo>
                      <a:pt x="0" y="0"/>
                    </a:moveTo>
                    <a:lnTo>
                      <a:pt x="0" y="491"/>
                    </a:lnTo>
                    <a:cubicBezTo>
                      <a:pt x="528" y="566"/>
                      <a:pt x="1082" y="629"/>
                      <a:pt x="1622" y="755"/>
                    </a:cubicBezTo>
                    <a:cubicBezTo>
                      <a:pt x="4012" y="1346"/>
                      <a:pt x="6011" y="3018"/>
                      <a:pt x="7004" y="5282"/>
                    </a:cubicBezTo>
                    <a:cubicBezTo>
                      <a:pt x="7017" y="5156"/>
                      <a:pt x="7042" y="5017"/>
                      <a:pt x="7055" y="4892"/>
                    </a:cubicBezTo>
                    <a:cubicBezTo>
                      <a:pt x="7256" y="2905"/>
                      <a:pt x="5885" y="868"/>
                      <a:pt x="3961" y="315"/>
                    </a:cubicBezTo>
                    <a:cubicBezTo>
                      <a:pt x="2955" y="25"/>
                      <a:pt x="1887" y="113"/>
                      <a:pt x="843" y="76"/>
                    </a:cubicBezTo>
                    <a:cubicBezTo>
                      <a:pt x="554" y="63"/>
                      <a:pt x="277" y="38"/>
                      <a:pt x="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49;p25">
                <a:extLst>
                  <a:ext uri="{FF2B5EF4-FFF2-40B4-BE49-F238E27FC236}">
                    <a16:creationId xmlns:a16="http://schemas.microsoft.com/office/drawing/2014/main" id="{01758B99-AA2D-45CC-8290-CADEFF0A305A}"/>
                  </a:ext>
                </a:extLst>
              </p:cNvPr>
              <p:cNvSpPr/>
              <p:nvPr/>
            </p:nvSpPr>
            <p:spPr>
              <a:xfrm>
                <a:off x="4753725" y="3305150"/>
                <a:ext cx="169775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5119" extrusionOk="0">
                    <a:moveTo>
                      <a:pt x="1208" y="0"/>
                    </a:moveTo>
                    <a:cubicBezTo>
                      <a:pt x="1057" y="1195"/>
                      <a:pt x="642" y="2339"/>
                      <a:pt x="1" y="3358"/>
                    </a:cubicBezTo>
                    <a:lnTo>
                      <a:pt x="6791" y="5118"/>
                    </a:lnTo>
                    <a:lnTo>
                      <a:pt x="6791" y="5056"/>
                    </a:lnTo>
                    <a:cubicBezTo>
                      <a:pt x="6703" y="3748"/>
                      <a:pt x="6011" y="2453"/>
                      <a:pt x="4880" y="1748"/>
                    </a:cubicBezTo>
                    <a:cubicBezTo>
                      <a:pt x="4113" y="1271"/>
                      <a:pt x="3207" y="1057"/>
                      <a:pt x="2365" y="692"/>
                    </a:cubicBezTo>
                    <a:cubicBezTo>
                      <a:pt x="1950" y="516"/>
                      <a:pt x="1560" y="290"/>
                      <a:pt x="120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0;p25">
                <a:extLst>
                  <a:ext uri="{FF2B5EF4-FFF2-40B4-BE49-F238E27FC236}">
                    <a16:creationId xmlns:a16="http://schemas.microsoft.com/office/drawing/2014/main" id="{5CEED505-9207-4A3D-AF05-146EF55A3DCC}"/>
                  </a:ext>
                </a:extLst>
              </p:cNvPr>
              <p:cNvSpPr/>
              <p:nvPr/>
            </p:nvSpPr>
            <p:spPr>
              <a:xfrm>
                <a:off x="4194150" y="3195125"/>
                <a:ext cx="22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101" extrusionOk="0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1;p25">
                <a:extLst>
                  <a:ext uri="{FF2B5EF4-FFF2-40B4-BE49-F238E27FC236}">
                    <a16:creationId xmlns:a16="http://schemas.microsoft.com/office/drawing/2014/main" id="{2C7339C6-B602-413E-BB12-CFE52EC44AF8}"/>
                  </a:ext>
                </a:extLst>
              </p:cNvPr>
              <p:cNvSpPr/>
              <p:nvPr/>
            </p:nvSpPr>
            <p:spPr>
              <a:xfrm>
                <a:off x="4396925" y="3086975"/>
                <a:ext cx="390150" cy="302125"/>
              </a:xfrm>
              <a:custGeom>
                <a:avLst/>
                <a:gdLst/>
                <a:ahLst/>
                <a:cxnLst/>
                <a:rect l="l" t="t" r="r" b="b"/>
                <a:pathLst>
                  <a:path w="15606" h="12085" extrusionOk="0">
                    <a:moveTo>
                      <a:pt x="7910" y="1"/>
                    </a:moveTo>
                    <a:lnTo>
                      <a:pt x="7834" y="7055"/>
                    </a:lnTo>
                    <a:cubicBezTo>
                      <a:pt x="7834" y="8296"/>
                      <a:pt x="6824" y="9102"/>
                      <a:pt x="5781" y="9102"/>
                    </a:cubicBezTo>
                    <a:cubicBezTo>
                      <a:pt x="5249" y="9102"/>
                      <a:pt x="4708" y="8893"/>
                      <a:pt x="4288" y="8426"/>
                    </a:cubicBezTo>
                    <a:lnTo>
                      <a:pt x="2540" y="6527"/>
                    </a:lnTo>
                    <a:lnTo>
                      <a:pt x="1937" y="6992"/>
                    </a:lnTo>
                    <a:lnTo>
                      <a:pt x="868" y="5219"/>
                    </a:lnTo>
                    <a:cubicBezTo>
                      <a:pt x="818" y="5508"/>
                      <a:pt x="755" y="5772"/>
                      <a:pt x="717" y="5986"/>
                    </a:cubicBezTo>
                    <a:cubicBezTo>
                      <a:pt x="679" y="6137"/>
                      <a:pt x="641" y="6275"/>
                      <a:pt x="616" y="6363"/>
                    </a:cubicBezTo>
                    <a:cubicBezTo>
                      <a:pt x="604" y="6414"/>
                      <a:pt x="591" y="6451"/>
                      <a:pt x="566" y="6502"/>
                    </a:cubicBezTo>
                    <a:cubicBezTo>
                      <a:pt x="566" y="6451"/>
                      <a:pt x="579" y="6401"/>
                      <a:pt x="591" y="6363"/>
                    </a:cubicBezTo>
                    <a:lnTo>
                      <a:pt x="667" y="5974"/>
                    </a:lnTo>
                    <a:cubicBezTo>
                      <a:pt x="704" y="5747"/>
                      <a:pt x="767" y="5458"/>
                      <a:pt x="818" y="5131"/>
                    </a:cubicBezTo>
                    <a:lnTo>
                      <a:pt x="818" y="5119"/>
                    </a:lnTo>
                    <a:lnTo>
                      <a:pt x="0" y="8375"/>
                    </a:lnTo>
                    <a:lnTo>
                      <a:pt x="14285" y="12085"/>
                    </a:lnTo>
                    <a:cubicBezTo>
                      <a:pt x="14926" y="11066"/>
                      <a:pt x="15329" y="9922"/>
                      <a:pt x="15480" y="8727"/>
                    </a:cubicBezTo>
                    <a:cubicBezTo>
                      <a:pt x="15606" y="7684"/>
                      <a:pt x="15517" y="6627"/>
                      <a:pt x="15228" y="5609"/>
                    </a:cubicBezTo>
                    <a:cubicBezTo>
                      <a:pt x="15140" y="5332"/>
                      <a:pt x="15040" y="5056"/>
                      <a:pt x="14926" y="4792"/>
                    </a:cubicBezTo>
                    <a:cubicBezTo>
                      <a:pt x="13933" y="2528"/>
                      <a:pt x="11934" y="856"/>
                      <a:pt x="9544" y="265"/>
                    </a:cubicBezTo>
                    <a:cubicBezTo>
                      <a:pt x="9004" y="139"/>
                      <a:pt x="8450" y="76"/>
                      <a:pt x="791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2;p25">
                <a:extLst>
                  <a:ext uri="{FF2B5EF4-FFF2-40B4-BE49-F238E27FC236}">
                    <a16:creationId xmlns:a16="http://schemas.microsoft.com/office/drawing/2014/main" id="{23AD488B-F8C6-4347-9E20-DCDD068CEB1D}"/>
                  </a:ext>
                </a:extLst>
              </p:cNvPr>
              <p:cNvSpPr/>
              <p:nvPr/>
            </p:nvSpPr>
            <p:spPr>
              <a:xfrm>
                <a:off x="4185350" y="2774725"/>
                <a:ext cx="359975" cy="444300"/>
              </a:xfrm>
              <a:custGeom>
                <a:avLst/>
                <a:gdLst/>
                <a:ahLst/>
                <a:cxnLst/>
                <a:rect l="l" t="t" r="r" b="b"/>
                <a:pathLst>
                  <a:path w="14399" h="17772" extrusionOk="0">
                    <a:moveTo>
                      <a:pt x="5466" y="0"/>
                    </a:moveTo>
                    <a:cubicBezTo>
                      <a:pt x="3945" y="0"/>
                      <a:pt x="2415" y="303"/>
                      <a:pt x="906" y="633"/>
                    </a:cubicBezTo>
                    <a:lnTo>
                      <a:pt x="0" y="11082"/>
                    </a:lnTo>
                    <a:cubicBezTo>
                      <a:pt x="1118" y="10413"/>
                      <a:pt x="2063" y="10268"/>
                      <a:pt x="2672" y="10268"/>
                    </a:cubicBezTo>
                    <a:cubicBezTo>
                      <a:pt x="3138" y="10268"/>
                      <a:pt x="3408" y="10353"/>
                      <a:pt x="3408" y="10353"/>
                    </a:cubicBezTo>
                    <a:lnTo>
                      <a:pt x="4112" y="10416"/>
                    </a:lnTo>
                    <a:cubicBezTo>
                      <a:pt x="4112" y="10340"/>
                      <a:pt x="4125" y="10277"/>
                      <a:pt x="4125" y="10215"/>
                    </a:cubicBezTo>
                    <a:cubicBezTo>
                      <a:pt x="3949" y="10139"/>
                      <a:pt x="3785" y="10013"/>
                      <a:pt x="3672" y="9862"/>
                    </a:cubicBezTo>
                    <a:cubicBezTo>
                      <a:pt x="3471" y="9573"/>
                      <a:pt x="2654" y="9246"/>
                      <a:pt x="2377" y="9045"/>
                    </a:cubicBezTo>
                    <a:cubicBezTo>
                      <a:pt x="2138" y="8882"/>
                      <a:pt x="2553" y="8077"/>
                      <a:pt x="2289" y="7976"/>
                    </a:cubicBezTo>
                    <a:cubicBezTo>
                      <a:pt x="1635" y="7700"/>
                      <a:pt x="1157" y="7134"/>
                      <a:pt x="1019" y="6442"/>
                    </a:cubicBezTo>
                    <a:cubicBezTo>
                      <a:pt x="931" y="6077"/>
                      <a:pt x="943" y="5662"/>
                      <a:pt x="1170" y="5386"/>
                    </a:cubicBezTo>
                    <a:cubicBezTo>
                      <a:pt x="1396" y="5097"/>
                      <a:pt x="1761" y="5009"/>
                      <a:pt x="1987" y="4745"/>
                    </a:cubicBezTo>
                    <a:cubicBezTo>
                      <a:pt x="2302" y="4380"/>
                      <a:pt x="2289" y="3839"/>
                      <a:pt x="2377" y="3361"/>
                    </a:cubicBezTo>
                    <a:cubicBezTo>
                      <a:pt x="2515" y="2632"/>
                      <a:pt x="2955" y="1991"/>
                      <a:pt x="3597" y="1601"/>
                    </a:cubicBezTo>
                    <a:cubicBezTo>
                      <a:pt x="3913" y="1418"/>
                      <a:pt x="4458" y="1290"/>
                      <a:pt x="4983" y="1290"/>
                    </a:cubicBezTo>
                    <a:cubicBezTo>
                      <a:pt x="5396" y="1290"/>
                      <a:pt x="5796" y="1369"/>
                      <a:pt x="6061" y="1563"/>
                    </a:cubicBezTo>
                    <a:cubicBezTo>
                      <a:pt x="6163" y="1552"/>
                      <a:pt x="6265" y="1546"/>
                      <a:pt x="6366" y="1546"/>
                    </a:cubicBezTo>
                    <a:cubicBezTo>
                      <a:pt x="7164" y="1546"/>
                      <a:pt x="7925" y="1894"/>
                      <a:pt x="8438" y="2519"/>
                    </a:cubicBezTo>
                    <a:lnTo>
                      <a:pt x="8463" y="2531"/>
                    </a:lnTo>
                    <a:cubicBezTo>
                      <a:pt x="8627" y="2619"/>
                      <a:pt x="8778" y="2733"/>
                      <a:pt x="8928" y="2846"/>
                    </a:cubicBezTo>
                    <a:cubicBezTo>
                      <a:pt x="9381" y="3273"/>
                      <a:pt x="9670" y="3839"/>
                      <a:pt x="9733" y="4455"/>
                    </a:cubicBezTo>
                    <a:cubicBezTo>
                      <a:pt x="9784" y="4820"/>
                      <a:pt x="9758" y="5197"/>
                      <a:pt x="9884" y="5524"/>
                    </a:cubicBezTo>
                    <a:cubicBezTo>
                      <a:pt x="10035" y="5901"/>
                      <a:pt x="10349" y="6153"/>
                      <a:pt x="10588" y="6492"/>
                    </a:cubicBezTo>
                    <a:cubicBezTo>
                      <a:pt x="11154" y="7322"/>
                      <a:pt x="10978" y="8592"/>
                      <a:pt x="10287" y="9347"/>
                    </a:cubicBezTo>
                    <a:cubicBezTo>
                      <a:pt x="9773" y="9881"/>
                      <a:pt x="9065" y="10166"/>
                      <a:pt x="8339" y="10166"/>
                    </a:cubicBezTo>
                    <a:cubicBezTo>
                      <a:pt x="8142" y="10166"/>
                      <a:pt x="7943" y="10144"/>
                      <a:pt x="7746" y="10101"/>
                    </a:cubicBezTo>
                    <a:lnTo>
                      <a:pt x="7671" y="10755"/>
                    </a:lnTo>
                    <a:cubicBezTo>
                      <a:pt x="8501" y="10944"/>
                      <a:pt x="10211" y="11522"/>
                      <a:pt x="11230" y="13195"/>
                    </a:cubicBezTo>
                    <a:cubicBezTo>
                      <a:pt x="12361" y="15043"/>
                      <a:pt x="13581" y="16992"/>
                      <a:pt x="13581" y="16992"/>
                    </a:cubicBezTo>
                    <a:lnTo>
                      <a:pt x="13393" y="17156"/>
                    </a:lnTo>
                    <a:lnTo>
                      <a:pt x="13833" y="17772"/>
                    </a:lnTo>
                    <a:lnTo>
                      <a:pt x="13833" y="17747"/>
                    </a:lnTo>
                    <a:lnTo>
                      <a:pt x="14398" y="12038"/>
                    </a:lnTo>
                    <a:cubicBezTo>
                      <a:pt x="13833" y="11837"/>
                      <a:pt x="13330" y="11497"/>
                      <a:pt x="12927" y="11057"/>
                    </a:cubicBezTo>
                    <a:cubicBezTo>
                      <a:pt x="12173" y="10164"/>
                      <a:pt x="12060" y="8894"/>
                      <a:pt x="12122" y="7725"/>
                    </a:cubicBezTo>
                    <a:cubicBezTo>
                      <a:pt x="12185" y="6568"/>
                      <a:pt x="12387" y="5373"/>
                      <a:pt x="12122" y="4242"/>
                    </a:cubicBezTo>
                    <a:cubicBezTo>
                      <a:pt x="11808" y="2921"/>
                      <a:pt x="10915" y="1865"/>
                      <a:pt x="9771" y="1136"/>
                    </a:cubicBezTo>
                    <a:cubicBezTo>
                      <a:pt x="8966" y="645"/>
                      <a:pt x="8086" y="306"/>
                      <a:pt x="7168" y="142"/>
                    </a:cubicBezTo>
                    <a:cubicBezTo>
                      <a:pt x="6603" y="43"/>
                      <a:pt x="6035" y="0"/>
                      <a:pt x="546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3;p25">
                <a:extLst>
                  <a:ext uri="{FF2B5EF4-FFF2-40B4-BE49-F238E27FC236}">
                    <a16:creationId xmlns:a16="http://schemas.microsoft.com/office/drawing/2014/main" id="{997702D9-DAAA-4833-80A0-3A81DBFA583D}"/>
                  </a:ext>
                </a:extLst>
              </p:cNvPr>
              <p:cNvSpPr/>
              <p:nvPr/>
            </p:nvSpPr>
            <p:spPr>
              <a:xfrm>
                <a:off x="4169000" y="3197625"/>
                <a:ext cx="28950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888" extrusionOk="0">
                    <a:moveTo>
                      <a:pt x="1094" y="1"/>
                    </a:moveTo>
                    <a:cubicBezTo>
                      <a:pt x="931" y="177"/>
                      <a:pt x="768" y="378"/>
                      <a:pt x="579" y="592"/>
                    </a:cubicBezTo>
                    <a:cubicBezTo>
                      <a:pt x="403" y="793"/>
                      <a:pt x="189" y="1032"/>
                      <a:pt x="26" y="1221"/>
                    </a:cubicBezTo>
                    <a:lnTo>
                      <a:pt x="0" y="1535"/>
                    </a:lnTo>
                    <a:lnTo>
                      <a:pt x="0" y="1585"/>
                    </a:lnTo>
                    <a:lnTo>
                      <a:pt x="1157" y="1887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4;p25">
                <a:extLst>
                  <a:ext uri="{FF2B5EF4-FFF2-40B4-BE49-F238E27FC236}">
                    <a16:creationId xmlns:a16="http://schemas.microsoft.com/office/drawing/2014/main" id="{490EA3A0-8282-4489-9A5D-DC6C5AF46BC1}"/>
                  </a:ext>
                </a:extLst>
              </p:cNvPr>
              <p:cNvSpPr/>
              <p:nvPr/>
            </p:nvSpPr>
            <p:spPr>
              <a:xfrm>
                <a:off x="4460425" y="2975950"/>
                <a:ext cx="138650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13531" extrusionOk="0">
                    <a:moveTo>
                      <a:pt x="4967" y="1663"/>
                    </a:moveTo>
                    <a:lnTo>
                      <a:pt x="4967" y="1663"/>
                    </a:lnTo>
                    <a:cubicBezTo>
                      <a:pt x="4980" y="1788"/>
                      <a:pt x="4967" y="1901"/>
                      <a:pt x="4955" y="2015"/>
                    </a:cubicBezTo>
                    <a:cubicBezTo>
                      <a:pt x="4955" y="2103"/>
                      <a:pt x="4942" y="2191"/>
                      <a:pt x="4930" y="2279"/>
                    </a:cubicBezTo>
                    <a:cubicBezTo>
                      <a:pt x="4917" y="2329"/>
                      <a:pt x="4917" y="2379"/>
                      <a:pt x="4930" y="2430"/>
                    </a:cubicBezTo>
                    <a:cubicBezTo>
                      <a:pt x="4930" y="2492"/>
                      <a:pt x="4955" y="2555"/>
                      <a:pt x="4992" y="2618"/>
                    </a:cubicBezTo>
                    <a:cubicBezTo>
                      <a:pt x="5005" y="2631"/>
                      <a:pt x="5014" y="2637"/>
                      <a:pt x="5024" y="2637"/>
                    </a:cubicBezTo>
                    <a:cubicBezTo>
                      <a:pt x="5033" y="2637"/>
                      <a:pt x="5043" y="2631"/>
                      <a:pt x="5055" y="2618"/>
                    </a:cubicBezTo>
                    <a:cubicBezTo>
                      <a:pt x="5081" y="2581"/>
                      <a:pt x="5093" y="2543"/>
                      <a:pt x="5118" y="2492"/>
                    </a:cubicBezTo>
                    <a:cubicBezTo>
                      <a:pt x="5194" y="2279"/>
                      <a:pt x="5244" y="2040"/>
                      <a:pt x="5294" y="1813"/>
                    </a:cubicBezTo>
                    <a:lnTo>
                      <a:pt x="5294" y="1813"/>
                    </a:lnTo>
                    <a:cubicBezTo>
                      <a:pt x="5319" y="2052"/>
                      <a:pt x="5282" y="2304"/>
                      <a:pt x="5181" y="2518"/>
                    </a:cubicBezTo>
                    <a:cubicBezTo>
                      <a:pt x="5156" y="2568"/>
                      <a:pt x="5143" y="2618"/>
                      <a:pt x="5106" y="2656"/>
                    </a:cubicBezTo>
                    <a:cubicBezTo>
                      <a:pt x="5093" y="2681"/>
                      <a:pt x="5068" y="2706"/>
                      <a:pt x="5030" y="2706"/>
                    </a:cubicBezTo>
                    <a:cubicBezTo>
                      <a:pt x="4992" y="2706"/>
                      <a:pt x="4967" y="2694"/>
                      <a:pt x="4942" y="2669"/>
                    </a:cubicBezTo>
                    <a:cubicBezTo>
                      <a:pt x="4917" y="2631"/>
                      <a:pt x="4892" y="2593"/>
                      <a:pt x="4892" y="2543"/>
                    </a:cubicBezTo>
                    <a:lnTo>
                      <a:pt x="4892" y="2530"/>
                    </a:lnTo>
                    <a:cubicBezTo>
                      <a:pt x="4892" y="2568"/>
                      <a:pt x="4879" y="2593"/>
                      <a:pt x="4867" y="2631"/>
                    </a:cubicBezTo>
                    <a:cubicBezTo>
                      <a:pt x="4867" y="2719"/>
                      <a:pt x="4816" y="2807"/>
                      <a:pt x="4754" y="2870"/>
                    </a:cubicBezTo>
                    <a:cubicBezTo>
                      <a:pt x="4736" y="2879"/>
                      <a:pt x="4716" y="2883"/>
                      <a:pt x="4696" y="2883"/>
                    </a:cubicBezTo>
                    <a:cubicBezTo>
                      <a:pt x="4660" y="2883"/>
                      <a:pt x="4623" y="2869"/>
                      <a:pt x="4590" y="2845"/>
                    </a:cubicBezTo>
                    <a:cubicBezTo>
                      <a:pt x="4552" y="2819"/>
                      <a:pt x="4527" y="2769"/>
                      <a:pt x="4527" y="2719"/>
                    </a:cubicBezTo>
                    <a:cubicBezTo>
                      <a:pt x="4515" y="2643"/>
                      <a:pt x="4515" y="2568"/>
                      <a:pt x="4527" y="2492"/>
                    </a:cubicBezTo>
                    <a:cubicBezTo>
                      <a:pt x="4540" y="2342"/>
                      <a:pt x="4540" y="2216"/>
                      <a:pt x="4552" y="2103"/>
                    </a:cubicBezTo>
                    <a:cubicBezTo>
                      <a:pt x="4540" y="1990"/>
                      <a:pt x="4552" y="1864"/>
                      <a:pt x="4578" y="1751"/>
                    </a:cubicBezTo>
                    <a:cubicBezTo>
                      <a:pt x="4603" y="1864"/>
                      <a:pt x="4603" y="1990"/>
                      <a:pt x="4603" y="2103"/>
                    </a:cubicBezTo>
                    <a:lnTo>
                      <a:pt x="4603" y="2480"/>
                    </a:lnTo>
                    <a:cubicBezTo>
                      <a:pt x="4590" y="2555"/>
                      <a:pt x="4590" y="2631"/>
                      <a:pt x="4603" y="2706"/>
                    </a:cubicBezTo>
                    <a:cubicBezTo>
                      <a:pt x="4603" y="2758"/>
                      <a:pt x="4645" y="2801"/>
                      <a:pt x="4688" y="2801"/>
                    </a:cubicBezTo>
                    <a:cubicBezTo>
                      <a:pt x="4697" y="2801"/>
                      <a:pt x="4707" y="2799"/>
                      <a:pt x="4716" y="2794"/>
                    </a:cubicBezTo>
                    <a:cubicBezTo>
                      <a:pt x="4766" y="2769"/>
                      <a:pt x="4791" y="2681"/>
                      <a:pt x="4804" y="2606"/>
                    </a:cubicBezTo>
                    <a:cubicBezTo>
                      <a:pt x="4816" y="2530"/>
                      <a:pt x="4829" y="2455"/>
                      <a:pt x="4842" y="2392"/>
                    </a:cubicBezTo>
                    <a:cubicBezTo>
                      <a:pt x="4867" y="2254"/>
                      <a:pt x="4892" y="2128"/>
                      <a:pt x="4904" y="2015"/>
                    </a:cubicBezTo>
                    <a:cubicBezTo>
                      <a:pt x="4904" y="1901"/>
                      <a:pt x="4930" y="1776"/>
                      <a:pt x="4967" y="1663"/>
                    </a:cubicBezTo>
                    <a:close/>
                    <a:moveTo>
                      <a:pt x="4372" y="1985"/>
                    </a:moveTo>
                    <a:cubicBezTo>
                      <a:pt x="4386" y="1985"/>
                      <a:pt x="4401" y="1986"/>
                      <a:pt x="4414" y="1990"/>
                    </a:cubicBezTo>
                    <a:cubicBezTo>
                      <a:pt x="4477" y="2002"/>
                      <a:pt x="4515" y="2052"/>
                      <a:pt x="4527" y="2128"/>
                    </a:cubicBezTo>
                    <a:cubicBezTo>
                      <a:pt x="4527" y="2216"/>
                      <a:pt x="4502" y="2291"/>
                      <a:pt x="4464" y="2379"/>
                    </a:cubicBezTo>
                    <a:cubicBezTo>
                      <a:pt x="4427" y="2455"/>
                      <a:pt x="4401" y="2518"/>
                      <a:pt x="4364" y="2581"/>
                    </a:cubicBezTo>
                    <a:cubicBezTo>
                      <a:pt x="4313" y="2656"/>
                      <a:pt x="4263" y="2744"/>
                      <a:pt x="4200" y="2807"/>
                    </a:cubicBezTo>
                    <a:cubicBezTo>
                      <a:pt x="4351" y="2819"/>
                      <a:pt x="4477" y="2870"/>
                      <a:pt x="4603" y="2945"/>
                    </a:cubicBezTo>
                    <a:cubicBezTo>
                      <a:pt x="4728" y="3033"/>
                      <a:pt x="4829" y="3159"/>
                      <a:pt x="4867" y="3322"/>
                    </a:cubicBezTo>
                    <a:cubicBezTo>
                      <a:pt x="4779" y="3209"/>
                      <a:pt x="4666" y="3096"/>
                      <a:pt x="4552" y="3008"/>
                    </a:cubicBezTo>
                    <a:cubicBezTo>
                      <a:pt x="4439" y="2933"/>
                      <a:pt x="4313" y="2870"/>
                      <a:pt x="4188" y="2832"/>
                    </a:cubicBezTo>
                    <a:cubicBezTo>
                      <a:pt x="4163" y="2857"/>
                      <a:pt x="4150" y="2882"/>
                      <a:pt x="4137" y="2895"/>
                    </a:cubicBezTo>
                    <a:cubicBezTo>
                      <a:pt x="4062" y="2995"/>
                      <a:pt x="3974" y="3071"/>
                      <a:pt x="3873" y="3146"/>
                    </a:cubicBezTo>
                    <a:cubicBezTo>
                      <a:pt x="3873" y="3134"/>
                      <a:pt x="3961" y="3033"/>
                      <a:pt x="4100" y="2870"/>
                    </a:cubicBezTo>
                    <a:cubicBezTo>
                      <a:pt x="4175" y="2769"/>
                      <a:pt x="4238" y="2656"/>
                      <a:pt x="4301" y="2555"/>
                    </a:cubicBezTo>
                    <a:cubicBezTo>
                      <a:pt x="4326" y="2480"/>
                      <a:pt x="4364" y="2417"/>
                      <a:pt x="4389" y="2342"/>
                    </a:cubicBezTo>
                    <a:cubicBezTo>
                      <a:pt x="4427" y="2279"/>
                      <a:pt x="4452" y="2203"/>
                      <a:pt x="4452" y="2140"/>
                    </a:cubicBezTo>
                    <a:cubicBezTo>
                      <a:pt x="4452" y="2103"/>
                      <a:pt x="4427" y="2065"/>
                      <a:pt x="4389" y="2052"/>
                    </a:cubicBezTo>
                    <a:cubicBezTo>
                      <a:pt x="4351" y="2052"/>
                      <a:pt x="4313" y="2065"/>
                      <a:pt x="4288" y="2078"/>
                    </a:cubicBezTo>
                    <a:cubicBezTo>
                      <a:pt x="4213" y="2115"/>
                      <a:pt x="4137" y="2166"/>
                      <a:pt x="4075" y="2216"/>
                    </a:cubicBezTo>
                    <a:cubicBezTo>
                      <a:pt x="3974" y="2304"/>
                      <a:pt x="3886" y="2404"/>
                      <a:pt x="3810" y="2518"/>
                    </a:cubicBezTo>
                    <a:lnTo>
                      <a:pt x="3798" y="2555"/>
                    </a:lnTo>
                    <a:lnTo>
                      <a:pt x="3773" y="2518"/>
                    </a:lnTo>
                    <a:cubicBezTo>
                      <a:pt x="3735" y="2455"/>
                      <a:pt x="3685" y="2392"/>
                      <a:pt x="3622" y="2329"/>
                    </a:cubicBezTo>
                    <a:lnTo>
                      <a:pt x="3622" y="2329"/>
                    </a:lnTo>
                    <a:cubicBezTo>
                      <a:pt x="3697" y="2354"/>
                      <a:pt x="3760" y="2404"/>
                      <a:pt x="3798" y="2480"/>
                    </a:cubicBezTo>
                    <a:lnTo>
                      <a:pt x="3798" y="2467"/>
                    </a:lnTo>
                    <a:cubicBezTo>
                      <a:pt x="3898" y="2279"/>
                      <a:pt x="4062" y="2115"/>
                      <a:pt x="4263" y="2015"/>
                    </a:cubicBezTo>
                    <a:cubicBezTo>
                      <a:pt x="4291" y="1996"/>
                      <a:pt x="4332" y="1985"/>
                      <a:pt x="4372" y="1985"/>
                    </a:cubicBezTo>
                    <a:close/>
                    <a:moveTo>
                      <a:pt x="3999" y="1"/>
                    </a:moveTo>
                    <a:cubicBezTo>
                      <a:pt x="3995" y="1"/>
                      <a:pt x="3991" y="2"/>
                      <a:pt x="3987" y="3"/>
                    </a:cubicBezTo>
                    <a:cubicBezTo>
                      <a:pt x="3785" y="53"/>
                      <a:pt x="3873" y="216"/>
                      <a:pt x="4087" y="1348"/>
                    </a:cubicBezTo>
                    <a:cubicBezTo>
                      <a:pt x="4087" y="1348"/>
                      <a:pt x="4162" y="1798"/>
                      <a:pt x="4085" y="1798"/>
                    </a:cubicBezTo>
                    <a:cubicBezTo>
                      <a:pt x="4078" y="1798"/>
                      <a:pt x="4071" y="1795"/>
                      <a:pt x="4062" y="1788"/>
                    </a:cubicBezTo>
                    <a:cubicBezTo>
                      <a:pt x="3949" y="1700"/>
                      <a:pt x="3559" y="682"/>
                      <a:pt x="3421" y="443"/>
                    </a:cubicBezTo>
                    <a:cubicBezTo>
                      <a:pt x="3404" y="415"/>
                      <a:pt x="3382" y="402"/>
                      <a:pt x="3360" y="402"/>
                    </a:cubicBezTo>
                    <a:cubicBezTo>
                      <a:pt x="3281" y="402"/>
                      <a:pt x="3191" y="565"/>
                      <a:pt x="3270" y="820"/>
                    </a:cubicBezTo>
                    <a:cubicBezTo>
                      <a:pt x="3358" y="1084"/>
                      <a:pt x="3609" y="1801"/>
                      <a:pt x="3609" y="1952"/>
                    </a:cubicBezTo>
                    <a:cubicBezTo>
                      <a:pt x="3597" y="1990"/>
                      <a:pt x="3584" y="2040"/>
                      <a:pt x="3559" y="2065"/>
                    </a:cubicBezTo>
                    <a:cubicBezTo>
                      <a:pt x="3446" y="2279"/>
                      <a:pt x="3395" y="2530"/>
                      <a:pt x="3433" y="2769"/>
                    </a:cubicBezTo>
                    <a:cubicBezTo>
                      <a:pt x="3433" y="2857"/>
                      <a:pt x="3446" y="3033"/>
                      <a:pt x="3458" y="3159"/>
                    </a:cubicBezTo>
                    <a:lnTo>
                      <a:pt x="3471" y="3272"/>
                    </a:lnTo>
                    <a:lnTo>
                      <a:pt x="3408" y="3989"/>
                    </a:lnTo>
                    <a:lnTo>
                      <a:pt x="2842" y="9710"/>
                    </a:lnTo>
                    <a:cubicBezTo>
                      <a:pt x="2867" y="9736"/>
                      <a:pt x="2918" y="10000"/>
                      <a:pt x="3006" y="10339"/>
                    </a:cubicBezTo>
                    <a:cubicBezTo>
                      <a:pt x="3069" y="10540"/>
                      <a:pt x="3119" y="10754"/>
                      <a:pt x="3157" y="10968"/>
                    </a:cubicBezTo>
                    <a:cubicBezTo>
                      <a:pt x="3043" y="10767"/>
                      <a:pt x="2968" y="10565"/>
                      <a:pt x="2930" y="10352"/>
                    </a:cubicBezTo>
                    <a:cubicBezTo>
                      <a:pt x="2880" y="10138"/>
                      <a:pt x="2842" y="9937"/>
                      <a:pt x="2830" y="9723"/>
                    </a:cubicBezTo>
                    <a:lnTo>
                      <a:pt x="2390" y="9107"/>
                    </a:lnTo>
                    <a:lnTo>
                      <a:pt x="0" y="10968"/>
                    </a:lnTo>
                    <a:lnTo>
                      <a:pt x="1748" y="12854"/>
                    </a:lnTo>
                    <a:cubicBezTo>
                      <a:pt x="2169" y="13321"/>
                      <a:pt x="2710" y="13530"/>
                      <a:pt x="3242" y="13530"/>
                    </a:cubicBezTo>
                    <a:cubicBezTo>
                      <a:pt x="4286" y="13530"/>
                      <a:pt x="5294" y="12728"/>
                      <a:pt x="5294" y="11496"/>
                    </a:cubicBezTo>
                    <a:lnTo>
                      <a:pt x="5370" y="4429"/>
                    </a:lnTo>
                    <a:lnTo>
                      <a:pt x="5370" y="3939"/>
                    </a:lnTo>
                    <a:lnTo>
                      <a:pt x="5382" y="3058"/>
                    </a:lnTo>
                    <a:cubicBezTo>
                      <a:pt x="5382" y="3058"/>
                      <a:pt x="5546" y="1411"/>
                      <a:pt x="5106" y="1361"/>
                    </a:cubicBezTo>
                    <a:cubicBezTo>
                      <a:pt x="5106" y="1361"/>
                      <a:pt x="4930" y="1398"/>
                      <a:pt x="4955" y="1512"/>
                    </a:cubicBezTo>
                    <a:cubicBezTo>
                      <a:pt x="4955" y="1512"/>
                      <a:pt x="4883" y="1328"/>
                      <a:pt x="4741" y="1328"/>
                    </a:cubicBezTo>
                    <a:cubicBezTo>
                      <a:pt x="4725" y="1328"/>
                      <a:pt x="4708" y="1331"/>
                      <a:pt x="4691" y="1336"/>
                    </a:cubicBezTo>
                    <a:cubicBezTo>
                      <a:pt x="4509" y="1396"/>
                      <a:pt x="4549" y="1621"/>
                      <a:pt x="4552" y="1637"/>
                    </a:cubicBezTo>
                    <a:lnTo>
                      <a:pt x="4552" y="1637"/>
                    </a:lnTo>
                    <a:cubicBezTo>
                      <a:pt x="4544" y="1595"/>
                      <a:pt x="4222" y="1"/>
                      <a:pt x="3999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5;p25">
                <a:extLst>
                  <a:ext uri="{FF2B5EF4-FFF2-40B4-BE49-F238E27FC236}">
                    <a16:creationId xmlns:a16="http://schemas.microsoft.com/office/drawing/2014/main" id="{EC9CB55D-848A-438F-8B1F-CC5F9D092EFC}"/>
                  </a:ext>
                </a:extLst>
              </p:cNvPr>
              <p:cNvSpPr/>
              <p:nvPr/>
            </p:nvSpPr>
            <p:spPr>
              <a:xfrm>
                <a:off x="4550950" y="3025550"/>
                <a:ext cx="314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6" extrusionOk="0">
                    <a:moveTo>
                      <a:pt x="758" y="1"/>
                    </a:moveTo>
                    <a:cubicBezTo>
                      <a:pt x="716" y="1"/>
                      <a:pt x="679" y="12"/>
                      <a:pt x="642" y="31"/>
                    </a:cubicBezTo>
                    <a:cubicBezTo>
                      <a:pt x="441" y="131"/>
                      <a:pt x="290" y="282"/>
                      <a:pt x="189" y="483"/>
                    </a:cubicBezTo>
                    <a:cubicBezTo>
                      <a:pt x="139" y="420"/>
                      <a:pt x="76" y="370"/>
                      <a:pt x="1" y="345"/>
                    </a:cubicBezTo>
                    <a:lnTo>
                      <a:pt x="1" y="345"/>
                    </a:lnTo>
                    <a:cubicBezTo>
                      <a:pt x="64" y="395"/>
                      <a:pt x="114" y="458"/>
                      <a:pt x="164" y="534"/>
                    </a:cubicBezTo>
                    <a:lnTo>
                      <a:pt x="177" y="571"/>
                    </a:lnTo>
                    <a:lnTo>
                      <a:pt x="202" y="534"/>
                    </a:lnTo>
                    <a:cubicBezTo>
                      <a:pt x="265" y="420"/>
                      <a:pt x="353" y="320"/>
                      <a:pt x="454" y="232"/>
                    </a:cubicBezTo>
                    <a:cubicBezTo>
                      <a:pt x="516" y="169"/>
                      <a:pt x="592" y="131"/>
                      <a:pt x="667" y="94"/>
                    </a:cubicBezTo>
                    <a:cubicBezTo>
                      <a:pt x="705" y="68"/>
                      <a:pt x="743" y="68"/>
                      <a:pt x="780" y="68"/>
                    </a:cubicBezTo>
                    <a:cubicBezTo>
                      <a:pt x="806" y="81"/>
                      <a:pt x="831" y="106"/>
                      <a:pt x="831" y="144"/>
                    </a:cubicBezTo>
                    <a:cubicBezTo>
                      <a:pt x="831" y="219"/>
                      <a:pt x="818" y="295"/>
                      <a:pt x="780" y="358"/>
                    </a:cubicBezTo>
                    <a:cubicBezTo>
                      <a:pt x="755" y="433"/>
                      <a:pt x="718" y="496"/>
                      <a:pt x="680" y="559"/>
                    </a:cubicBezTo>
                    <a:cubicBezTo>
                      <a:pt x="617" y="672"/>
                      <a:pt x="554" y="773"/>
                      <a:pt x="479" y="873"/>
                    </a:cubicBezTo>
                    <a:cubicBezTo>
                      <a:pt x="353" y="1049"/>
                      <a:pt x="252" y="1150"/>
                      <a:pt x="265" y="1150"/>
                    </a:cubicBezTo>
                    <a:cubicBezTo>
                      <a:pt x="366" y="1087"/>
                      <a:pt x="454" y="999"/>
                      <a:pt x="516" y="911"/>
                    </a:cubicBezTo>
                    <a:cubicBezTo>
                      <a:pt x="542" y="886"/>
                      <a:pt x="554" y="861"/>
                      <a:pt x="567" y="835"/>
                    </a:cubicBezTo>
                    <a:cubicBezTo>
                      <a:pt x="705" y="873"/>
                      <a:pt x="831" y="936"/>
                      <a:pt x="944" y="1011"/>
                    </a:cubicBezTo>
                    <a:cubicBezTo>
                      <a:pt x="1057" y="1112"/>
                      <a:pt x="1158" y="1213"/>
                      <a:pt x="1258" y="1326"/>
                    </a:cubicBezTo>
                    <a:cubicBezTo>
                      <a:pt x="1221" y="1175"/>
                      <a:pt x="1120" y="1037"/>
                      <a:pt x="982" y="961"/>
                    </a:cubicBezTo>
                    <a:cubicBezTo>
                      <a:pt x="868" y="873"/>
                      <a:pt x="730" y="823"/>
                      <a:pt x="592" y="823"/>
                    </a:cubicBezTo>
                    <a:cubicBezTo>
                      <a:pt x="642" y="747"/>
                      <a:pt x="692" y="672"/>
                      <a:pt x="743" y="597"/>
                    </a:cubicBezTo>
                    <a:cubicBezTo>
                      <a:pt x="780" y="534"/>
                      <a:pt x="818" y="458"/>
                      <a:pt x="856" y="383"/>
                    </a:cubicBezTo>
                    <a:cubicBezTo>
                      <a:pt x="894" y="307"/>
                      <a:pt x="919" y="219"/>
                      <a:pt x="906" y="131"/>
                    </a:cubicBezTo>
                    <a:cubicBezTo>
                      <a:pt x="906" y="68"/>
                      <a:pt x="856" y="18"/>
                      <a:pt x="806" y="6"/>
                    </a:cubicBezTo>
                    <a:cubicBezTo>
                      <a:pt x="789" y="2"/>
                      <a:pt x="773" y="1"/>
                      <a:pt x="75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6;p25">
                <a:extLst>
                  <a:ext uri="{FF2B5EF4-FFF2-40B4-BE49-F238E27FC236}">
                    <a16:creationId xmlns:a16="http://schemas.microsoft.com/office/drawing/2014/main" id="{5201BA1E-D771-42AA-8727-5BBA831DF1D5}"/>
                  </a:ext>
                </a:extLst>
              </p:cNvPr>
              <p:cNvSpPr/>
              <p:nvPr/>
            </p:nvSpPr>
            <p:spPr>
              <a:xfrm>
                <a:off x="4573275" y="3017175"/>
                <a:ext cx="2015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225" extrusionOk="0">
                    <a:moveTo>
                      <a:pt x="453" y="1"/>
                    </a:moveTo>
                    <a:cubicBezTo>
                      <a:pt x="416" y="114"/>
                      <a:pt x="403" y="240"/>
                      <a:pt x="390" y="353"/>
                    </a:cubicBezTo>
                    <a:cubicBezTo>
                      <a:pt x="378" y="466"/>
                      <a:pt x="353" y="592"/>
                      <a:pt x="340" y="730"/>
                    </a:cubicBezTo>
                    <a:cubicBezTo>
                      <a:pt x="328" y="806"/>
                      <a:pt x="302" y="869"/>
                      <a:pt x="290" y="944"/>
                    </a:cubicBezTo>
                    <a:cubicBezTo>
                      <a:pt x="277" y="1020"/>
                      <a:pt x="252" y="1108"/>
                      <a:pt x="202" y="1133"/>
                    </a:cubicBezTo>
                    <a:cubicBezTo>
                      <a:pt x="191" y="1141"/>
                      <a:pt x="180" y="1144"/>
                      <a:pt x="169" y="1144"/>
                    </a:cubicBezTo>
                    <a:cubicBezTo>
                      <a:pt x="128" y="1144"/>
                      <a:pt x="89" y="1094"/>
                      <a:pt x="89" y="1045"/>
                    </a:cubicBezTo>
                    <a:cubicBezTo>
                      <a:pt x="76" y="969"/>
                      <a:pt x="76" y="894"/>
                      <a:pt x="89" y="818"/>
                    </a:cubicBezTo>
                    <a:lnTo>
                      <a:pt x="89" y="441"/>
                    </a:lnTo>
                    <a:cubicBezTo>
                      <a:pt x="89" y="328"/>
                      <a:pt x="89" y="202"/>
                      <a:pt x="76" y="89"/>
                    </a:cubicBezTo>
                    <a:cubicBezTo>
                      <a:pt x="51" y="202"/>
                      <a:pt x="38" y="328"/>
                      <a:pt x="38" y="441"/>
                    </a:cubicBezTo>
                    <a:cubicBezTo>
                      <a:pt x="38" y="554"/>
                      <a:pt x="26" y="693"/>
                      <a:pt x="13" y="818"/>
                    </a:cubicBezTo>
                    <a:cubicBezTo>
                      <a:pt x="13" y="906"/>
                      <a:pt x="1" y="982"/>
                      <a:pt x="13" y="1070"/>
                    </a:cubicBezTo>
                    <a:cubicBezTo>
                      <a:pt x="26" y="1108"/>
                      <a:pt x="38" y="1158"/>
                      <a:pt x="76" y="1183"/>
                    </a:cubicBezTo>
                    <a:cubicBezTo>
                      <a:pt x="106" y="1212"/>
                      <a:pt x="139" y="1225"/>
                      <a:pt x="172" y="1225"/>
                    </a:cubicBezTo>
                    <a:cubicBezTo>
                      <a:pt x="196" y="1225"/>
                      <a:pt x="219" y="1219"/>
                      <a:pt x="240" y="1208"/>
                    </a:cubicBezTo>
                    <a:cubicBezTo>
                      <a:pt x="302" y="1145"/>
                      <a:pt x="353" y="1057"/>
                      <a:pt x="365" y="969"/>
                    </a:cubicBezTo>
                    <a:cubicBezTo>
                      <a:pt x="365" y="932"/>
                      <a:pt x="378" y="906"/>
                      <a:pt x="378" y="869"/>
                    </a:cubicBezTo>
                    <a:lnTo>
                      <a:pt x="378" y="881"/>
                    </a:lnTo>
                    <a:cubicBezTo>
                      <a:pt x="390" y="932"/>
                      <a:pt x="403" y="969"/>
                      <a:pt x="428" y="1007"/>
                    </a:cubicBezTo>
                    <a:cubicBezTo>
                      <a:pt x="453" y="1032"/>
                      <a:pt x="491" y="1045"/>
                      <a:pt x="516" y="1045"/>
                    </a:cubicBezTo>
                    <a:cubicBezTo>
                      <a:pt x="554" y="1045"/>
                      <a:pt x="579" y="1032"/>
                      <a:pt x="604" y="994"/>
                    </a:cubicBezTo>
                    <a:cubicBezTo>
                      <a:pt x="629" y="957"/>
                      <a:pt x="655" y="906"/>
                      <a:pt x="667" y="869"/>
                    </a:cubicBezTo>
                    <a:cubicBezTo>
                      <a:pt x="768" y="642"/>
                      <a:pt x="805" y="391"/>
                      <a:pt x="780" y="152"/>
                    </a:cubicBezTo>
                    <a:lnTo>
                      <a:pt x="780" y="152"/>
                    </a:lnTo>
                    <a:cubicBezTo>
                      <a:pt x="743" y="391"/>
                      <a:pt x="680" y="617"/>
                      <a:pt x="604" y="831"/>
                    </a:cubicBezTo>
                    <a:cubicBezTo>
                      <a:pt x="592" y="881"/>
                      <a:pt x="567" y="919"/>
                      <a:pt x="541" y="957"/>
                    </a:cubicBezTo>
                    <a:cubicBezTo>
                      <a:pt x="535" y="969"/>
                      <a:pt x="526" y="976"/>
                      <a:pt x="515" y="976"/>
                    </a:cubicBezTo>
                    <a:cubicBezTo>
                      <a:pt x="504" y="976"/>
                      <a:pt x="491" y="969"/>
                      <a:pt x="478" y="957"/>
                    </a:cubicBezTo>
                    <a:cubicBezTo>
                      <a:pt x="441" y="906"/>
                      <a:pt x="416" y="831"/>
                      <a:pt x="416" y="768"/>
                    </a:cubicBezTo>
                    <a:cubicBezTo>
                      <a:pt x="416" y="718"/>
                      <a:pt x="416" y="667"/>
                      <a:pt x="416" y="630"/>
                    </a:cubicBezTo>
                    <a:cubicBezTo>
                      <a:pt x="428" y="529"/>
                      <a:pt x="441" y="441"/>
                      <a:pt x="441" y="366"/>
                    </a:cubicBezTo>
                    <a:cubicBezTo>
                      <a:pt x="453" y="240"/>
                      <a:pt x="466" y="127"/>
                      <a:pt x="45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57;p25">
                <a:extLst>
                  <a:ext uri="{FF2B5EF4-FFF2-40B4-BE49-F238E27FC236}">
                    <a16:creationId xmlns:a16="http://schemas.microsoft.com/office/drawing/2014/main" id="{523E855F-A7E7-4A04-9367-87F1A5E23FB0}"/>
                  </a:ext>
                </a:extLst>
              </p:cNvPr>
              <p:cNvSpPr/>
              <p:nvPr/>
            </p:nvSpPr>
            <p:spPr>
              <a:xfrm>
                <a:off x="4170250" y="3031400"/>
                <a:ext cx="354650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14186" h="10599" extrusionOk="0">
                    <a:moveTo>
                      <a:pt x="3287" y="1"/>
                    </a:moveTo>
                    <a:cubicBezTo>
                      <a:pt x="2677" y="1"/>
                      <a:pt x="1729" y="146"/>
                      <a:pt x="604" y="815"/>
                    </a:cubicBezTo>
                    <a:lnTo>
                      <a:pt x="1" y="7744"/>
                    </a:lnTo>
                    <a:cubicBezTo>
                      <a:pt x="139" y="7580"/>
                      <a:pt x="315" y="7392"/>
                      <a:pt x="491" y="7191"/>
                    </a:cubicBezTo>
                    <a:cubicBezTo>
                      <a:pt x="667" y="6989"/>
                      <a:pt x="818" y="6801"/>
                      <a:pt x="969" y="6637"/>
                    </a:cubicBezTo>
                    <a:lnTo>
                      <a:pt x="1044" y="6549"/>
                    </a:lnTo>
                    <a:cubicBezTo>
                      <a:pt x="1246" y="6310"/>
                      <a:pt x="1459" y="6084"/>
                      <a:pt x="1686" y="5870"/>
                    </a:cubicBezTo>
                    <a:lnTo>
                      <a:pt x="1686" y="5870"/>
                    </a:lnTo>
                    <a:cubicBezTo>
                      <a:pt x="1485" y="6147"/>
                      <a:pt x="1283" y="6398"/>
                      <a:pt x="1057" y="6650"/>
                    </a:cubicBezTo>
                    <a:lnTo>
                      <a:pt x="1120" y="8536"/>
                    </a:lnTo>
                    <a:lnTo>
                      <a:pt x="9080" y="10598"/>
                    </a:lnTo>
                    <a:lnTo>
                      <a:pt x="9872" y="7342"/>
                    </a:lnTo>
                    <a:lnTo>
                      <a:pt x="9872" y="7354"/>
                    </a:lnTo>
                    <a:cubicBezTo>
                      <a:pt x="9897" y="7228"/>
                      <a:pt x="9922" y="7090"/>
                      <a:pt x="9947" y="6939"/>
                    </a:cubicBezTo>
                    <a:cubicBezTo>
                      <a:pt x="10023" y="6449"/>
                      <a:pt x="10086" y="5996"/>
                      <a:pt x="10136" y="5669"/>
                    </a:cubicBezTo>
                    <a:cubicBezTo>
                      <a:pt x="10149" y="5518"/>
                      <a:pt x="10174" y="5392"/>
                      <a:pt x="10186" y="5292"/>
                    </a:cubicBezTo>
                    <a:cubicBezTo>
                      <a:pt x="10186" y="5242"/>
                      <a:pt x="10199" y="5191"/>
                      <a:pt x="10211" y="5141"/>
                    </a:cubicBezTo>
                    <a:cubicBezTo>
                      <a:pt x="10211" y="5191"/>
                      <a:pt x="10211" y="5242"/>
                      <a:pt x="10211" y="5292"/>
                    </a:cubicBezTo>
                    <a:cubicBezTo>
                      <a:pt x="10211" y="5380"/>
                      <a:pt x="10199" y="5518"/>
                      <a:pt x="10186" y="5682"/>
                    </a:cubicBezTo>
                    <a:cubicBezTo>
                      <a:pt x="10149" y="6009"/>
                      <a:pt x="10098" y="6461"/>
                      <a:pt x="10023" y="6952"/>
                    </a:cubicBezTo>
                    <a:cubicBezTo>
                      <a:pt x="9998" y="7128"/>
                      <a:pt x="9960" y="7291"/>
                      <a:pt x="9935" y="7455"/>
                    </a:cubicBezTo>
                    <a:lnTo>
                      <a:pt x="11004" y="9228"/>
                    </a:lnTo>
                    <a:lnTo>
                      <a:pt x="11607" y="8750"/>
                    </a:lnTo>
                    <a:lnTo>
                      <a:pt x="13997" y="6889"/>
                    </a:lnTo>
                    <a:lnTo>
                      <a:pt x="14185" y="6725"/>
                    </a:lnTo>
                    <a:cubicBezTo>
                      <a:pt x="14185" y="6725"/>
                      <a:pt x="12965" y="4776"/>
                      <a:pt x="11834" y="2928"/>
                    </a:cubicBezTo>
                    <a:cubicBezTo>
                      <a:pt x="10815" y="1255"/>
                      <a:pt x="9105" y="677"/>
                      <a:pt x="8275" y="488"/>
                    </a:cubicBezTo>
                    <a:lnTo>
                      <a:pt x="8137" y="1582"/>
                    </a:lnTo>
                    <a:cubicBezTo>
                      <a:pt x="8033" y="2409"/>
                      <a:pt x="7301" y="2994"/>
                      <a:pt x="6447" y="2994"/>
                    </a:cubicBezTo>
                    <a:cubicBezTo>
                      <a:pt x="6366" y="2994"/>
                      <a:pt x="6283" y="2989"/>
                      <a:pt x="6200" y="2978"/>
                    </a:cubicBezTo>
                    <a:cubicBezTo>
                      <a:pt x="5232" y="2852"/>
                      <a:pt x="4515" y="2010"/>
                      <a:pt x="4628" y="1092"/>
                    </a:cubicBezTo>
                    <a:cubicBezTo>
                      <a:pt x="4653" y="765"/>
                      <a:pt x="4691" y="438"/>
                      <a:pt x="4716" y="136"/>
                    </a:cubicBezTo>
                    <a:lnTo>
                      <a:pt x="4025" y="86"/>
                    </a:lnTo>
                    <a:cubicBezTo>
                      <a:pt x="4025" y="86"/>
                      <a:pt x="3755" y="1"/>
                      <a:pt x="328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58;p25">
                <a:extLst>
                  <a:ext uri="{FF2B5EF4-FFF2-40B4-BE49-F238E27FC236}">
                    <a16:creationId xmlns:a16="http://schemas.microsoft.com/office/drawing/2014/main" id="{C79B2B0F-4AE5-4090-AC0F-6C665BCE63E0}"/>
                  </a:ext>
                </a:extLst>
              </p:cNvPr>
              <p:cNvSpPr/>
              <p:nvPr/>
            </p:nvSpPr>
            <p:spPr>
              <a:xfrm>
                <a:off x="4531475" y="3218375"/>
                <a:ext cx="78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259" extrusionOk="0">
                    <a:moveTo>
                      <a:pt x="0" y="1"/>
                    </a:moveTo>
                    <a:lnTo>
                      <a:pt x="0" y="39"/>
                    </a:lnTo>
                    <a:cubicBezTo>
                      <a:pt x="0" y="240"/>
                      <a:pt x="38" y="441"/>
                      <a:pt x="88" y="642"/>
                    </a:cubicBezTo>
                    <a:cubicBezTo>
                      <a:pt x="126" y="856"/>
                      <a:pt x="201" y="1070"/>
                      <a:pt x="315" y="1258"/>
                    </a:cubicBezTo>
                    <a:cubicBezTo>
                      <a:pt x="277" y="1045"/>
                      <a:pt x="214" y="843"/>
                      <a:pt x="151" y="630"/>
                    </a:cubicBezTo>
                    <a:cubicBezTo>
                      <a:pt x="76" y="303"/>
                      <a:pt x="25" y="26"/>
                      <a:pt x="0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59;p25">
                <a:extLst>
                  <a:ext uri="{FF2B5EF4-FFF2-40B4-BE49-F238E27FC236}">
                    <a16:creationId xmlns:a16="http://schemas.microsoft.com/office/drawing/2014/main" id="{07693DC5-FBC4-44EC-B29D-C792B075B8C8}"/>
                  </a:ext>
                </a:extLst>
              </p:cNvPr>
              <p:cNvSpPr/>
              <p:nvPr/>
            </p:nvSpPr>
            <p:spPr>
              <a:xfrm>
                <a:off x="4169625" y="3178450"/>
                <a:ext cx="424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976" extrusionOk="0">
                    <a:moveTo>
                      <a:pt x="1698" y="1"/>
                    </a:moveTo>
                    <a:lnTo>
                      <a:pt x="1698" y="1"/>
                    </a:lnTo>
                    <a:cubicBezTo>
                      <a:pt x="1472" y="215"/>
                      <a:pt x="1258" y="441"/>
                      <a:pt x="1057" y="680"/>
                    </a:cubicBezTo>
                    <a:lnTo>
                      <a:pt x="981" y="768"/>
                    </a:lnTo>
                    <a:cubicBezTo>
                      <a:pt x="831" y="931"/>
                      <a:pt x="667" y="1107"/>
                      <a:pt x="491" y="1309"/>
                    </a:cubicBezTo>
                    <a:cubicBezTo>
                      <a:pt x="328" y="1497"/>
                      <a:pt x="151" y="1698"/>
                      <a:pt x="1" y="1874"/>
                    </a:cubicBezTo>
                    <a:lnTo>
                      <a:pt x="1" y="1975"/>
                    </a:lnTo>
                    <a:cubicBezTo>
                      <a:pt x="151" y="1786"/>
                      <a:pt x="353" y="1585"/>
                      <a:pt x="554" y="1346"/>
                    </a:cubicBezTo>
                    <a:cubicBezTo>
                      <a:pt x="743" y="1120"/>
                      <a:pt x="919" y="944"/>
                      <a:pt x="1069" y="768"/>
                    </a:cubicBezTo>
                    <a:cubicBezTo>
                      <a:pt x="1283" y="529"/>
                      <a:pt x="1497" y="265"/>
                      <a:pt x="169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60;p25">
                <a:extLst>
                  <a:ext uri="{FF2B5EF4-FFF2-40B4-BE49-F238E27FC236}">
                    <a16:creationId xmlns:a16="http://schemas.microsoft.com/office/drawing/2014/main" id="{D0081E81-80B0-4173-8782-07A07BD4EF9E}"/>
                  </a:ext>
                </a:extLst>
              </p:cNvPr>
              <p:cNvSpPr/>
              <p:nvPr/>
            </p:nvSpPr>
            <p:spPr>
              <a:xfrm>
                <a:off x="4411075" y="3159900"/>
                <a:ext cx="148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585" extrusionOk="0">
                    <a:moveTo>
                      <a:pt x="591" y="1"/>
                    </a:moveTo>
                    <a:cubicBezTo>
                      <a:pt x="566" y="51"/>
                      <a:pt x="566" y="102"/>
                      <a:pt x="553" y="139"/>
                    </a:cubicBezTo>
                    <a:cubicBezTo>
                      <a:pt x="541" y="252"/>
                      <a:pt x="528" y="378"/>
                      <a:pt x="503" y="529"/>
                    </a:cubicBezTo>
                    <a:cubicBezTo>
                      <a:pt x="465" y="856"/>
                      <a:pt x="402" y="1309"/>
                      <a:pt x="327" y="1799"/>
                    </a:cubicBezTo>
                    <a:cubicBezTo>
                      <a:pt x="302" y="1950"/>
                      <a:pt x="277" y="2088"/>
                      <a:pt x="252" y="2214"/>
                    </a:cubicBezTo>
                    <a:cubicBezTo>
                      <a:pt x="201" y="2541"/>
                      <a:pt x="138" y="2830"/>
                      <a:pt x="101" y="3069"/>
                    </a:cubicBezTo>
                    <a:lnTo>
                      <a:pt x="13" y="3446"/>
                    </a:lnTo>
                    <a:cubicBezTo>
                      <a:pt x="0" y="3497"/>
                      <a:pt x="0" y="3534"/>
                      <a:pt x="0" y="3585"/>
                    </a:cubicBezTo>
                    <a:cubicBezTo>
                      <a:pt x="13" y="3547"/>
                      <a:pt x="38" y="3497"/>
                      <a:pt x="38" y="3459"/>
                    </a:cubicBezTo>
                    <a:cubicBezTo>
                      <a:pt x="63" y="3358"/>
                      <a:pt x="101" y="3233"/>
                      <a:pt x="138" y="3069"/>
                    </a:cubicBezTo>
                    <a:cubicBezTo>
                      <a:pt x="189" y="2868"/>
                      <a:pt x="239" y="2604"/>
                      <a:pt x="289" y="2302"/>
                    </a:cubicBezTo>
                    <a:cubicBezTo>
                      <a:pt x="327" y="2151"/>
                      <a:pt x="352" y="1988"/>
                      <a:pt x="377" y="1812"/>
                    </a:cubicBezTo>
                    <a:cubicBezTo>
                      <a:pt x="478" y="1321"/>
                      <a:pt x="528" y="869"/>
                      <a:pt x="553" y="542"/>
                    </a:cubicBezTo>
                    <a:cubicBezTo>
                      <a:pt x="566" y="378"/>
                      <a:pt x="578" y="240"/>
                      <a:pt x="591" y="152"/>
                    </a:cubicBezTo>
                    <a:cubicBezTo>
                      <a:pt x="591" y="102"/>
                      <a:pt x="591" y="51"/>
                      <a:pt x="5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61;p25">
                <a:extLst>
                  <a:ext uri="{FF2B5EF4-FFF2-40B4-BE49-F238E27FC236}">
                    <a16:creationId xmlns:a16="http://schemas.microsoft.com/office/drawing/2014/main" id="{7BBB4E74-6E23-42F7-9394-0517678A8400}"/>
                  </a:ext>
                </a:extLst>
              </p:cNvPr>
              <p:cNvSpPr/>
              <p:nvPr/>
            </p:nvSpPr>
            <p:spPr>
              <a:xfrm>
                <a:off x="4208600" y="2806650"/>
                <a:ext cx="128300" cy="22345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8938" extrusionOk="0">
                    <a:moveTo>
                      <a:pt x="4053" y="0"/>
                    </a:moveTo>
                    <a:cubicBezTo>
                      <a:pt x="3528" y="0"/>
                      <a:pt x="2983" y="128"/>
                      <a:pt x="2667" y="311"/>
                    </a:cubicBezTo>
                    <a:cubicBezTo>
                      <a:pt x="2025" y="701"/>
                      <a:pt x="1585" y="1342"/>
                      <a:pt x="1447" y="2072"/>
                    </a:cubicBezTo>
                    <a:cubicBezTo>
                      <a:pt x="1359" y="2550"/>
                      <a:pt x="1372" y="3103"/>
                      <a:pt x="1057" y="3455"/>
                    </a:cubicBezTo>
                    <a:cubicBezTo>
                      <a:pt x="831" y="3732"/>
                      <a:pt x="466" y="3820"/>
                      <a:pt x="240" y="4096"/>
                    </a:cubicBezTo>
                    <a:cubicBezTo>
                      <a:pt x="26" y="4373"/>
                      <a:pt x="1" y="4800"/>
                      <a:pt x="89" y="5153"/>
                    </a:cubicBezTo>
                    <a:cubicBezTo>
                      <a:pt x="227" y="5844"/>
                      <a:pt x="705" y="6423"/>
                      <a:pt x="1359" y="6699"/>
                    </a:cubicBezTo>
                    <a:cubicBezTo>
                      <a:pt x="1623" y="6800"/>
                      <a:pt x="1208" y="7592"/>
                      <a:pt x="1447" y="7768"/>
                    </a:cubicBezTo>
                    <a:cubicBezTo>
                      <a:pt x="1736" y="7969"/>
                      <a:pt x="2541" y="8284"/>
                      <a:pt x="2755" y="8573"/>
                    </a:cubicBezTo>
                    <a:cubicBezTo>
                      <a:pt x="2868" y="8736"/>
                      <a:pt x="3019" y="8862"/>
                      <a:pt x="3207" y="8938"/>
                    </a:cubicBezTo>
                    <a:cubicBezTo>
                      <a:pt x="3245" y="8460"/>
                      <a:pt x="3283" y="8120"/>
                      <a:pt x="3283" y="8120"/>
                    </a:cubicBezTo>
                    <a:cubicBezTo>
                      <a:pt x="3283" y="8120"/>
                      <a:pt x="2063" y="7781"/>
                      <a:pt x="1988" y="6146"/>
                    </a:cubicBezTo>
                    <a:cubicBezTo>
                      <a:pt x="1950" y="5203"/>
                      <a:pt x="2164" y="3543"/>
                      <a:pt x="2352" y="2374"/>
                    </a:cubicBezTo>
                    <a:cubicBezTo>
                      <a:pt x="2227" y="2210"/>
                      <a:pt x="2164" y="1996"/>
                      <a:pt x="2189" y="1795"/>
                    </a:cubicBezTo>
                    <a:cubicBezTo>
                      <a:pt x="2242" y="909"/>
                      <a:pt x="2985" y="262"/>
                      <a:pt x="3816" y="262"/>
                    </a:cubicBezTo>
                    <a:cubicBezTo>
                      <a:pt x="3976" y="262"/>
                      <a:pt x="4139" y="286"/>
                      <a:pt x="4301" y="336"/>
                    </a:cubicBezTo>
                    <a:lnTo>
                      <a:pt x="4591" y="399"/>
                    </a:lnTo>
                    <a:cubicBezTo>
                      <a:pt x="4767" y="336"/>
                      <a:pt x="4955" y="299"/>
                      <a:pt x="5131" y="274"/>
                    </a:cubicBezTo>
                    <a:cubicBezTo>
                      <a:pt x="4866" y="80"/>
                      <a:pt x="4466" y="0"/>
                      <a:pt x="40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62;p25">
                <a:extLst>
                  <a:ext uri="{FF2B5EF4-FFF2-40B4-BE49-F238E27FC236}">
                    <a16:creationId xmlns:a16="http://schemas.microsoft.com/office/drawing/2014/main" id="{6D1C5FDD-3393-4305-A90D-89D408F49A03}"/>
                  </a:ext>
                </a:extLst>
              </p:cNvPr>
              <p:cNvSpPr/>
              <p:nvPr/>
            </p:nvSpPr>
            <p:spPr>
              <a:xfrm>
                <a:off x="4283125" y="3001775"/>
                <a:ext cx="962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4192" extrusionOk="0">
                    <a:moveTo>
                      <a:pt x="2502" y="1"/>
                    </a:moveTo>
                    <a:cubicBezTo>
                      <a:pt x="2427" y="108"/>
                      <a:pt x="1938" y="768"/>
                      <a:pt x="870" y="768"/>
                    </a:cubicBezTo>
                    <a:cubicBezTo>
                      <a:pt x="689" y="768"/>
                      <a:pt x="492" y="749"/>
                      <a:pt x="277" y="705"/>
                    </a:cubicBezTo>
                    <a:lnTo>
                      <a:pt x="302" y="328"/>
                    </a:lnTo>
                    <a:lnTo>
                      <a:pt x="302" y="328"/>
                    </a:lnTo>
                    <a:cubicBezTo>
                      <a:pt x="302" y="328"/>
                      <a:pt x="264" y="668"/>
                      <a:pt x="214" y="1133"/>
                    </a:cubicBezTo>
                    <a:cubicBezTo>
                      <a:pt x="214" y="1195"/>
                      <a:pt x="201" y="1271"/>
                      <a:pt x="201" y="1334"/>
                    </a:cubicBezTo>
                    <a:cubicBezTo>
                      <a:pt x="176" y="1636"/>
                      <a:pt x="138" y="1962"/>
                      <a:pt x="101" y="2289"/>
                    </a:cubicBezTo>
                    <a:cubicBezTo>
                      <a:pt x="0" y="3195"/>
                      <a:pt x="704" y="4037"/>
                      <a:pt x="1673" y="4176"/>
                    </a:cubicBezTo>
                    <a:cubicBezTo>
                      <a:pt x="1757" y="4187"/>
                      <a:pt x="1840" y="4192"/>
                      <a:pt x="1922" y="4192"/>
                    </a:cubicBezTo>
                    <a:cubicBezTo>
                      <a:pt x="2784" y="4192"/>
                      <a:pt x="3506" y="3606"/>
                      <a:pt x="3609" y="2780"/>
                    </a:cubicBezTo>
                    <a:lnTo>
                      <a:pt x="3747" y="1686"/>
                    </a:lnTo>
                    <a:lnTo>
                      <a:pt x="3823" y="1019"/>
                    </a:lnTo>
                    <a:lnTo>
                      <a:pt x="3848" y="906"/>
                    </a:lnTo>
                    <a:cubicBezTo>
                      <a:pt x="3521" y="906"/>
                      <a:pt x="3194" y="793"/>
                      <a:pt x="2930" y="592"/>
                    </a:cubicBezTo>
                    <a:cubicBezTo>
                      <a:pt x="2741" y="441"/>
                      <a:pt x="2591" y="240"/>
                      <a:pt x="25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63;p25">
                <a:extLst>
                  <a:ext uri="{FF2B5EF4-FFF2-40B4-BE49-F238E27FC236}">
                    <a16:creationId xmlns:a16="http://schemas.microsoft.com/office/drawing/2014/main" id="{F7206EA8-834B-44DF-90AC-8B29782C1998}"/>
                  </a:ext>
                </a:extLst>
              </p:cNvPr>
              <p:cNvSpPr/>
              <p:nvPr/>
            </p:nvSpPr>
            <p:spPr>
              <a:xfrm>
                <a:off x="4257325" y="2862525"/>
                <a:ext cx="1078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5921" extrusionOk="0">
                    <a:moveTo>
                      <a:pt x="1887" y="0"/>
                    </a:moveTo>
                    <a:lnTo>
                      <a:pt x="1887" y="0"/>
                    </a:lnTo>
                    <a:cubicBezTo>
                      <a:pt x="1881" y="15"/>
                      <a:pt x="1875" y="31"/>
                      <a:pt x="1871" y="46"/>
                    </a:cubicBezTo>
                    <a:lnTo>
                      <a:pt x="1871" y="46"/>
                    </a:lnTo>
                    <a:lnTo>
                      <a:pt x="1887" y="0"/>
                    </a:lnTo>
                    <a:close/>
                    <a:moveTo>
                      <a:pt x="995" y="901"/>
                    </a:moveTo>
                    <a:cubicBezTo>
                      <a:pt x="1034" y="901"/>
                      <a:pt x="1076" y="902"/>
                      <a:pt x="1120" y="906"/>
                    </a:cubicBezTo>
                    <a:cubicBezTo>
                      <a:pt x="1296" y="931"/>
                      <a:pt x="1434" y="968"/>
                      <a:pt x="1422" y="1006"/>
                    </a:cubicBezTo>
                    <a:cubicBezTo>
                      <a:pt x="1422" y="1045"/>
                      <a:pt x="1341" y="1061"/>
                      <a:pt x="1225" y="1061"/>
                    </a:cubicBezTo>
                    <a:cubicBezTo>
                      <a:pt x="1189" y="1061"/>
                      <a:pt x="1149" y="1059"/>
                      <a:pt x="1108" y="1056"/>
                    </a:cubicBezTo>
                    <a:cubicBezTo>
                      <a:pt x="944" y="1031"/>
                      <a:pt x="793" y="981"/>
                      <a:pt x="793" y="943"/>
                    </a:cubicBezTo>
                    <a:cubicBezTo>
                      <a:pt x="793" y="915"/>
                      <a:pt x="878" y="901"/>
                      <a:pt x="995" y="901"/>
                    </a:cubicBezTo>
                    <a:close/>
                    <a:moveTo>
                      <a:pt x="3129" y="1070"/>
                    </a:moveTo>
                    <a:cubicBezTo>
                      <a:pt x="3307" y="1070"/>
                      <a:pt x="3482" y="1136"/>
                      <a:pt x="3623" y="1258"/>
                    </a:cubicBezTo>
                    <a:cubicBezTo>
                      <a:pt x="3685" y="1321"/>
                      <a:pt x="3698" y="1383"/>
                      <a:pt x="3685" y="1396"/>
                    </a:cubicBezTo>
                    <a:cubicBezTo>
                      <a:pt x="3684" y="1398"/>
                      <a:pt x="3682" y="1398"/>
                      <a:pt x="3679" y="1398"/>
                    </a:cubicBezTo>
                    <a:cubicBezTo>
                      <a:pt x="3662" y="1398"/>
                      <a:pt x="3625" y="1366"/>
                      <a:pt x="3560" y="1333"/>
                    </a:cubicBezTo>
                    <a:cubicBezTo>
                      <a:pt x="3459" y="1295"/>
                      <a:pt x="3371" y="1258"/>
                      <a:pt x="3270" y="1233"/>
                    </a:cubicBezTo>
                    <a:cubicBezTo>
                      <a:pt x="3157" y="1207"/>
                      <a:pt x="3057" y="1195"/>
                      <a:pt x="2956" y="1195"/>
                    </a:cubicBezTo>
                    <a:cubicBezTo>
                      <a:pt x="2868" y="1195"/>
                      <a:pt x="2818" y="1195"/>
                      <a:pt x="2805" y="1182"/>
                    </a:cubicBezTo>
                    <a:cubicBezTo>
                      <a:pt x="2793" y="1170"/>
                      <a:pt x="2843" y="1119"/>
                      <a:pt x="2943" y="1094"/>
                    </a:cubicBezTo>
                    <a:cubicBezTo>
                      <a:pt x="3005" y="1078"/>
                      <a:pt x="3067" y="1070"/>
                      <a:pt x="3129" y="1070"/>
                    </a:cubicBezTo>
                    <a:close/>
                    <a:moveTo>
                      <a:pt x="822" y="1213"/>
                    </a:moveTo>
                    <a:cubicBezTo>
                      <a:pt x="957" y="1213"/>
                      <a:pt x="1092" y="1262"/>
                      <a:pt x="1196" y="1358"/>
                    </a:cubicBezTo>
                    <a:cubicBezTo>
                      <a:pt x="1271" y="1421"/>
                      <a:pt x="1284" y="1471"/>
                      <a:pt x="1271" y="1471"/>
                    </a:cubicBezTo>
                    <a:cubicBezTo>
                      <a:pt x="1270" y="1472"/>
                      <a:pt x="1269" y="1472"/>
                      <a:pt x="1268" y="1472"/>
                    </a:cubicBezTo>
                    <a:cubicBezTo>
                      <a:pt x="1241" y="1472"/>
                      <a:pt x="1083" y="1370"/>
                      <a:pt x="869" y="1346"/>
                    </a:cubicBezTo>
                    <a:cubicBezTo>
                      <a:pt x="854" y="1345"/>
                      <a:pt x="840" y="1344"/>
                      <a:pt x="826" y="1344"/>
                    </a:cubicBezTo>
                    <a:cubicBezTo>
                      <a:pt x="658" y="1344"/>
                      <a:pt x="520" y="1401"/>
                      <a:pt x="470" y="1401"/>
                    </a:cubicBezTo>
                    <a:cubicBezTo>
                      <a:pt x="462" y="1401"/>
                      <a:pt x="457" y="1399"/>
                      <a:pt x="454" y="1396"/>
                    </a:cubicBezTo>
                    <a:lnTo>
                      <a:pt x="466" y="1396"/>
                    </a:lnTo>
                    <a:cubicBezTo>
                      <a:pt x="454" y="1383"/>
                      <a:pt x="479" y="1333"/>
                      <a:pt x="554" y="1283"/>
                    </a:cubicBezTo>
                    <a:cubicBezTo>
                      <a:pt x="637" y="1237"/>
                      <a:pt x="729" y="1213"/>
                      <a:pt x="822" y="1213"/>
                    </a:cubicBezTo>
                    <a:close/>
                    <a:moveTo>
                      <a:pt x="3124" y="1556"/>
                    </a:moveTo>
                    <a:cubicBezTo>
                      <a:pt x="3144" y="1556"/>
                      <a:pt x="3163" y="1557"/>
                      <a:pt x="3182" y="1559"/>
                    </a:cubicBezTo>
                    <a:cubicBezTo>
                      <a:pt x="3296" y="1572"/>
                      <a:pt x="3409" y="1622"/>
                      <a:pt x="3497" y="1698"/>
                    </a:cubicBezTo>
                    <a:cubicBezTo>
                      <a:pt x="3560" y="1761"/>
                      <a:pt x="3585" y="1811"/>
                      <a:pt x="3572" y="1811"/>
                    </a:cubicBezTo>
                    <a:cubicBezTo>
                      <a:pt x="3572" y="1812"/>
                      <a:pt x="3570" y="1812"/>
                      <a:pt x="3569" y="1812"/>
                    </a:cubicBezTo>
                    <a:cubicBezTo>
                      <a:pt x="3542" y="1812"/>
                      <a:pt x="3384" y="1709"/>
                      <a:pt x="3170" y="1685"/>
                    </a:cubicBezTo>
                    <a:cubicBezTo>
                      <a:pt x="3146" y="1682"/>
                      <a:pt x="3122" y="1681"/>
                      <a:pt x="3099" y="1681"/>
                    </a:cubicBezTo>
                    <a:cubicBezTo>
                      <a:pt x="2941" y="1681"/>
                      <a:pt x="2814" y="1740"/>
                      <a:pt x="2769" y="1740"/>
                    </a:cubicBezTo>
                    <a:cubicBezTo>
                      <a:pt x="2762" y="1740"/>
                      <a:pt x="2758" y="1738"/>
                      <a:pt x="2755" y="1736"/>
                    </a:cubicBezTo>
                    <a:cubicBezTo>
                      <a:pt x="2730" y="1698"/>
                      <a:pt x="2780" y="1673"/>
                      <a:pt x="2855" y="1622"/>
                    </a:cubicBezTo>
                    <a:cubicBezTo>
                      <a:pt x="2939" y="1581"/>
                      <a:pt x="3031" y="1556"/>
                      <a:pt x="3124" y="1556"/>
                    </a:cubicBezTo>
                    <a:close/>
                    <a:moveTo>
                      <a:pt x="904" y="1454"/>
                    </a:moveTo>
                    <a:cubicBezTo>
                      <a:pt x="917" y="1454"/>
                      <a:pt x="931" y="1456"/>
                      <a:pt x="944" y="1459"/>
                    </a:cubicBezTo>
                    <a:cubicBezTo>
                      <a:pt x="1057" y="1471"/>
                      <a:pt x="1133" y="1572"/>
                      <a:pt x="1120" y="1685"/>
                    </a:cubicBezTo>
                    <a:cubicBezTo>
                      <a:pt x="1098" y="1784"/>
                      <a:pt x="1019" y="1854"/>
                      <a:pt x="925" y="1854"/>
                    </a:cubicBezTo>
                    <a:cubicBezTo>
                      <a:pt x="910" y="1854"/>
                      <a:pt x="896" y="1852"/>
                      <a:pt x="881" y="1849"/>
                    </a:cubicBezTo>
                    <a:lnTo>
                      <a:pt x="894" y="1849"/>
                    </a:lnTo>
                    <a:cubicBezTo>
                      <a:pt x="781" y="1824"/>
                      <a:pt x="693" y="1723"/>
                      <a:pt x="718" y="1610"/>
                    </a:cubicBezTo>
                    <a:cubicBezTo>
                      <a:pt x="729" y="1522"/>
                      <a:pt x="815" y="1454"/>
                      <a:pt x="904" y="1454"/>
                    </a:cubicBezTo>
                    <a:close/>
                    <a:moveTo>
                      <a:pt x="3126" y="1768"/>
                    </a:moveTo>
                    <a:cubicBezTo>
                      <a:pt x="3140" y="1768"/>
                      <a:pt x="3155" y="1770"/>
                      <a:pt x="3170" y="1773"/>
                    </a:cubicBezTo>
                    <a:cubicBezTo>
                      <a:pt x="3283" y="1786"/>
                      <a:pt x="3358" y="1886"/>
                      <a:pt x="3346" y="2000"/>
                    </a:cubicBezTo>
                    <a:cubicBezTo>
                      <a:pt x="3324" y="2096"/>
                      <a:pt x="3248" y="2156"/>
                      <a:pt x="3156" y="2156"/>
                    </a:cubicBezTo>
                    <a:cubicBezTo>
                      <a:pt x="3140" y="2156"/>
                      <a:pt x="3124" y="2154"/>
                      <a:pt x="3107" y="2150"/>
                    </a:cubicBezTo>
                    <a:cubicBezTo>
                      <a:pt x="2994" y="2138"/>
                      <a:pt x="2918" y="2037"/>
                      <a:pt x="2931" y="1924"/>
                    </a:cubicBezTo>
                    <a:cubicBezTo>
                      <a:pt x="2953" y="1837"/>
                      <a:pt x="3031" y="1768"/>
                      <a:pt x="3126" y="1768"/>
                    </a:cubicBezTo>
                    <a:close/>
                    <a:moveTo>
                      <a:pt x="2087" y="1446"/>
                    </a:moveTo>
                    <a:cubicBezTo>
                      <a:pt x="2088" y="1446"/>
                      <a:pt x="2088" y="1446"/>
                      <a:pt x="2088" y="1446"/>
                    </a:cubicBezTo>
                    <a:cubicBezTo>
                      <a:pt x="2114" y="1459"/>
                      <a:pt x="1887" y="1949"/>
                      <a:pt x="1585" y="2540"/>
                    </a:cubicBezTo>
                    <a:cubicBezTo>
                      <a:pt x="1510" y="2679"/>
                      <a:pt x="1434" y="2817"/>
                      <a:pt x="1372" y="2943"/>
                    </a:cubicBezTo>
                    <a:cubicBezTo>
                      <a:pt x="1334" y="2993"/>
                      <a:pt x="1309" y="3043"/>
                      <a:pt x="1309" y="3106"/>
                    </a:cubicBezTo>
                    <a:cubicBezTo>
                      <a:pt x="1309" y="3144"/>
                      <a:pt x="1372" y="3156"/>
                      <a:pt x="1422" y="3169"/>
                    </a:cubicBezTo>
                    <a:cubicBezTo>
                      <a:pt x="1548" y="3194"/>
                      <a:pt x="1661" y="3232"/>
                      <a:pt x="1774" y="3282"/>
                    </a:cubicBezTo>
                    <a:cubicBezTo>
                      <a:pt x="1661" y="3282"/>
                      <a:pt x="1535" y="3270"/>
                      <a:pt x="1409" y="3232"/>
                    </a:cubicBezTo>
                    <a:cubicBezTo>
                      <a:pt x="1384" y="3232"/>
                      <a:pt x="1346" y="3232"/>
                      <a:pt x="1309" y="3219"/>
                    </a:cubicBezTo>
                    <a:lnTo>
                      <a:pt x="1321" y="3219"/>
                    </a:lnTo>
                    <a:cubicBezTo>
                      <a:pt x="1284" y="3207"/>
                      <a:pt x="1246" y="3169"/>
                      <a:pt x="1233" y="3131"/>
                    </a:cubicBezTo>
                    <a:cubicBezTo>
                      <a:pt x="1221" y="3043"/>
                      <a:pt x="1246" y="2968"/>
                      <a:pt x="1284" y="2905"/>
                    </a:cubicBezTo>
                    <a:cubicBezTo>
                      <a:pt x="1359" y="2779"/>
                      <a:pt x="1422" y="2641"/>
                      <a:pt x="1497" y="2490"/>
                    </a:cubicBezTo>
                    <a:cubicBezTo>
                      <a:pt x="1795" y="1907"/>
                      <a:pt x="2056" y="1446"/>
                      <a:pt x="2087" y="1446"/>
                    </a:cubicBezTo>
                    <a:close/>
                    <a:moveTo>
                      <a:pt x="2401" y="3520"/>
                    </a:moveTo>
                    <a:cubicBezTo>
                      <a:pt x="2401" y="3520"/>
                      <a:pt x="2402" y="3520"/>
                      <a:pt x="2403" y="3521"/>
                    </a:cubicBezTo>
                    <a:cubicBezTo>
                      <a:pt x="2428" y="3521"/>
                      <a:pt x="2440" y="3584"/>
                      <a:pt x="2428" y="3672"/>
                    </a:cubicBezTo>
                    <a:cubicBezTo>
                      <a:pt x="2415" y="3722"/>
                      <a:pt x="2390" y="3773"/>
                      <a:pt x="2365" y="3823"/>
                    </a:cubicBezTo>
                    <a:cubicBezTo>
                      <a:pt x="2517" y="4041"/>
                      <a:pt x="2332" y="4288"/>
                      <a:pt x="2119" y="4288"/>
                    </a:cubicBezTo>
                    <a:cubicBezTo>
                      <a:pt x="2050" y="4288"/>
                      <a:pt x="1977" y="4262"/>
                      <a:pt x="1912" y="4200"/>
                    </a:cubicBezTo>
                    <a:cubicBezTo>
                      <a:pt x="1887" y="4162"/>
                      <a:pt x="1862" y="4125"/>
                      <a:pt x="1849" y="4087"/>
                    </a:cubicBezTo>
                    <a:lnTo>
                      <a:pt x="1799" y="4087"/>
                    </a:lnTo>
                    <a:cubicBezTo>
                      <a:pt x="1686" y="4074"/>
                      <a:pt x="1636" y="4037"/>
                      <a:pt x="1636" y="4024"/>
                    </a:cubicBezTo>
                    <a:lnTo>
                      <a:pt x="1648" y="4012"/>
                    </a:lnTo>
                    <a:cubicBezTo>
                      <a:pt x="1648" y="4005"/>
                      <a:pt x="1667" y="4005"/>
                      <a:pt x="1700" y="4005"/>
                    </a:cubicBezTo>
                    <a:cubicBezTo>
                      <a:pt x="1733" y="4005"/>
                      <a:pt x="1780" y="4005"/>
                      <a:pt x="1837" y="3999"/>
                    </a:cubicBezTo>
                    <a:cubicBezTo>
                      <a:pt x="1824" y="3898"/>
                      <a:pt x="1862" y="3823"/>
                      <a:pt x="1937" y="3760"/>
                    </a:cubicBezTo>
                    <a:cubicBezTo>
                      <a:pt x="1995" y="3717"/>
                      <a:pt x="2064" y="3695"/>
                      <a:pt x="2132" y="3695"/>
                    </a:cubicBezTo>
                    <a:cubicBezTo>
                      <a:pt x="2183" y="3695"/>
                      <a:pt x="2234" y="3708"/>
                      <a:pt x="2277" y="3735"/>
                    </a:cubicBezTo>
                    <a:cubicBezTo>
                      <a:pt x="2361" y="3628"/>
                      <a:pt x="2387" y="3520"/>
                      <a:pt x="2401" y="3520"/>
                    </a:cubicBezTo>
                    <a:close/>
                    <a:moveTo>
                      <a:pt x="1871" y="46"/>
                    </a:moveTo>
                    <a:lnTo>
                      <a:pt x="1661" y="629"/>
                    </a:lnTo>
                    <a:cubicBezTo>
                      <a:pt x="1309" y="340"/>
                      <a:pt x="718" y="491"/>
                      <a:pt x="403" y="151"/>
                    </a:cubicBezTo>
                    <a:lnTo>
                      <a:pt x="403" y="139"/>
                    </a:lnTo>
                    <a:cubicBezTo>
                      <a:pt x="227" y="1308"/>
                      <a:pt x="1" y="2968"/>
                      <a:pt x="51" y="3911"/>
                    </a:cubicBezTo>
                    <a:cubicBezTo>
                      <a:pt x="127" y="5546"/>
                      <a:pt x="1334" y="5885"/>
                      <a:pt x="1334" y="5885"/>
                    </a:cubicBezTo>
                    <a:cubicBezTo>
                      <a:pt x="1510" y="5909"/>
                      <a:pt x="1687" y="5921"/>
                      <a:pt x="1864" y="5921"/>
                    </a:cubicBezTo>
                    <a:cubicBezTo>
                      <a:pt x="2434" y="5921"/>
                      <a:pt x="3004" y="5798"/>
                      <a:pt x="3522" y="5558"/>
                    </a:cubicBezTo>
                    <a:cubicBezTo>
                      <a:pt x="3396" y="5256"/>
                      <a:pt x="3384" y="4930"/>
                      <a:pt x="3484" y="4615"/>
                    </a:cubicBezTo>
                    <a:cubicBezTo>
                      <a:pt x="3623" y="4326"/>
                      <a:pt x="3786" y="4049"/>
                      <a:pt x="3987" y="3798"/>
                    </a:cubicBezTo>
                    <a:cubicBezTo>
                      <a:pt x="4163" y="3534"/>
                      <a:pt x="4314" y="3219"/>
                      <a:pt x="4264" y="2905"/>
                    </a:cubicBezTo>
                    <a:cubicBezTo>
                      <a:pt x="4214" y="2704"/>
                      <a:pt x="4138" y="2503"/>
                      <a:pt x="4050" y="2314"/>
                    </a:cubicBezTo>
                    <a:cubicBezTo>
                      <a:pt x="3924" y="1912"/>
                      <a:pt x="3924" y="1484"/>
                      <a:pt x="4050" y="1082"/>
                    </a:cubicBezTo>
                    <a:cubicBezTo>
                      <a:pt x="4037" y="968"/>
                      <a:pt x="4025" y="868"/>
                      <a:pt x="4012" y="767"/>
                    </a:cubicBezTo>
                    <a:cubicBezTo>
                      <a:pt x="3962" y="893"/>
                      <a:pt x="3912" y="1019"/>
                      <a:pt x="3861" y="1145"/>
                    </a:cubicBezTo>
                    <a:cubicBezTo>
                      <a:pt x="3660" y="943"/>
                      <a:pt x="3346" y="893"/>
                      <a:pt x="3069" y="868"/>
                    </a:cubicBezTo>
                    <a:cubicBezTo>
                      <a:pt x="2780" y="868"/>
                      <a:pt x="2491" y="818"/>
                      <a:pt x="2227" y="704"/>
                    </a:cubicBezTo>
                    <a:cubicBezTo>
                      <a:pt x="1978" y="586"/>
                      <a:pt x="1796" y="300"/>
                      <a:pt x="1871" y="4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64;p25">
                <a:extLst>
                  <a:ext uri="{FF2B5EF4-FFF2-40B4-BE49-F238E27FC236}">
                    <a16:creationId xmlns:a16="http://schemas.microsoft.com/office/drawing/2014/main" id="{0DE44050-0C37-4089-997A-A6D6F6E40471}"/>
                  </a:ext>
                </a:extLst>
              </p:cNvPr>
              <p:cNvSpPr/>
              <p:nvPr/>
            </p:nvSpPr>
            <p:spPr>
              <a:xfrm>
                <a:off x="4274625" y="2898625"/>
                <a:ext cx="110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7" extrusionOk="0">
                    <a:moveTo>
                      <a:pt x="224" y="1"/>
                    </a:moveTo>
                    <a:cubicBezTo>
                      <a:pt x="122" y="1"/>
                      <a:pt x="36" y="62"/>
                      <a:pt x="13" y="166"/>
                    </a:cubicBezTo>
                    <a:cubicBezTo>
                      <a:pt x="1" y="279"/>
                      <a:pt x="76" y="380"/>
                      <a:pt x="189" y="392"/>
                    </a:cubicBezTo>
                    <a:cubicBezTo>
                      <a:pt x="204" y="395"/>
                      <a:pt x="219" y="397"/>
                      <a:pt x="233" y="397"/>
                    </a:cubicBezTo>
                    <a:cubicBezTo>
                      <a:pt x="327" y="397"/>
                      <a:pt x="405" y="329"/>
                      <a:pt x="416" y="241"/>
                    </a:cubicBezTo>
                    <a:cubicBezTo>
                      <a:pt x="441" y="128"/>
                      <a:pt x="353" y="27"/>
                      <a:pt x="252" y="2"/>
                    </a:cubicBezTo>
                    <a:cubicBezTo>
                      <a:pt x="243" y="1"/>
                      <a:pt x="233" y="1"/>
                      <a:pt x="22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65;p25">
                <a:extLst>
                  <a:ext uri="{FF2B5EF4-FFF2-40B4-BE49-F238E27FC236}">
                    <a16:creationId xmlns:a16="http://schemas.microsoft.com/office/drawing/2014/main" id="{F6F1155E-9E48-4504-B9AA-4CACD2C0586D}"/>
                  </a:ext>
                </a:extLst>
              </p:cNvPr>
              <p:cNvSpPr/>
              <p:nvPr/>
            </p:nvSpPr>
            <p:spPr>
              <a:xfrm>
                <a:off x="4268350" y="2893000"/>
                <a:ext cx="21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69" extrusionOk="0">
                    <a:moveTo>
                      <a:pt x="380" y="1"/>
                    </a:moveTo>
                    <a:cubicBezTo>
                      <a:pt x="285" y="1"/>
                      <a:pt x="188" y="25"/>
                      <a:pt x="101" y="76"/>
                    </a:cubicBezTo>
                    <a:cubicBezTo>
                      <a:pt x="38" y="114"/>
                      <a:pt x="0" y="164"/>
                      <a:pt x="13" y="177"/>
                    </a:cubicBezTo>
                    <a:cubicBezTo>
                      <a:pt x="14" y="178"/>
                      <a:pt x="15" y="178"/>
                      <a:pt x="17" y="178"/>
                    </a:cubicBezTo>
                    <a:cubicBezTo>
                      <a:pt x="43" y="178"/>
                      <a:pt x="157" y="130"/>
                      <a:pt x="312" y="130"/>
                    </a:cubicBezTo>
                    <a:cubicBezTo>
                      <a:pt x="348" y="130"/>
                      <a:pt x="387" y="133"/>
                      <a:pt x="428" y="139"/>
                    </a:cubicBezTo>
                    <a:cubicBezTo>
                      <a:pt x="635" y="151"/>
                      <a:pt x="769" y="268"/>
                      <a:pt x="819" y="268"/>
                    </a:cubicBezTo>
                    <a:cubicBezTo>
                      <a:pt x="823" y="268"/>
                      <a:pt x="827" y="267"/>
                      <a:pt x="830" y="265"/>
                    </a:cubicBezTo>
                    <a:cubicBezTo>
                      <a:pt x="855" y="240"/>
                      <a:pt x="830" y="202"/>
                      <a:pt x="755" y="139"/>
                    </a:cubicBezTo>
                    <a:cubicBezTo>
                      <a:pt x="651" y="50"/>
                      <a:pt x="516" y="1"/>
                      <a:pt x="38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66;p25">
                <a:extLst>
                  <a:ext uri="{FF2B5EF4-FFF2-40B4-BE49-F238E27FC236}">
                    <a16:creationId xmlns:a16="http://schemas.microsoft.com/office/drawing/2014/main" id="{1A9446EF-7FA9-4288-A678-E5F059A3C943}"/>
                  </a:ext>
                </a:extLst>
              </p:cNvPr>
              <p:cNvSpPr/>
              <p:nvPr/>
            </p:nvSpPr>
            <p:spPr>
              <a:xfrm>
                <a:off x="4330575" y="2906400"/>
                <a:ext cx="107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401" extrusionOk="0">
                    <a:moveTo>
                      <a:pt x="209" y="1"/>
                    </a:moveTo>
                    <a:cubicBezTo>
                      <a:pt x="114" y="1"/>
                      <a:pt x="35" y="71"/>
                      <a:pt x="13" y="169"/>
                    </a:cubicBezTo>
                    <a:cubicBezTo>
                      <a:pt x="1" y="270"/>
                      <a:pt x="76" y="383"/>
                      <a:pt x="190" y="395"/>
                    </a:cubicBezTo>
                    <a:cubicBezTo>
                      <a:pt x="203" y="399"/>
                      <a:pt x="216" y="400"/>
                      <a:pt x="229" y="400"/>
                    </a:cubicBezTo>
                    <a:cubicBezTo>
                      <a:pt x="318" y="400"/>
                      <a:pt x="405" y="330"/>
                      <a:pt x="416" y="232"/>
                    </a:cubicBezTo>
                    <a:cubicBezTo>
                      <a:pt x="428" y="131"/>
                      <a:pt x="353" y="18"/>
                      <a:pt x="252" y="6"/>
                    </a:cubicBezTo>
                    <a:cubicBezTo>
                      <a:pt x="238" y="2"/>
                      <a:pt x="223" y="1"/>
                      <a:pt x="20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67;p25">
                <a:extLst>
                  <a:ext uri="{FF2B5EF4-FFF2-40B4-BE49-F238E27FC236}">
                    <a16:creationId xmlns:a16="http://schemas.microsoft.com/office/drawing/2014/main" id="{76D0409A-D72E-49C7-85AF-5551A9BB2DF5}"/>
                  </a:ext>
                </a:extLst>
              </p:cNvPr>
              <p:cNvSpPr/>
              <p:nvPr/>
            </p:nvSpPr>
            <p:spPr>
              <a:xfrm>
                <a:off x="4326175" y="2901425"/>
                <a:ext cx="21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62" extrusionOk="0">
                    <a:moveTo>
                      <a:pt x="370" y="0"/>
                    </a:moveTo>
                    <a:cubicBezTo>
                      <a:pt x="277" y="0"/>
                      <a:pt x="185" y="25"/>
                      <a:pt x="101" y="66"/>
                    </a:cubicBezTo>
                    <a:cubicBezTo>
                      <a:pt x="26" y="117"/>
                      <a:pt x="1" y="154"/>
                      <a:pt x="13" y="180"/>
                    </a:cubicBezTo>
                    <a:cubicBezTo>
                      <a:pt x="14" y="180"/>
                      <a:pt x="16" y="181"/>
                      <a:pt x="19" y="181"/>
                    </a:cubicBezTo>
                    <a:cubicBezTo>
                      <a:pt x="51" y="181"/>
                      <a:pt x="193" y="128"/>
                      <a:pt x="377" y="128"/>
                    </a:cubicBezTo>
                    <a:cubicBezTo>
                      <a:pt x="394" y="128"/>
                      <a:pt x="411" y="128"/>
                      <a:pt x="428" y="129"/>
                    </a:cubicBezTo>
                    <a:cubicBezTo>
                      <a:pt x="617" y="151"/>
                      <a:pt x="756" y="261"/>
                      <a:pt x="804" y="261"/>
                    </a:cubicBezTo>
                    <a:cubicBezTo>
                      <a:pt x="810" y="261"/>
                      <a:pt x="815" y="259"/>
                      <a:pt x="818" y="255"/>
                    </a:cubicBezTo>
                    <a:cubicBezTo>
                      <a:pt x="856" y="230"/>
                      <a:pt x="818" y="205"/>
                      <a:pt x="743" y="142"/>
                    </a:cubicBezTo>
                    <a:cubicBezTo>
                      <a:pt x="655" y="66"/>
                      <a:pt x="554" y="16"/>
                      <a:pt x="428" y="3"/>
                    </a:cubicBezTo>
                    <a:cubicBezTo>
                      <a:pt x="409" y="1"/>
                      <a:pt x="390" y="0"/>
                      <a:pt x="37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68;p25">
                <a:extLst>
                  <a:ext uri="{FF2B5EF4-FFF2-40B4-BE49-F238E27FC236}">
                    <a16:creationId xmlns:a16="http://schemas.microsoft.com/office/drawing/2014/main" id="{2CA9FBA5-B100-4715-97FC-18B681F4C21A}"/>
                  </a:ext>
                </a:extLst>
              </p:cNvPr>
              <p:cNvSpPr/>
              <p:nvPr/>
            </p:nvSpPr>
            <p:spPr>
              <a:xfrm>
                <a:off x="4287825" y="2898975"/>
                <a:ext cx="220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825" extrusionOk="0">
                    <a:moveTo>
                      <a:pt x="855" y="1"/>
                    </a:moveTo>
                    <a:cubicBezTo>
                      <a:pt x="824" y="1"/>
                      <a:pt x="563" y="461"/>
                      <a:pt x="265" y="1032"/>
                    </a:cubicBezTo>
                    <a:cubicBezTo>
                      <a:pt x="202" y="1183"/>
                      <a:pt x="126" y="1321"/>
                      <a:pt x="64" y="1460"/>
                    </a:cubicBezTo>
                    <a:cubicBezTo>
                      <a:pt x="13" y="1522"/>
                      <a:pt x="1" y="1598"/>
                      <a:pt x="13" y="1673"/>
                    </a:cubicBezTo>
                    <a:cubicBezTo>
                      <a:pt x="26" y="1711"/>
                      <a:pt x="51" y="1749"/>
                      <a:pt x="89" y="1761"/>
                    </a:cubicBezTo>
                    <a:cubicBezTo>
                      <a:pt x="126" y="1774"/>
                      <a:pt x="152" y="1786"/>
                      <a:pt x="189" y="1786"/>
                    </a:cubicBezTo>
                    <a:cubicBezTo>
                      <a:pt x="303" y="1812"/>
                      <a:pt x="428" y="1824"/>
                      <a:pt x="554" y="1824"/>
                    </a:cubicBezTo>
                    <a:cubicBezTo>
                      <a:pt x="441" y="1774"/>
                      <a:pt x="315" y="1736"/>
                      <a:pt x="202" y="1724"/>
                    </a:cubicBezTo>
                    <a:cubicBezTo>
                      <a:pt x="139" y="1711"/>
                      <a:pt x="89" y="1686"/>
                      <a:pt x="89" y="1648"/>
                    </a:cubicBezTo>
                    <a:cubicBezTo>
                      <a:pt x="89" y="1598"/>
                      <a:pt x="114" y="1535"/>
                      <a:pt x="139" y="1497"/>
                    </a:cubicBezTo>
                    <a:cubicBezTo>
                      <a:pt x="214" y="1359"/>
                      <a:pt x="277" y="1221"/>
                      <a:pt x="353" y="1082"/>
                    </a:cubicBezTo>
                    <a:cubicBezTo>
                      <a:pt x="655" y="491"/>
                      <a:pt x="881" y="13"/>
                      <a:pt x="856" y="1"/>
                    </a:cubicBezTo>
                    <a:cubicBezTo>
                      <a:pt x="855" y="1"/>
                      <a:pt x="855" y="1"/>
                      <a:pt x="8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69;p25">
                <a:extLst>
                  <a:ext uri="{FF2B5EF4-FFF2-40B4-BE49-F238E27FC236}">
                    <a16:creationId xmlns:a16="http://schemas.microsoft.com/office/drawing/2014/main" id="{EEB40FE3-9083-482F-B072-1C9CA5175E71}"/>
                  </a:ext>
                </a:extLst>
              </p:cNvPr>
              <p:cNvSpPr/>
              <p:nvPr/>
            </p:nvSpPr>
            <p:spPr>
              <a:xfrm>
                <a:off x="4290025" y="3001475"/>
                <a:ext cx="556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784" extrusionOk="0">
                    <a:moveTo>
                      <a:pt x="2226" y="0"/>
                    </a:moveTo>
                    <a:cubicBezTo>
                      <a:pt x="1699" y="240"/>
                      <a:pt x="1127" y="363"/>
                      <a:pt x="556" y="363"/>
                    </a:cubicBezTo>
                    <a:cubicBezTo>
                      <a:pt x="379" y="363"/>
                      <a:pt x="202" y="351"/>
                      <a:pt x="26" y="327"/>
                    </a:cubicBezTo>
                    <a:lnTo>
                      <a:pt x="1" y="717"/>
                    </a:lnTo>
                    <a:cubicBezTo>
                      <a:pt x="221" y="764"/>
                      <a:pt x="422" y="784"/>
                      <a:pt x="606" y="784"/>
                    </a:cubicBezTo>
                    <a:cubicBezTo>
                      <a:pt x="1666" y="784"/>
                      <a:pt x="2152" y="120"/>
                      <a:pt x="2226" y="13"/>
                    </a:cubicBez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70;p25">
                <a:extLst>
                  <a:ext uri="{FF2B5EF4-FFF2-40B4-BE49-F238E27FC236}">
                    <a16:creationId xmlns:a16="http://schemas.microsoft.com/office/drawing/2014/main" id="{7621E30F-137F-4674-AAA9-5B33D3B3F0D9}"/>
                  </a:ext>
                </a:extLst>
              </p:cNvPr>
              <p:cNvSpPr/>
              <p:nvPr/>
            </p:nvSpPr>
            <p:spPr>
              <a:xfrm>
                <a:off x="4327450" y="2889275"/>
                <a:ext cx="2265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330" extrusionOk="0">
                    <a:moveTo>
                      <a:pt x="321" y="0"/>
                    </a:moveTo>
                    <a:cubicBezTo>
                      <a:pt x="260" y="0"/>
                      <a:pt x="199" y="8"/>
                      <a:pt x="138" y="24"/>
                    </a:cubicBezTo>
                    <a:cubicBezTo>
                      <a:pt x="38" y="49"/>
                      <a:pt x="0" y="100"/>
                      <a:pt x="13" y="112"/>
                    </a:cubicBezTo>
                    <a:cubicBezTo>
                      <a:pt x="13" y="125"/>
                      <a:pt x="63" y="125"/>
                      <a:pt x="151" y="125"/>
                    </a:cubicBezTo>
                    <a:cubicBezTo>
                      <a:pt x="252" y="125"/>
                      <a:pt x="365" y="137"/>
                      <a:pt x="465" y="163"/>
                    </a:cubicBezTo>
                    <a:cubicBezTo>
                      <a:pt x="566" y="188"/>
                      <a:pt x="667" y="225"/>
                      <a:pt x="755" y="276"/>
                    </a:cubicBezTo>
                    <a:cubicBezTo>
                      <a:pt x="817" y="307"/>
                      <a:pt x="853" y="329"/>
                      <a:pt x="871" y="329"/>
                    </a:cubicBezTo>
                    <a:cubicBezTo>
                      <a:pt x="875" y="329"/>
                      <a:pt x="878" y="328"/>
                      <a:pt x="880" y="326"/>
                    </a:cubicBezTo>
                    <a:cubicBezTo>
                      <a:pt x="906" y="313"/>
                      <a:pt x="880" y="263"/>
                      <a:pt x="818" y="200"/>
                    </a:cubicBezTo>
                    <a:cubicBezTo>
                      <a:pt x="677" y="69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71;p25">
                <a:extLst>
                  <a:ext uri="{FF2B5EF4-FFF2-40B4-BE49-F238E27FC236}">
                    <a16:creationId xmlns:a16="http://schemas.microsoft.com/office/drawing/2014/main" id="{0F265AB0-EA9E-4C50-80A4-A14AC596E67D}"/>
                  </a:ext>
                </a:extLst>
              </p:cNvPr>
              <p:cNvSpPr/>
              <p:nvPr/>
            </p:nvSpPr>
            <p:spPr>
              <a:xfrm>
                <a:off x="4277150" y="2885025"/>
                <a:ext cx="154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62" extrusionOk="0">
                    <a:moveTo>
                      <a:pt x="191" y="1"/>
                    </a:moveTo>
                    <a:cubicBezTo>
                      <a:pt x="78" y="1"/>
                      <a:pt x="0" y="15"/>
                      <a:pt x="0" y="43"/>
                    </a:cubicBezTo>
                    <a:cubicBezTo>
                      <a:pt x="0" y="81"/>
                      <a:pt x="138" y="144"/>
                      <a:pt x="302" y="156"/>
                    </a:cubicBezTo>
                    <a:cubicBezTo>
                      <a:pt x="344" y="159"/>
                      <a:pt x="383" y="161"/>
                      <a:pt x="419" y="161"/>
                    </a:cubicBezTo>
                    <a:cubicBezTo>
                      <a:pt x="536" y="161"/>
                      <a:pt x="616" y="145"/>
                      <a:pt x="616" y="106"/>
                    </a:cubicBezTo>
                    <a:cubicBezTo>
                      <a:pt x="616" y="68"/>
                      <a:pt x="491" y="31"/>
                      <a:pt x="315" y="6"/>
                    </a:cubicBezTo>
                    <a:cubicBezTo>
                      <a:pt x="271" y="2"/>
                      <a:pt x="229" y="1"/>
                      <a:pt x="1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72;p25">
                <a:extLst>
                  <a:ext uri="{FF2B5EF4-FFF2-40B4-BE49-F238E27FC236}">
                    <a16:creationId xmlns:a16="http://schemas.microsoft.com/office/drawing/2014/main" id="{DB6B9A76-B58C-42B3-A91E-3B675674BF3A}"/>
                  </a:ext>
                </a:extLst>
              </p:cNvPr>
              <p:cNvSpPr/>
              <p:nvPr/>
            </p:nvSpPr>
            <p:spPr>
              <a:xfrm>
                <a:off x="4303550" y="2958075"/>
                <a:ext cx="167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" extrusionOk="0">
                    <a:moveTo>
                      <a:pt x="516" y="1"/>
                    </a:moveTo>
                    <a:lnTo>
                      <a:pt x="516" y="1"/>
                    </a:lnTo>
                    <a:cubicBezTo>
                      <a:pt x="478" y="64"/>
                      <a:pt x="415" y="127"/>
                      <a:pt x="353" y="177"/>
                    </a:cubicBezTo>
                    <a:cubicBezTo>
                      <a:pt x="239" y="240"/>
                      <a:pt x="126" y="265"/>
                      <a:pt x="0" y="265"/>
                    </a:cubicBezTo>
                    <a:cubicBezTo>
                      <a:pt x="13" y="303"/>
                      <a:pt x="38" y="340"/>
                      <a:pt x="63" y="378"/>
                    </a:cubicBezTo>
                    <a:cubicBezTo>
                      <a:pt x="125" y="440"/>
                      <a:pt x="196" y="466"/>
                      <a:pt x="265" y="466"/>
                    </a:cubicBezTo>
                    <a:cubicBezTo>
                      <a:pt x="476" y="466"/>
                      <a:pt x="668" y="219"/>
                      <a:pt x="516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73;p25">
                <a:extLst>
                  <a:ext uri="{FF2B5EF4-FFF2-40B4-BE49-F238E27FC236}">
                    <a16:creationId xmlns:a16="http://schemas.microsoft.com/office/drawing/2014/main" id="{45D01994-D990-43B4-9C21-CDA3BA7E0D55}"/>
                  </a:ext>
                </a:extLst>
              </p:cNvPr>
              <p:cNvSpPr/>
              <p:nvPr/>
            </p:nvSpPr>
            <p:spPr>
              <a:xfrm>
                <a:off x="4314250" y="29558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74;p25">
                <a:extLst>
                  <a:ext uri="{FF2B5EF4-FFF2-40B4-BE49-F238E27FC236}">
                    <a16:creationId xmlns:a16="http://schemas.microsoft.com/office/drawing/2014/main" id="{1DF3DF1A-D303-4E66-8826-22589E24FAB2}"/>
                  </a:ext>
                </a:extLst>
              </p:cNvPr>
              <p:cNvSpPr/>
              <p:nvPr/>
            </p:nvSpPr>
            <p:spPr>
              <a:xfrm>
                <a:off x="4302925" y="2954875"/>
                <a:ext cx="113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05" extrusionOk="0">
                    <a:moveTo>
                      <a:pt x="297" y="1"/>
                    </a:moveTo>
                    <a:cubicBezTo>
                      <a:pt x="227" y="1"/>
                      <a:pt x="158" y="23"/>
                      <a:pt x="101" y="66"/>
                    </a:cubicBezTo>
                    <a:cubicBezTo>
                      <a:pt x="38" y="129"/>
                      <a:pt x="0" y="204"/>
                      <a:pt x="0" y="305"/>
                    </a:cubicBezTo>
                    <a:cubicBezTo>
                      <a:pt x="113" y="292"/>
                      <a:pt x="202" y="255"/>
                      <a:pt x="290" y="192"/>
                    </a:cubicBezTo>
                    <a:cubicBezTo>
                      <a:pt x="352" y="154"/>
                      <a:pt x="415" y="104"/>
                      <a:pt x="453" y="41"/>
                    </a:cubicBezTo>
                    <a:cubicBezTo>
                      <a:pt x="404" y="14"/>
                      <a:pt x="350" y="1"/>
                      <a:pt x="297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75;p25">
                <a:extLst>
                  <a:ext uri="{FF2B5EF4-FFF2-40B4-BE49-F238E27FC236}">
                    <a16:creationId xmlns:a16="http://schemas.microsoft.com/office/drawing/2014/main" id="{1E52B70E-A1BE-44CF-BFB9-1129B5D207EA}"/>
                  </a:ext>
                </a:extLst>
              </p:cNvPr>
              <p:cNvSpPr/>
              <p:nvPr/>
            </p:nvSpPr>
            <p:spPr>
              <a:xfrm>
                <a:off x="4298200" y="2950225"/>
                <a:ext cx="201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579" extrusionOk="0">
                    <a:moveTo>
                      <a:pt x="768" y="1"/>
                    </a:moveTo>
                    <a:cubicBezTo>
                      <a:pt x="755" y="1"/>
                      <a:pt x="730" y="114"/>
                      <a:pt x="642" y="227"/>
                    </a:cubicBezTo>
                    <a:cubicBezTo>
                      <a:pt x="604" y="290"/>
                      <a:pt x="554" y="340"/>
                      <a:pt x="491" y="390"/>
                    </a:cubicBezTo>
                    <a:cubicBezTo>
                      <a:pt x="403" y="441"/>
                      <a:pt x="302" y="478"/>
                      <a:pt x="202" y="491"/>
                    </a:cubicBezTo>
                    <a:cubicBezTo>
                      <a:pt x="89" y="504"/>
                      <a:pt x="13" y="491"/>
                      <a:pt x="1" y="516"/>
                    </a:cubicBezTo>
                    <a:cubicBezTo>
                      <a:pt x="1" y="529"/>
                      <a:pt x="64" y="566"/>
                      <a:pt x="164" y="579"/>
                    </a:cubicBezTo>
                    <a:lnTo>
                      <a:pt x="214" y="579"/>
                    </a:lnTo>
                    <a:cubicBezTo>
                      <a:pt x="340" y="579"/>
                      <a:pt x="453" y="554"/>
                      <a:pt x="567" y="491"/>
                    </a:cubicBezTo>
                    <a:cubicBezTo>
                      <a:pt x="680" y="416"/>
                      <a:pt x="755" y="290"/>
                      <a:pt x="793" y="164"/>
                    </a:cubicBezTo>
                    <a:cubicBezTo>
                      <a:pt x="805" y="63"/>
                      <a:pt x="793" y="1"/>
                      <a:pt x="76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76;p25">
                <a:extLst>
                  <a:ext uri="{FF2B5EF4-FFF2-40B4-BE49-F238E27FC236}">
                    <a16:creationId xmlns:a16="http://schemas.microsoft.com/office/drawing/2014/main" id="{00A7C2AB-1067-4CD3-BE80-C664DE27F66E}"/>
                  </a:ext>
                </a:extLst>
              </p:cNvPr>
              <p:cNvSpPr/>
              <p:nvPr/>
            </p:nvSpPr>
            <p:spPr>
              <a:xfrm>
                <a:off x="4262675" y="2813375"/>
                <a:ext cx="148425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3124" extrusionOk="0">
                    <a:moveTo>
                      <a:pt x="3282" y="0"/>
                    </a:moveTo>
                    <a:cubicBezTo>
                      <a:pt x="3182" y="0"/>
                      <a:pt x="3081" y="6"/>
                      <a:pt x="2981" y="17"/>
                    </a:cubicBezTo>
                    <a:cubicBezTo>
                      <a:pt x="2792" y="30"/>
                      <a:pt x="2604" y="67"/>
                      <a:pt x="2428" y="130"/>
                    </a:cubicBezTo>
                    <a:lnTo>
                      <a:pt x="2138" y="80"/>
                    </a:lnTo>
                    <a:cubicBezTo>
                      <a:pt x="1972" y="26"/>
                      <a:pt x="1804" y="0"/>
                      <a:pt x="1639" y="0"/>
                    </a:cubicBezTo>
                    <a:cubicBezTo>
                      <a:pt x="813" y="0"/>
                      <a:pt x="78" y="645"/>
                      <a:pt x="26" y="1526"/>
                    </a:cubicBezTo>
                    <a:cubicBezTo>
                      <a:pt x="1" y="1740"/>
                      <a:pt x="64" y="1941"/>
                      <a:pt x="189" y="2117"/>
                    </a:cubicBezTo>
                    <a:lnTo>
                      <a:pt x="189" y="2130"/>
                    </a:lnTo>
                    <a:cubicBezTo>
                      <a:pt x="491" y="2457"/>
                      <a:pt x="1082" y="2306"/>
                      <a:pt x="1447" y="2595"/>
                    </a:cubicBezTo>
                    <a:lnTo>
                      <a:pt x="1641" y="2024"/>
                    </a:lnTo>
                    <a:lnTo>
                      <a:pt x="1641" y="2024"/>
                    </a:lnTo>
                    <a:cubicBezTo>
                      <a:pt x="1577" y="2275"/>
                      <a:pt x="1767" y="2554"/>
                      <a:pt x="2000" y="2670"/>
                    </a:cubicBezTo>
                    <a:cubicBezTo>
                      <a:pt x="2264" y="2784"/>
                      <a:pt x="2553" y="2834"/>
                      <a:pt x="2843" y="2834"/>
                    </a:cubicBezTo>
                    <a:cubicBezTo>
                      <a:pt x="3132" y="2859"/>
                      <a:pt x="3434" y="2909"/>
                      <a:pt x="3647" y="3123"/>
                    </a:cubicBezTo>
                    <a:cubicBezTo>
                      <a:pt x="3685" y="2985"/>
                      <a:pt x="3735" y="2859"/>
                      <a:pt x="3786" y="2733"/>
                    </a:cubicBezTo>
                    <a:cubicBezTo>
                      <a:pt x="3798" y="2834"/>
                      <a:pt x="3811" y="2947"/>
                      <a:pt x="3823" y="3048"/>
                    </a:cubicBezTo>
                    <a:cubicBezTo>
                      <a:pt x="3912" y="2733"/>
                      <a:pt x="4025" y="2419"/>
                      <a:pt x="4150" y="2117"/>
                    </a:cubicBezTo>
                    <a:lnTo>
                      <a:pt x="5936" y="2620"/>
                    </a:lnTo>
                    <a:cubicBezTo>
                      <a:pt x="5936" y="2029"/>
                      <a:pt x="5735" y="1451"/>
                      <a:pt x="5370" y="985"/>
                    </a:cubicBezTo>
                    <a:lnTo>
                      <a:pt x="5358" y="973"/>
                    </a:lnTo>
                    <a:cubicBezTo>
                      <a:pt x="4833" y="348"/>
                      <a:pt x="4071" y="0"/>
                      <a:pt x="328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77;p25">
                <a:extLst>
                  <a:ext uri="{FF2B5EF4-FFF2-40B4-BE49-F238E27FC236}">
                    <a16:creationId xmlns:a16="http://schemas.microsoft.com/office/drawing/2014/main" id="{E2288AF2-A755-46AB-900C-3949E85C1E96}"/>
                  </a:ext>
                </a:extLst>
              </p:cNvPr>
              <p:cNvSpPr/>
              <p:nvPr/>
            </p:nvSpPr>
            <p:spPr>
              <a:xfrm>
                <a:off x="4341900" y="2838000"/>
                <a:ext cx="122000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7635" extrusionOk="0">
                    <a:moveTo>
                      <a:pt x="2189" y="0"/>
                    </a:moveTo>
                    <a:cubicBezTo>
                      <a:pt x="2553" y="478"/>
                      <a:pt x="2754" y="1044"/>
                      <a:pt x="2754" y="1635"/>
                    </a:cubicBezTo>
                    <a:lnTo>
                      <a:pt x="981" y="1132"/>
                    </a:lnTo>
                    <a:cubicBezTo>
                      <a:pt x="856" y="1434"/>
                      <a:pt x="743" y="1748"/>
                      <a:pt x="654" y="2063"/>
                    </a:cubicBezTo>
                    <a:cubicBezTo>
                      <a:pt x="529" y="2465"/>
                      <a:pt x="529" y="2893"/>
                      <a:pt x="654" y="3295"/>
                    </a:cubicBezTo>
                    <a:cubicBezTo>
                      <a:pt x="755" y="3484"/>
                      <a:pt x="818" y="3697"/>
                      <a:pt x="881" y="3899"/>
                    </a:cubicBezTo>
                    <a:cubicBezTo>
                      <a:pt x="919" y="4213"/>
                      <a:pt x="768" y="4527"/>
                      <a:pt x="592" y="4791"/>
                    </a:cubicBezTo>
                    <a:cubicBezTo>
                      <a:pt x="390" y="5043"/>
                      <a:pt x="227" y="5307"/>
                      <a:pt x="101" y="5609"/>
                    </a:cubicBezTo>
                    <a:cubicBezTo>
                      <a:pt x="1" y="5911"/>
                      <a:pt x="13" y="6250"/>
                      <a:pt x="139" y="6552"/>
                    </a:cubicBezTo>
                    <a:cubicBezTo>
                      <a:pt x="227" y="6791"/>
                      <a:pt x="378" y="6992"/>
                      <a:pt x="579" y="7143"/>
                    </a:cubicBezTo>
                    <a:cubicBezTo>
                      <a:pt x="843" y="7344"/>
                      <a:pt x="1157" y="7457"/>
                      <a:pt x="1484" y="7457"/>
                    </a:cubicBezTo>
                    <a:lnTo>
                      <a:pt x="1472" y="7570"/>
                    </a:lnTo>
                    <a:cubicBezTo>
                      <a:pt x="1668" y="7613"/>
                      <a:pt x="1867" y="7635"/>
                      <a:pt x="2065" y="7635"/>
                    </a:cubicBezTo>
                    <a:cubicBezTo>
                      <a:pt x="2790" y="7635"/>
                      <a:pt x="3498" y="7350"/>
                      <a:pt x="4012" y="6816"/>
                    </a:cubicBezTo>
                    <a:cubicBezTo>
                      <a:pt x="4704" y="6061"/>
                      <a:pt x="4880" y="4791"/>
                      <a:pt x="4314" y="3961"/>
                    </a:cubicBezTo>
                    <a:cubicBezTo>
                      <a:pt x="4087" y="3622"/>
                      <a:pt x="3760" y="3370"/>
                      <a:pt x="3610" y="2993"/>
                    </a:cubicBezTo>
                    <a:cubicBezTo>
                      <a:pt x="3484" y="2666"/>
                      <a:pt x="3509" y="2289"/>
                      <a:pt x="3471" y="1924"/>
                    </a:cubicBezTo>
                    <a:cubicBezTo>
                      <a:pt x="3396" y="1308"/>
                      <a:pt x="3107" y="742"/>
                      <a:pt x="2654" y="315"/>
                    </a:cubicBezTo>
                    <a:cubicBezTo>
                      <a:pt x="2516" y="202"/>
                      <a:pt x="2352" y="88"/>
                      <a:pt x="21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78;p25">
                <a:extLst>
                  <a:ext uri="{FF2B5EF4-FFF2-40B4-BE49-F238E27FC236}">
                    <a16:creationId xmlns:a16="http://schemas.microsoft.com/office/drawing/2014/main" id="{7957BEC6-F417-40BA-8CCB-99B5DD0260C5}"/>
                  </a:ext>
                </a:extLst>
              </p:cNvPr>
              <p:cNvSpPr/>
              <p:nvPr/>
            </p:nvSpPr>
            <p:spPr>
              <a:xfrm>
                <a:off x="4966550" y="3174400"/>
                <a:ext cx="96850" cy="14932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5973" extrusionOk="0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79;p25">
                <a:extLst>
                  <a:ext uri="{FF2B5EF4-FFF2-40B4-BE49-F238E27FC236}">
                    <a16:creationId xmlns:a16="http://schemas.microsoft.com/office/drawing/2014/main" id="{76999390-954B-4B7A-A7AB-06460CA74256}"/>
                  </a:ext>
                </a:extLst>
              </p:cNvPr>
              <p:cNvSpPr/>
              <p:nvPr/>
            </p:nvSpPr>
            <p:spPr>
              <a:xfrm>
                <a:off x="4737375" y="2988900"/>
                <a:ext cx="2182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2767" extrusionOk="0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80;p25">
                <a:extLst>
                  <a:ext uri="{FF2B5EF4-FFF2-40B4-BE49-F238E27FC236}">
                    <a16:creationId xmlns:a16="http://schemas.microsoft.com/office/drawing/2014/main" id="{906C75E5-D20A-47D5-8973-7668CE54BC82}"/>
                  </a:ext>
                </a:extLst>
              </p:cNvPr>
              <p:cNvSpPr/>
              <p:nvPr/>
            </p:nvSpPr>
            <p:spPr>
              <a:xfrm>
                <a:off x="4182200" y="3067175"/>
                <a:ext cx="1113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881" extrusionOk="0">
                    <a:moveTo>
                      <a:pt x="868" y="1"/>
                    </a:moveTo>
                    <a:cubicBezTo>
                      <a:pt x="789" y="1"/>
                      <a:pt x="709" y="5"/>
                      <a:pt x="629" y="13"/>
                    </a:cubicBezTo>
                    <a:cubicBezTo>
                      <a:pt x="466" y="38"/>
                      <a:pt x="302" y="101"/>
                      <a:pt x="164" y="189"/>
                    </a:cubicBezTo>
                    <a:cubicBezTo>
                      <a:pt x="101" y="214"/>
                      <a:pt x="51" y="252"/>
                      <a:pt x="1" y="290"/>
                    </a:cubicBezTo>
                    <a:cubicBezTo>
                      <a:pt x="202" y="189"/>
                      <a:pt x="416" y="114"/>
                      <a:pt x="629" y="88"/>
                    </a:cubicBezTo>
                    <a:cubicBezTo>
                      <a:pt x="702" y="81"/>
                      <a:pt x="775" y="77"/>
                      <a:pt x="849" y="77"/>
                    </a:cubicBezTo>
                    <a:cubicBezTo>
                      <a:pt x="1018" y="77"/>
                      <a:pt x="1188" y="99"/>
                      <a:pt x="1346" y="151"/>
                    </a:cubicBezTo>
                    <a:cubicBezTo>
                      <a:pt x="1635" y="227"/>
                      <a:pt x="1925" y="327"/>
                      <a:pt x="2201" y="440"/>
                    </a:cubicBezTo>
                    <a:cubicBezTo>
                      <a:pt x="2478" y="566"/>
                      <a:pt x="2754" y="667"/>
                      <a:pt x="3044" y="755"/>
                    </a:cubicBezTo>
                    <a:cubicBezTo>
                      <a:pt x="3283" y="830"/>
                      <a:pt x="3534" y="868"/>
                      <a:pt x="3786" y="881"/>
                    </a:cubicBezTo>
                    <a:cubicBezTo>
                      <a:pt x="3949" y="881"/>
                      <a:pt x="4125" y="855"/>
                      <a:pt x="4289" y="805"/>
                    </a:cubicBezTo>
                    <a:cubicBezTo>
                      <a:pt x="4339" y="793"/>
                      <a:pt x="4402" y="767"/>
                      <a:pt x="4452" y="742"/>
                    </a:cubicBezTo>
                    <a:lnTo>
                      <a:pt x="4452" y="742"/>
                    </a:lnTo>
                    <a:cubicBezTo>
                      <a:pt x="4238" y="793"/>
                      <a:pt x="4012" y="805"/>
                      <a:pt x="3798" y="805"/>
                    </a:cubicBezTo>
                    <a:cubicBezTo>
                      <a:pt x="3547" y="793"/>
                      <a:pt x="3308" y="742"/>
                      <a:pt x="3081" y="667"/>
                    </a:cubicBezTo>
                    <a:cubicBezTo>
                      <a:pt x="2817" y="591"/>
                      <a:pt x="2541" y="478"/>
                      <a:pt x="2239" y="352"/>
                    </a:cubicBezTo>
                    <a:cubicBezTo>
                      <a:pt x="1962" y="239"/>
                      <a:pt x="1673" y="139"/>
                      <a:pt x="1384" y="63"/>
                    </a:cubicBezTo>
                    <a:cubicBezTo>
                      <a:pt x="1212" y="20"/>
                      <a:pt x="1040" y="1"/>
                      <a:pt x="8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81;p25">
                <a:extLst>
                  <a:ext uri="{FF2B5EF4-FFF2-40B4-BE49-F238E27FC236}">
                    <a16:creationId xmlns:a16="http://schemas.microsoft.com/office/drawing/2014/main" id="{BF715EC2-2233-4B34-A6E3-A76CA6FA61B0}"/>
                  </a:ext>
                </a:extLst>
              </p:cNvPr>
              <p:cNvSpPr/>
              <p:nvPr/>
            </p:nvSpPr>
            <p:spPr>
              <a:xfrm>
                <a:off x="4366100" y="3087925"/>
                <a:ext cx="9750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1307" extrusionOk="0">
                    <a:moveTo>
                      <a:pt x="395" y="0"/>
                    </a:moveTo>
                    <a:cubicBezTo>
                      <a:pt x="315" y="0"/>
                      <a:pt x="233" y="13"/>
                      <a:pt x="152" y="38"/>
                    </a:cubicBezTo>
                    <a:cubicBezTo>
                      <a:pt x="101" y="38"/>
                      <a:pt x="39" y="76"/>
                      <a:pt x="1" y="113"/>
                    </a:cubicBezTo>
                    <a:cubicBezTo>
                      <a:pt x="1" y="115"/>
                      <a:pt x="2" y="116"/>
                      <a:pt x="4" y="116"/>
                    </a:cubicBezTo>
                    <a:cubicBezTo>
                      <a:pt x="16" y="116"/>
                      <a:pt x="65" y="85"/>
                      <a:pt x="152" y="63"/>
                    </a:cubicBezTo>
                    <a:cubicBezTo>
                      <a:pt x="202" y="55"/>
                      <a:pt x="252" y="51"/>
                      <a:pt x="303" y="51"/>
                    </a:cubicBezTo>
                    <a:cubicBezTo>
                      <a:pt x="403" y="51"/>
                      <a:pt x="504" y="67"/>
                      <a:pt x="604" y="101"/>
                    </a:cubicBezTo>
                    <a:cubicBezTo>
                      <a:pt x="806" y="176"/>
                      <a:pt x="1007" y="302"/>
                      <a:pt x="1158" y="466"/>
                    </a:cubicBezTo>
                    <a:cubicBezTo>
                      <a:pt x="1359" y="667"/>
                      <a:pt x="1573" y="855"/>
                      <a:pt x="1812" y="1019"/>
                    </a:cubicBezTo>
                    <a:cubicBezTo>
                      <a:pt x="2135" y="1207"/>
                      <a:pt x="2503" y="1306"/>
                      <a:pt x="2870" y="1306"/>
                    </a:cubicBezTo>
                    <a:cubicBezTo>
                      <a:pt x="3017" y="1306"/>
                      <a:pt x="3164" y="1290"/>
                      <a:pt x="3308" y="1258"/>
                    </a:cubicBezTo>
                    <a:cubicBezTo>
                      <a:pt x="3471" y="1220"/>
                      <a:pt x="3610" y="1157"/>
                      <a:pt x="3748" y="1082"/>
                    </a:cubicBezTo>
                    <a:cubicBezTo>
                      <a:pt x="3798" y="1057"/>
                      <a:pt x="3849" y="1031"/>
                      <a:pt x="3899" y="994"/>
                    </a:cubicBezTo>
                    <a:lnTo>
                      <a:pt x="3899" y="994"/>
                    </a:lnTo>
                    <a:cubicBezTo>
                      <a:pt x="3710" y="1069"/>
                      <a:pt x="3509" y="1145"/>
                      <a:pt x="3308" y="1182"/>
                    </a:cubicBezTo>
                    <a:cubicBezTo>
                      <a:pt x="3176" y="1209"/>
                      <a:pt x="3042" y="1223"/>
                      <a:pt x="2909" y="1223"/>
                    </a:cubicBezTo>
                    <a:cubicBezTo>
                      <a:pt x="2546" y="1223"/>
                      <a:pt x="2184" y="1124"/>
                      <a:pt x="1862" y="931"/>
                    </a:cubicBezTo>
                    <a:cubicBezTo>
                      <a:pt x="1636" y="767"/>
                      <a:pt x="1422" y="591"/>
                      <a:pt x="1233" y="403"/>
                    </a:cubicBezTo>
                    <a:cubicBezTo>
                      <a:pt x="1057" y="239"/>
                      <a:pt x="856" y="113"/>
                      <a:pt x="630" y="38"/>
                    </a:cubicBezTo>
                    <a:cubicBezTo>
                      <a:pt x="554" y="13"/>
                      <a:pt x="476" y="0"/>
                      <a:pt x="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82;p25">
                <a:extLst>
                  <a:ext uri="{FF2B5EF4-FFF2-40B4-BE49-F238E27FC236}">
                    <a16:creationId xmlns:a16="http://schemas.microsoft.com/office/drawing/2014/main" id="{E15E7350-32D0-40B6-8882-035195FA36B5}"/>
                  </a:ext>
                </a:extLst>
              </p:cNvPr>
              <p:cNvSpPr/>
              <p:nvPr/>
            </p:nvSpPr>
            <p:spPr>
              <a:xfrm>
                <a:off x="4420175" y="3170275"/>
                <a:ext cx="858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1187" extrusionOk="0">
                    <a:moveTo>
                      <a:pt x="3434" y="1"/>
                    </a:moveTo>
                    <a:lnTo>
                      <a:pt x="3434" y="1"/>
                    </a:lnTo>
                    <a:cubicBezTo>
                      <a:pt x="3258" y="64"/>
                      <a:pt x="3094" y="139"/>
                      <a:pt x="2931" y="227"/>
                    </a:cubicBezTo>
                    <a:lnTo>
                      <a:pt x="1749" y="818"/>
                    </a:lnTo>
                    <a:cubicBezTo>
                      <a:pt x="1547" y="919"/>
                      <a:pt x="1321" y="1007"/>
                      <a:pt x="1082" y="1057"/>
                    </a:cubicBezTo>
                    <a:cubicBezTo>
                      <a:pt x="948" y="1096"/>
                      <a:pt x="798" y="1112"/>
                      <a:pt x="651" y="1112"/>
                    </a:cubicBezTo>
                    <a:cubicBezTo>
                      <a:pt x="606" y="1112"/>
                      <a:pt x="561" y="1110"/>
                      <a:pt x="516" y="1107"/>
                    </a:cubicBezTo>
                    <a:cubicBezTo>
                      <a:pt x="340" y="1082"/>
                      <a:pt x="164" y="1032"/>
                      <a:pt x="1" y="957"/>
                    </a:cubicBezTo>
                    <a:lnTo>
                      <a:pt x="1" y="957"/>
                    </a:lnTo>
                    <a:cubicBezTo>
                      <a:pt x="38" y="994"/>
                      <a:pt x="76" y="1019"/>
                      <a:pt x="126" y="1045"/>
                    </a:cubicBezTo>
                    <a:cubicBezTo>
                      <a:pt x="240" y="1107"/>
                      <a:pt x="365" y="1145"/>
                      <a:pt x="504" y="1170"/>
                    </a:cubicBezTo>
                    <a:cubicBezTo>
                      <a:pt x="587" y="1181"/>
                      <a:pt x="670" y="1187"/>
                      <a:pt x="754" y="1187"/>
                    </a:cubicBezTo>
                    <a:cubicBezTo>
                      <a:pt x="872" y="1187"/>
                      <a:pt x="989" y="1175"/>
                      <a:pt x="1107" y="1145"/>
                    </a:cubicBezTo>
                    <a:cubicBezTo>
                      <a:pt x="1346" y="1095"/>
                      <a:pt x="1573" y="1007"/>
                      <a:pt x="1799" y="894"/>
                    </a:cubicBezTo>
                    <a:cubicBezTo>
                      <a:pt x="2252" y="667"/>
                      <a:pt x="2667" y="441"/>
                      <a:pt x="2956" y="278"/>
                    </a:cubicBezTo>
                    <a:cubicBezTo>
                      <a:pt x="3119" y="202"/>
                      <a:pt x="3283" y="114"/>
                      <a:pt x="34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83;p25">
                <a:extLst>
                  <a:ext uri="{FF2B5EF4-FFF2-40B4-BE49-F238E27FC236}">
                    <a16:creationId xmlns:a16="http://schemas.microsoft.com/office/drawing/2014/main" id="{51AAAC19-5F7F-4DD8-A8C7-6FE93516A71C}"/>
                  </a:ext>
                </a:extLst>
              </p:cNvPr>
              <p:cNvSpPr/>
              <p:nvPr/>
            </p:nvSpPr>
            <p:spPr>
              <a:xfrm>
                <a:off x="4177800" y="3125325"/>
                <a:ext cx="244300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831" extrusionOk="0">
                    <a:moveTo>
                      <a:pt x="416" y="1"/>
                    </a:moveTo>
                    <a:cubicBezTo>
                      <a:pt x="277" y="1"/>
                      <a:pt x="139" y="26"/>
                      <a:pt x="1" y="76"/>
                    </a:cubicBezTo>
                    <a:cubicBezTo>
                      <a:pt x="139" y="51"/>
                      <a:pt x="277" y="38"/>
                      <a:pt x="416" y="38"/>
                    </a:cubicBezTo>
                    <a:cubicBezTo>
                      <a:pt x="793" y="64"/>
                      <a:pt x="1157" y="189"/>
                      <a:pt x="1484" y="378"/>
                    </a:cubicBezTo>
                    <a:cubicBezTo>
                      <a:pt x="1711" y="516"/>
                      <a:pt x="1924" y="667"/>
                      <a:pt x="2126" y="831"/>
                    </a:cubicBezTo>
                    <a:cubicBezTo>
                      <a:pt x="2352" y="1019"/>
                      <a:pt x="2578" y="1220"/>
                      <a:pt x="2817" y="1422"/>
                    </a:cubicBezTo>
                    <a:cubicBezTo>
                      <a:pt x="3069" y="1648"/>
                      <a:pt x="3358" y="1849"/>
                      <a:pt x="3647" y="2000"/>
                    </a:cubicBezTo>
                    <a:cubicBezTo>
                      <a:pt x="3974" y="2176"/>
                      <a:pt x="4339" y="2277"/>
                      <a:pt x="4704" y="2302"/>
                    </a:cubicBezTo>
                    <a:cubicBezTo>
                      <a:pt x="4813" y="2311"/>
                      <a:pt x="4922" y="2315"/>
                      <a:pt x="5029" y="2315"/>
                    </a:cubicBezTo>
                    <a:cubicBezTo>
                      <a:pt x="5658" y="2315"/>
                      <a:pt x="6241" y="2174"/>
                      <a:pt x="6778" y="2088"/>
                    </a:cubicBezTo>
                    <a:cubicBezTo>
                      <a:pt x="7090" y="2024"/>
                      <a:pt x="7405" y="1993"/>
                      <a:pt x="7722" y="1993"/>
                    </a:cubicBezTo>
                    <a:cubicBezTo>
                      <a:pt x="7968" y="1993"/>
                      <a:pt x="8216" y="2012"/>
                      <a:pt x="8463" y="2050"/>
                    </a:cubicBezTo>
                    <a:cubicBezTo>
                      <a:pt x="8828" y="2126"/>
                      <a:pt x="9180" y="2289"/>
                      <a:pt x="9482" y="2528"/>
                    </a:cubicBezTo>
                    <a:cubicBezTo>
                      <a:pt x="9583" y="2616"/>
                      <a:pt x="9671" y="2717"/>
                      <a:pt x="9771" y="2830"/>
                    </a:cubicBezTo>
                    <a:cubicBezTo>
                      <a:pt x="9696" y="2704"/>
                      <a:pt x="9608" y="2591"/>
                      <a:pt x="9495" y="2503"/>
                    </a:cubicBezTo>
                    <a:cubicBezTo>
                      <a:pt x="9205" y="2239"/>
                      <a:pt x="8853" y="2063"/>
                      <a:pt x="8463" y="1988"/>
                    </a:cubicBezTo>
                    <a:cubicBezTo>
                      <a:pt x="8189" y="1939"/>
                      <a:pt x="7911" y="1914"/>
                      <a:pt x="7635" y="1914"/>
                    </a:cubicBezTo>
                    <a:cubicBezTo>
                      <a:pt x="7342" y="1914"/>
                      <a:pt x="7051" y="1942"/>
                      <a:pt x="6766" y="2000"/>
                    </a:cubicBezTo>
                    <a:cubicBezTo>
                      <a:pt x="6223" y="2085"/>
                      <a:pt x="5645" y="2215"/>
                      <a:pt x="5038" y="2215"/>
                    </a:cubicBezTo>
                    <a:cubicBezTo>
                      <a:pt x="4927" y="2215"/>
                      <a:pt x="4816" y="2211"/>
                      <a:pt x="4704" y="2201"/>
                    </a:cubicBezTo>
                    <a:cubicBezTo>
                      <a:pt x="4351" y="2176"/>
                      <a:pt x="3999" y="2076"/>
                      <a:pt x="3685" y="1912"/>
                    </a:cubicBezTo>
                    <a:cubicBezTo>
                      <a:pt x="3396" y="1761"/>
                      <a:pt x="3119" y="1573"/>
                      <a:pt x="2868" y="1359"/>
                    </a:cubicBezTo>
                    <a:cubicBezTo>
                      <a:pt x="2629" y="1158"/>
                      <a:pt x="2402" y="944"/>
                      <a:pt x="2176" y="768"/>
                    </a:cubicBezTo>
                    <a:cubicBezTo>
                      <a:pt x="1962" y="604"/>
                      <a:pt x="1748" y="453"/>
                      <a:pt x="1522" y="315"/>
                    </a:cubicBezTo>
                    <a:cubicBezTo>
                      <a:pt x="1183" y="126"/>
                      <a:pt x="805" y="13"/>
                      <a:pt x="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84;p25">
                <a:extLst>
                  <a:ext uri="{FF2B5EF4-FFF2-40B4-BE49-F238E27FC236}">
                    <a16:creationId xmlns:a16="http://schemas.microsoft.com/office/drawing/2014/main" id="{31300C1B-8B07-40E7-B668-7CFD85921954}"/>
                  </a:ext>
                </a:extLst>
              </p:cNvPr>
              <p:cNvSpPr/>
              <p:nvPr/>
            </p:nvSpPr>
            <p:spPr>
              <a:xfrm>
                <a:off x="4199800" y="3216800"/>
                <a:ext cx="205950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17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6"/>
                      <a:pt x="38" y="39"/>
                      <a:pt x="64" y="64"/>
                    </a:cubicBezTo>
                    <a:cubicBezTo>
                      <a:pt x="114" y="102"/>
                      <a:pt x="177" y="152"/>
                      <a:pt x="277" y="215"/>
                    </a:cubicBezTo>
                    <a:cubicBezTo>
                      <a:pt x="541" y="378"/>
                      <a:pt x="818" y="517"/>
                      <a:pt x="1120" y="630"/>
                    </a:cubicBezTo>
                    <a:cubicBezTo>
                      <a:pt x="1560" y="781"/>
                      <a:pt x="2025" y="869"/>
                      <a:pt x="2503" y="906"/>
                    </a:cubicBezTo>
                    <a:cubicBezTo>
                      <a:pt x="2706" y="920"/>
                      <a:pt x="2911" y="927"/>
                      <a:pt x="3116" y="927"/>
                    </a:cubicBezTo>
                    <a:cubicBezTo>
                      <a:pt x="3483" y="927"/>
                      <a:pt x="3851" y="904"/>
                      <a:pt x="4213" y="856"/>
                    </a:cubicBezTo>
                    <a:cubicBezTo>
                      <a:pt x="4817" y="781"/>
                      <a:pt x="5383" y="667"/>
                      <a:pt x="5911" y="667"/>
                    </a:cubicBezTo>
                    <a:cubicBezTo>
                      <a:pt x="5939" y="667"/>
                      <a:pt x="5967" y="666"/>
                      <a:pt x="5996" y="666"/>
                    </a:cubicBezTo>
                    <a:cubicBezTo>
                      <a:pt x="6421" y="666"/>
                      <a:pt x="6855" y="755"/>
                      <a:pt x="7244" y="944"/>
                    </a:cubicBezTo>
                    <a:cubicBezTo>
                      <a:pt x="7521" y="1082"/>
                      <a:pt x="7785" y="1271"/>
                      <a:pt x="7998" y="1485"/>
                    </a:cubicBezTo>
                    <a:cubicBezTo>
                      <a:pt x="8162" y="1636"/>
                      <a:pt x="8237" y="1736"/>
                      <a:pt x="8237" y="1736"/>
                    </a:cubicBezTo>
                    <a:cubicBezTo>
                      <a:pt x="8225" y="1699"/>
                      <a:pt x="8212" y="1673"/>
                      <a:pt x="8187" y="1661"/>
                    </a:cubicBezTo>
                    <a:cubicBezTo>
                      <a:pt x="8162" y="1611"/>
                      <a:pt x="8099" y="1548"/>
                      <a:pt x="8024" y="1460"/>
                    </a:cubicBezTo>
                    <a:cubicBezTo>
                      <a:pt x="7810" y="1221"/>
                      <a:pt x="7558" y="1032"/>
                      <a:pt x="7269" y="881"/>
                    </a:cubicBezTo>
                    <a:cubicBezTo>
                      <a:pt x="6875" y="690"/>
                      <a:pt x="6424" y="578"/>
                      <a:pt x="5981" y="578"/>
                    </a:cubicBezTo>
                    <a:cubicBezTo>
                      <a:pt x="5958" y="578"/>
                      <a:pt x="5934" y="579"/>
                      <a:pt x="5911" y="579"/>
                    </a:cubicBezTo>
                    <a:cubicBezTo>
                      <a:pt x="5370" y="579"/>
                      <a:pt x="4804" y="693"/>
                      <a:pt x="4201" y="768"/>
                    </a:cubicBezTo>
                    <a:cubicBezTo>
                      <a:pt x="3816" y="811"/>
                      <a:pt x="3432" y="836"/>
                      <a:pt x="3047" y="836"/>
                    </a:cubicBezTo>
                    <a:cubicBezTo>
                      <a:pt x="2866" y="836"/>
                      <a:pt x="2685" y="830"/>
                      <a:pt x="2503" y="818"/>
                    </a:cubicBezTo>
                    <a:cubicBezTo>
                      <a:pt x="2038" y="793"/>
                      <a:pt x="1585" y="705"/>
                      <a:pt x="1145" y="567"/>
                    </a:cubicBezTo>
                    <a:cubicBezTo>
                      <a:pt x="843" y="466"/>
                      <a:pt x="554" y="340"/>
                      <a:pt x="290" y="177"/>
                    </a:cubicBezTo>
                    <a:cubicBezTo>
                      <a:pt x="101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85;p25">
                <a:extLst>
                  <a:ext uri="{FF2B5EF4-FFF2-40B4-BE49-F238E27FC236}">
                    <a16:creationId xmlns:a16="http://schemas.microsoft.com/office/drawing/2014/main" id="{997398EF-3F77-4318-AD20-9EA5C7AC7406}"/>
                  </a:ext>
                </a:extLst>
              </p:cNvPr>
              <p:cNvSpPr/>
              <p:nvPr/>
            </p:nvSpPr>
            <p:spPr>
              <a:xfrm>
                <a:off x="5021575" y="2923825"/>
                <a:ext cx="5127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86;p25">
                <a:extLst>
                  <a:ext uri="{FF2B5EF4-FFF2-40B4-BE49-F238E27FC236}">
                    <a16:creationId xmlns:a16="http://schemas.microsoft.com/office/drawing/2014/main" id="{2A5CACBA-4563-4369-8889-40B39EB6F80A}"/>
                  </a:ext>
                </a:extLst>
              </p:cNvPr>
              <p:cNvSpPr/>
              <p:nvPr/>
            </p:nvSpPr>
            <p:spPr>
              <a:xfrm>
                <a:off x="5020000" y="2935450"/>
                <a:ext cx="50950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91" extrusionOk="0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587;p25">
                <a:extLst>
                  <a:ext uri="{FF2B5EF4-FFF2-40B4-BE49-F238E27FC236}">
                    <a16:creationId xmlns:a16="http://schemas.microsoft.com/office/drawing/2014/main" id="{211A84A2-9E8F-4569-97C7-EC4904ED3186}"/>
                  </a:ext>
                </a:extLst>
              </p:cNvPr>
              <p:cNvSpPr/>
              <p:nvPr/>
            </p:nvSpPr>
            <p:spPr>
              <a:xfrm>
                <a:off x="5018425" y="2947075"/>
                <a:ext cx="51275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588;p25">
                <a:extLst>
                  <a:ext uri="{FF2B5EF4-FFF2-40B4-BE49-F238E27FC236}">
                    <a16:creationId xmlns:a16="http://schemas.microsoft.com/office/drawing/2014/main" id="{3615D269-2A4F-4F31-BAC6-DC408D4E3B2E}"/>
                  </a:ext>
                </a:extLst>
              </p:cNvPr>
              <p:cNvSpPr/>
              <p:nvPr/>
            </p:nvSpPr>
            <p:spPr>
              <a:xfrm>
                <a:off x="4635850" y="3023450"/>
                <a:ext cx="3907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15631" h="3536" extrusionOk="0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7"/>
                      <a:pt x="3496" y="831"/>
                      <a:pt x="7809" y="1812"/>
                    </a:cubicBezTo>
                    <a:cubicBezTo>
                      <a:pt x="12087" y="2773"/>
                      <a:pt x="15574" y="3535"/>
                      <a:pt x="15630" y="3535"/>
                    </a:cubicBezTo>
                    <a:cubicBezTo>
                      <a:pt x="15630" y="3535"/>
                      <a:pt x="15631" y="3535"/>
                      <a:pt x="15631" y="3535"/>
                    </a:cubicBezTo>
                    <a:cubicBezTo>
                      <a:pt x="15631" y="3510"/>
                      <a:pt x="12147" y="2692"/>
                      <a:pt x="7834" y="1724"/>
                    </a:cubicBezTo>
                    <a:cubicBezTo>
                      <a:pt x="3590" y="759"/>
                      <a:pt x="125" y="1"/>
                      <a:pt x="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89;p25">
                <a:extLst>
                  <a:ext uri="{FF2B5EF4-FFF2-40B4-BE49-F238E27FC236}">
                    <a16:creationId xmlns:a16="http://schemas.microsoft.com/office/drawing/2014/main" id="{CF3468BE-DAC9-4AEF-90B6-EEB98E63DF5B}"/>
                  </a:ext>
                </a:extLst>
              </p:cNvPr>
              <p:cNvSpPr/>
              <p:nvPr/>
            </p:nvSpPr>
            <p:spPr>
              <a:xfrm>
                <a:off x="4722600" y="3058975"/>
                <a:ext cx="1867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1726" extrusionOk="0">
                    <a:moveTo>
                      <a:pt x="7" y="0"/>
                    </a:moveTo>
                    <a:cubicBezTo>
                      <a:pt x="3" y="0"/>
                      <a:pt x="1" y="1"/>
                      <a:pt x="1" y="1"/>
                    </a:cubicBezTo>
                    <a:cubicBezTo>
                      <a:pt x="1" y="27"/>
                      <a:pt x="1661" y="429"/>
                      <a:pt x="3723" y="907"/>
                    </a:cubicBezTo>
                    <a:cubicBezTo>
                      <a:pt x="5718" y="1369"/>
                      <a:pt x="7348" y="1725"/>
                      <a:pt x="7452" y="1725"/>
                    </a:cubicBezTo>
                    <a:cubicBezTo>
                      <a:pt x="7456" y="1725"/>
                      <a:pt x="7458" y="1725"/>
                      <a:pt x="7458" y="1724"/>
                    </a:cubicBezTo>
                    <a:cubicBezTo>
                      <a:pt x="7470" y="1699"/>
                      <a:pt x="5798" y="1297"/>
                      <a:pt x="3748" y="819"/>
                    </a:cubicBezTo>
                    <a:cubicBezTo>
                      <a:pt x="1753" y="357"/>
                      <a:pt x="123" y="0"/>
                      <a:pt x="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590;p25">
                <a:extLst>
                  <a:ext uri="{FF2B5EF4-FFF2-40B4-BE49-F238E27FC236}">
                    <a16:creationId xmlns:a16="http://schemas.microsoft.com/office/drawing/2014/main" id="{A8FD2F29-CEA2-4A7E-8EB1-C6CCEDBE3D1A}"/>
                  </a:ext>
                </a:extLst>
              </p:cNvPr>
              <p:cNvSpPr/>
              <p:nvPr/>
            </p:nvSpPr>
            <p:spPr>
              <a:xfrm>
                <a:off x="4645400" y="3086525"/>
                <a:ext cx="150475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670" extrusionOk="0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591;p25">
                <a:extLst>
                  <a:ext uri="{FF2B5EF4-FFF2-40B4-BE49-F238E27FC236}">
                    <a16:creationId xmlns:a16="http://schemas.microsoft.com/office/drawing/2014/main" id="{25D72677-2312-477C-83FF-E0722BFD91D9}"/>
                  </a:ext>
                </a:extLst>
              </p:cNvPr>
              <p:cNvSpPr/>
              <p:nvPr/>
            </p:nvSpPr>
            <p:spPr>
              <a:xfrm>
                <a:off x="4818500" y="3123450"/>
                <a:ext cx="1471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2734" extrusionOk="0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592;p25">
                <a:extLst>
                  <a:ext uri="{FF2B5EF4-FFF2-40B4-BE49-F238E27FC236}">
                    <a16:creationId xmlns:a16="http://schemas.microsoft.com/office/drawing/2014/main" id="{507382EF-4DFD-4AC4-BAFF-BC1C8524E6F5}"/>
                  </a:ext>
                </a:extLst>
              </p:cNvPr>
              <p:cNvSpPr/>
              <p:nvPr/>
            </p:nvSpPr>
            <p:spPr>
              <a:xfrm>
                <a:off x="4657225" y="3197300"/>
                <a:ext cx="2839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1356" h="2518" extrusionOk="0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6"/>
                      <a:pt x="2528" y="605"/>
                      <a:pt x="5659" y="1309"/>
                    </a:cubicBezTo>
                    <a:cubicBezTo>
                      <a:pt x="8720" y="1985"/>
                      <a:pt x="11228" y="2517"/>
                      <a:pt x="11339" y="2517"/>
                    </a:cubicBezTo>
                    <a:cubicBezTo>
                      <a:pt x="11341" y="2517"/>
                      <a:pt x="11343" y="2517"/>
                      <a:pt x="11343" y="2516"/>
                    </a:cubicBezTo>
                    <a:cubicBezTo>
                      <a:pt x="11355" y="2491"/>
                      <a:pt x="8828" y="1913"/>
                      <a:pt x="5684" y="1208"/>
                    </a:cubicBezTo>
                    <a:cubicBezTo>
                      <a:pt x="2623" y="532"/>
                      <a:pt x="127" y="0"/>
                      <a:pt x="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93;p25">
                <a:extLst>
                  <a:ext uri="{FF2B5EF4-FFF2-40B4-BE49-F238E27FC236}">
                    <a16:creationId xmlns:a16="http://schemas.microsoft.com/office/drawing/2014/main" id="{948F4048-C157-401B-9756-1F1B038AF351}"/>
                  </a:ext>
                </a:extLst>
              </p:cNvPr>
              <p:cNvSpPr/>
              <p:nvPr/>
            </p:nvSpPr>
            <p:spPr>
              <a:xfrm>
                <a:off x="4654700" y="3218350"/>
                <a:ext cx="283900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11356" h="2506" extrusionOk="0">
                    <a:moveTo>
                      <a:pt x="18" y="1"/>
                    </a:moveTo>
                    <a:cubicBezTo>
                      <a:pt x="15" y="1"/>
                      <a:pt x="13" y="1"/>
                      <a:pt x="13" y="2"/>
                    </a:cubicBezTo>
                    <a:cubicBezTo>
                      <a:pt x="1" y="27"/>
                      <a:pt x="2541" y="605"/>
                      <a:pt x="5672" y="1297"/>
                    </a:cubicBezTo>
                    <a:cubicBezTo>
                      <a:pt x="8733" y="1973"/>
                      <a:pt x="11241" y="2505"/>
                      <a:pt x="11352" y="2505"/>
                    </a:cubicBezTo>
                    <a:cubicBezTo>
                      <a:pt x="11354" y="2505"/>
                      <a:pt x="11356" y="2505"/>
                      <a:pt x="11356" y="2504"/>
                    </a:cubicBezTo>
                    <a:cubicBezTo>
                      <a:pt x="11356" y="2479"/>
                      <a:pt x="8828" y="1901"/>
                      <a:pt x="5697" y="1209"/>
                    </a:cubicBezTo>
                    <a:cubicBezTo>
                      <a:pt x="2636" y="533"/>
                      <a:pt x="140" y="1"/>
                      <a:pt x="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94;p25">
                <a:extLst>
                  <a:ext uri="{FF2B5EF4-FFF2-40B4-BE49-F238E27FC236}">
                    <a16:creationId xmlns:a16="http://schemas.microsoft.com/office/drawing/2014/main" id="{6D08828F-ADD1-4265-870A-A3BC4AB575CE}"/>
                  </a:ext>
                </a:extLst>
              </p:cNvPr>
              <p:cNvSpPr/>
              <p:nvPr/>
            </p:nvSpPr>
            <p:spPr>
              <a:xfrm>
                <a:off x="4738000" y="3258250"/>
                <a:ext cx="123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1087" extrusionOk="0">
                    <a:moveTo>
                      <a:pt x="23" y="1"/>
                    </a:moveTo>
                    <a:cubicBezTo>
                      <a:pt x="17" y="1"/>
                      <a:pt x="13" y="1"/>
                      <a:pt x="13" y="3"/>
                    </a:cubicBezTo>
                    <a:cubicBezTo>
                      <a:pt x="1" y="28"/>
                      <a:pt x="1095" y="292"/>
                      <a:pt x="2453" y="594"/>
                    </a:cubicBezTo>
                    <a:cubicBezTo>
                      <a:pt x="3742" y="868"/>
                      <a:pt x="4804" y="1086"/>
                      <a:pt x="4909" y="1086"/>
                    </a:cubicBezTo>
                    <a:cubicBezTo>
                      <a:pt x="4915" y="1086"/>
                      <a:pt x="4918" y="1086"/>
                      <a:pt x="4918" y="1084"/>
                    </a:cubicBezTo>
                    <a:cubicBezTo>
                      <a:pt x="4930" y="1059"/>
                      <a:pt x="3836" y="795"/>
                      <a:pt x="2478" y="493"/>
                    </a:cubicBezTo>
                    <a:cubicBezTo>
                      <a:pt x="1181" y="208"/>
                      <a:pt x="131" y="1"/>
                      <a:pt x="2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595;p25">
                <a:extLst>
                  <a:ext uri="{FF2B5EF4-FFF2-40B4-BE49-F238E27FC236}">
                    <a16:creationId xmlns:a16="http://schemas.microsoft.com/office/drawing/2014/main" id="{46040AC2-54A0-4FFF-A40C-E6DDE8C07DC3}"/>
                  </a:ext>
                </a:extLst>
              </p:cNvPr>
              <p:cNvSpPr/>
              <p:nvPr/>
            </p:nvSpPr>
            <p:spPr>
              <a:xfrm>
                <a:off x="4168375" y="2733000"/>
                <a:ext cx="945325" cy="724025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28961" extrusionOk="0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596;p25">
                <a:extLst>
                  <a:ext uri="{FF2B5EF4-FFF2-40B4-BE49-F238E27FC236}">
                    <a16:creationId xmlns:a16="http://schemas.microsoft.com/office/drawing/2014/main" id="{7A578613-9430-40A0-BF37-C984F4B7559E}"/>
                  </a:ext>
                </a:extLst>
              </p:cNvPr>
              <p:cNvSpPr/>
              <p:nvPr/>
            </p:nvSpPr>
            <p:spPr>
              <a:xfrm>
                <a:off x="3437150" y="3627775"/>
                <a:ext cx="995950" cy="546350"/>
              </a:xfrm>
              <a:custGeom>
                <a:avLst/>
                <a:gdLst/>
                <a:ahLst/>
                <a:cxnLst/>
                <a:rect l="l" t="t" r="r" b="b"/>
                <a:pathLst>
                  <a:path w="39838" h="21854" extrusionOk="0">
                    <a:moveTo>
                      <a:pt x="14268" y="0"/>
                    </a:moveTo>
                    <a:cubicBezTo>
                      <a:pt x="13886" y="0"/>
                      <a:pt x="13510" y="123"/>
                      <a:pt x="13204" y="362"/>
                    </a:cubicBezTo>
                    <a:lnTo>
                      <a:pt x="1006" y="8661"/>
                    </a:lnTo>
                    <a:cubicBezTo>
                      <a:pt x="0" y="9604"/>
                      <a:pt x="25" y="11830"/>
                      <a:pt x="1748" y="12471"/>
                    </a:cubicBezTo>
                    <a:lnTo>
                      <a:pt x="27275" y="21752"/>
                    </a:lnTo>
                    <a:cubicBezTo>
                      <a:pt x="27468" y="21821"/>
                      <a:pt x="27667" y="21854"/>
                      <a:pt x="27864" y="21854"/>
                    </a:cubicBezTo>
                    <a:cubicBezTo>
                      <a:pt x="28349" y="21854"/>
                      <a:pt x="28822" y="21653"/>
                      <a:pt x="29161" y="21286"/>
                    </a:cubicBezTo>
                    <a:lnTo>
                      <a:pt x="38982" y="10598"/>
                    </a:lnTo>
                    <a:cubicBezTo>
                      <a:pt x="39837" y="9655"/>
                      <a:pt x="39800" y="8120"/>
                      <a:pt x="39133" y="7391"/>
                    </a:cubicBezTo>
                    <a:lnTo>
                      <a:pt x="14813" y="85"/>
                    </a:lnTo>
                    <a:cubicBezTo>
                      <a:pt x="14635" y="28"/>
                      <a:pt x="14451" y="0"/>
                      <a:pt x="1426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597;p25">
                <a:extLst>
                  <a:ext uri="{FF2B5EF4-FFF2-40B4-BE49-F238E27FC236}">
                    <a16:creationId xmlns:a16="http://schemas.microsoft.com/office/drawing/2014/main" id="{5CD896A7-0A15-4431-9F1D-E380D5211007}"/>
                  </a:ext>
                </a:extLst>
              </p:cNvPr>
              <p:cNvSpPr/>
              <p:nvPr/>
            </p:nvSpPr>
            <p:spPr>
              <a:xfrm>
                <a:off x="3441550" y="3602000"/>
                <a:ext cx="991550" cy="546675"/>
              </a:xfrm>
              <a:custGeom>
                <a:avLst/>
                <a:gdLst/>
                <a:ahLst/>
                <a:cxnLst/>
                <a:rect l="l" t="t" r="r" b="b"/>
                <a:pathLst>
                  <a:path w="39662" h="21867" extrusionOk="0">
                    <a:moveTo>
                      <a:pt x="14092" y="0"/>
                    </a:moveTo>
                    <a:cubicBezTo>
                      <a:pt x="13710" y="0"/>
                      <a:pt x="13334" y="123"/>
                      <a:pt x="13028" y="362"/>
                    </a:cubicBezTo>
                    <a:lnTo>
                      <a:pt x="1107" y="9441"/>
                    </a:lnTo>
                    <a:cubicBezTo>
                      <a:pt x="0" y="10271"/>
                      <a:pt x="264" y="12019"/>
                      <a:pt x="1572" y="12484"/>
                    </a:cubicBezTo>
                    <a:lnTo>
                      <a:pt x="27099" y="21764"/>
                    </a:lnTo>
                    <a:cubicBezTo>
                      <a:pt x="27292" y="21833"/>
                      <a:pt x="27491" y="21866"/>
                      <a:pt x="27688" y="21866"/>
                    </a:cubicBezTo>
                    <a:cubicBezTo>
                      <a:pt x="28173" y="21866"/>
                      <a:pt x="28646" y="21665"/>
                      <a:pt x="28985" y="21299"/>
                    </a:cubicBezTo>
                    <a:lnTo>
                      <a:pt x="38806" y="10610"/>
                    </a:lnTo>
                    <a:cubicBezTo>
                      <a:pt x="39661" y="9667"/>
                      <a:pt x="39271" y="8158"/>
                      <a:pt x="38064" y="7756"/>
                    </a:cubicBezTo>
                    <a:lnTo>
                      <a:pt x="14637" y="85"/>
                    </a:lnTo>
                    <a:cubicBezTo>
                      <a:pt x="14459" y="28"/>
                      <a:pt x="14275" y="0"/>
                      <a:pt x="14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98;p25">
                <a:extLst>
                  <a:ext uri="{FF2B5EF4-FFF2-40B4-BE49-F238E27FC236}">
                    <a16:creationId xmlns:a16="http://schemas.microsoft.com/office/drawing/2014/main" id="{5E210D58-C86C-412F-A20D-4D2C6F4CB82D}"/>
                  </a:ext>
                </a:extLst>
              </p:cNvPr>
              <p:cNvSpPr/>
              <p:nvPr/>
            </p:nvSpPr>
            <p:spPr>
              <a:xfrm>
                <a:off x="3450350" y="3601800"/>
                <a:ext cx="977075" cy="548025"/>
              </a:xfrm>
              <a:custGeom>
                <a:avLst/>
                <a:gdLst/>
                <a:ahLst/>
                <a:cxnLst/>
                <a:rect l="l" t="t" r="r" b="b"/>
                <a:pathLst>
                  <a:path w="39083" h="21921" extrusionOk="0">
                    <a:moveTo>
                      <a:pt x="13767" y="0"/>
                    </a:moveTo>
                    <a:cubicBezTo>
                      <a:pt x="13689" y="0"/>
                      <a:pt x="13610" y="6"/>
                      <a:pt x="13531" y="18"/>
                    </a:cubicBezTo>
                    <a:cubicBezTo>
                      <a:pt x="13305" y="43"/>
                      <a:pt x="13078" y="118"/>
                      <a:pt x="12877" y="231"/>
                    </a:cubicBezTo>
                    <a:cubicBezTo>
                      <a:pt x="12802" y="269"/>
                      <a:pt x="12739" y="319"/>
                      <a:pt x="12676" y="370"/>
                    </a:cubicBezTo>
                    <a:lnTo>
                      <a:pt x="12726" y="332"/>
                    </a:lnTo>
                    <a:cubicBezTo>
                      <a:pt x="12764" y="307"/>
                      <a:pt x="12814" y="282"/>
                      <a:pt x="12890" y="244"/>
                    </a:cubicBezTo>
                    <a:cubicBezTo>
                      <a:pt x="13091" y="131"/>
                      <a:pt x="13317" y="55"/>
                      <a:pt x="13543" y="30"/>
                    </a:cubicBezTo>
                    <a:cubicBezTo>
                      <a:pt x="13608" y="26"/>
                      <a:pt x="13671" y="23"/>
                      <a:pt x="13733" y="23"/>
                    </a:cubicBezTo>
                    <a:cubicBezTo>
                      <a:pt x="13841" y="23"/>
                      <a:pt x="13947" y="31"/>
                      <a:pt x="14059" y="55"/>
                    </a:cubicBezTo>
                    <a:cubicBezTo>
                      <a:pt x="14260" y="93"/>
                      <a:pt x="14449" y="156"/>
                      <a:pt x="14650" y="231"/>
                    </a:cubicBezTo>
                    <a:lnTo>
                      <a:pt x="16121" y="722"/>
                    </a:lnTo>
                    <a:lnTo>
                      <a:pt x="25502" y="3815"/>
                    </a:lnTo>
                    <a:lnTo>
                      <a:pt x="31991" y="5940"/>
                    </a:lnTo>
                    <a:lnTo>
                      <a:pt x="35612" y="7122"/>
                    </a:lnTo>
                    <a:lnTo>
                      <a:pt x="37499" y="7751"/>
                    </a:lnTo>
                    <a:cubicBezTo>
                      <a:pt x="37649" y="7789"/>
                      <a:pt x="37813" y="7852"/>
                      <a:pt x="37964" y="7927"/>
                    </a:cubicBezTo>
                    <a:cubicBezTo>
                      <a:pt x="38039" y="7965"/>
                      <a:pt x="38102" y="8015"/>
                      <a:pt x="38178" y="8065"/>
                    </a:cubicBezTo>
                    <a:cubicBezTo>
                      <a:pt x="38203" y="8091"/>
                      <a:pt x="38240" y="8116"/>
                      <a:pt x="38278" y="8141"/>
                    </a:cubicBezTo>
                    <a:lnTo>
                      <a:pt x="38366" y="8229"/>
                    </a:lnTo>
                    <a:cubicBezTo>
                      <a:pt x="38857" y="8719"/>
                      <a:pt x="38995" y="9449"/>
                      <a:pt x="38731" y="10090"/>
                    </a:cubicBezTo>
                    <a:cubicBezTo>
                      <a:pt x="38605" y="10404"/>
                      <a:pt x="38354" y="10656"/>
                      <a:pt x="38115" y="10920"/>
                    </a:cubicBezTo>
                    <a:lnTo>
                      <a:pt x="36669" y="12492"/>
                    </a:lnTo>
                    <a:lnTo>
                      <a:pt x="33676" y="15749"/>
                    </a:lnTo>
                    <a:lnTo>
                      <a:pt x="30582" y="19119"/>
                    </a:lnTo>
                    <a:lnTo>
                      <a:pt x="28998" y="20854"/>
                    </a:lnTo>
                    <a:cubicBezTo>
                      <a:pt x="28721" y="21143"/>
                      <a:pt x="28482" y="21470"/>
                      <a:pt x="28130" y="21634"/>
                    </a:cubicBezTo>
                    <a:cubicBezTo>
                      <a:pt x="27886" y="21760"/>
                      <a:pt x="27609" y="21828"/>
                      <a:pt x="27332" y="21828"/>
                    </a:cubicBezTo>
                    <a:cubicBezTo>
                      <a:pt x="27224" y="21828"/>
                      <a:pt x="27117" y="21818"/>
                      <a:pt x="27011" y="21797"/>
                    </a:cubicBezTo>
                    <a:cubicBezTo>
                      <a:pt x="26822" y="21747"/>
                      <a:pt x="26634" y="21684"/>
                      <a:pt x="26445" y="21608"/>
                    </a:cubicBezTo>
                    <a:lnTo>
                      <a:pt x="25892" y="21407"/>
                    </a:lnTo>
                    <a:lnTo>
                      <a:pt x="24785" y="21005"/>
                    </a:lnTo>
                    <a:lnTo>
                      <a:pt x="22585" y="20200"/>
                    </a:lnTo>
                    <a:lnTo>
                      <a:pt x="18272" y="18628"/>
                    </a:lnTo>
                    <a:lnTo>
                      <a:pt x="10123" y="15673"/>
                    </a:lnTo>
                    <a:lnTo>
                      <a:pt x="2754" y="12995"/>
                    </a:lnTo>
                    <a:lnTo>
                      <a:pt x="1899" y="12680"/>
                    </a:lnTo>
                    <a:lnTo>
                      <a:pt x="1472" y="12529"/>
                    </a:lnTo>
                    <a:cubicBezTo>
                      <a:pt x="1333" y="12479"/>
                      <a:pt x="1195" y="12429"/>
                      <a:pt x="1069" y="12366"/>
                    </a:cubicBezTo>
                    <a:cubicBezTo>
                      <a:pt x="541" y="12115"/>
                      <a:pt x="189" y="11612"/>
                      <a:pt x="126" y="11033"/>
                    </a:cubicBezTo>
                    <a:cubicBezTo>
                      <a:pt x="88" y="10756"/>
                      <a:pt x="114" y="10480"/>
                      <a:pt x="214" y="10216"/>
                    </a:cubicBezTo>
                    <a:cubicBezTo>
                      <a:pt x="315" y="9964"/>
                      <a:pt x="478" y="9738"/>
                      <a:pt x="679" y="9562"/>
                    </a:cubicBezTo>
                    <a:cubicBezTo>
                      <a:pt x="1094" y="9210"/>
                      <a:pt x="1522" y="8895"/>
                      <a:pt x="1937" y="8581"/>
                    </a:cubicBezTo>
                    <a:lnTo>
                      <a:pt x="9796" y="2583"/>
                    </a:lnTo>
                    <a:lnTo>
                      <a:pt x="11934" y="948"/>
                    </a:lnTo>
                    <a:lnTo>
                      <a:pt x="12487" y="521"/>
                    </a:lnTo>
                    <a:lnTo>
                      <a:pt x="12663" y="370"/>
                    </a:lnTo>
                    <a:lnTo>
                      <a:pt x="12663" y="370"/>
                    </a:lnTo>
                    <a:cubicBezTo>
                      <a:pt x="12663" y="370"/>
                      <a:pt x="12600" y="407"/>
                      <a:pt x="12475" y="508"/>
                    </a:cubicBezTo>
                    <a:lnTo>
                      <a:pt x="11921" y="923"/>
                    </a:lnTo>
                    <a:lnTo>
                      <a:pt x="9771" y="2545"/>
                    </a:lnTo>
                    <a:lnTo>
                      <a:pt x="1899" y="8518"/>
                    </a:lnTo>
                    <a:cubicBezTo>
                      <a:pt x="1484" y="8845"/>
                      <a:pt x="1044" y="9147"/>
                      <a:pt x="617" y="9499"/>
                    </a:cubicBezTo>
                    <a:cubicBezTo>
                      <a:pt x="403" y="9688"/>
                      <a:pt x="239" y="9927"/>
                      <a:pt x="139" y="10191"/>
                    </a:cubicBezTo>
                    <a:cubicBezTo>
                      <a:pt x="38" y="10455"/>
                      <a:pt x="0" y="10744"/>
                      <a:pt x="38" y="11033"/>
                    </a:cubicBezTo>
                    <a:cubicBezTo>
                      <a:pt x="101" y="11637"/>
                      <a:pt x="478" y="12165"/>
                      <a:pt x="1019" y="12429"/>
                    </a:cubicBezTo>
                    <a:cubicBezTo>
                      <a:pt x="1157" y="12492"/>
                      <a:pt x="1296" y="12542"/>
                      <a:pt x="1434" y="12592"/>
                    </a:cubicBezTo>
                    <a:lnTo>
                      <a:pt x="1861" y="12756"/>
                    </a:lnTo>
                    <a:lnTo>
                      <a:pt x="2717" y="13070"/>
                    </a:lnTo>
                    <a:lnTo>
                      <a:pt x="10085" y="15749"/>
                    </a:lnTo>
                    <a:lnTo>
                      <a:pt x="18234" y="18716"/>
                    </a:lnTo>
                    <a:lnTo>
                      <a:pt x="22534" y="20288"/>
                    </a:lnTo>
                    <a:lnTo>
                      <a:pt x="24735" y="21093"/>
                    </a:lnTo>
                    <a:lnTo>
                      <a:pt x="25854" y="21495"/>
                    </a:lnTo>
                    <a:lnTo>
                      <a:pt x="26408" y="21696"/>
                    </a:lnTo>
                    <a:cubicBezTo>
                      <a:pt x="26596" y="21772"/>
                      <a:pt x="26785" y="21835"/>
                      <a:pt x="26986" y="21885"/>
                    </a:cubicBezTo>
                    <a:cubicBezTo>
                      <a:pt x="27101" y="21909"/>
                      <a:pt x="27217" y="21921"/>
                      <a:pt x="27333" y="21921"/>
                    </a:cubicBezTo>
                    <a:cubicBezTo>
                      <a:pt x="27826" y="21921"/>
                      <a:pt x="28312" y="21711"/>
                      <a:pt x="28658" y="21344"/>
                    </a:cubicBezTo>
                    <a:lnTo>
                      <a:pt x="29048" y="20917"/>
                    </a:lnTo>
                    <a:lnTo>
                      <a:pt x="30633" y="19182"/>
                    </a:lnTo>
                    <a:lnTo>
                      <a:pt x="33739" y="15812"/>
                    </a:lnTo>
                    <a:lnTo>
                      <a:pt x="36719" y="12555"/>
                    </a:lnTo>
                    <a:lnTo>
                      <a:pt x="38178" y="10970"/>
                    </a:lnTo>
                    <a:cubicBezTo>
                      <a:pt x="38291" y="10832"/>
                      <a:pt x="38416" y="10719"/>
                      <a:pt x="38530" y="10580"/>
                    </a:cubicBezTo>
                    <a:cubicBezTo>
                      <a:pt x="38593" y="10505"/>
                      <a:pt x="38643" y="10430"/>
                      <a:pt x="38681" y="10354"/>
                    </a:cubicBezTo>
                    <a:cubicBezTo>
                      <a:pt x="38731" y="10279"/>
                      <a:pt x="38781" y="10203"/>
                      <a:pt x="38806" y="10115"/>
                    </a:cubicBezTo>
                    <a:cubicBezTo>
                      <a:pt x="39083" y="9449"/>
                      <a:pt x="38932" y="8669"/>
                      <a:pt x="38416" y="8153"/>
                    </a:cubicBezTo>
                    <a:lnTo>
                      <a:pt x="38328" y="8065"/>
                    </a:lnTo>
                    <a:cubicBezTo>
                      <a:pt x="38291" y="8040"/>
                      <a:pt x="38253" y="8015"/>
                      <a:pt x="38215" y="7990"/>
                    </a:cubicBezTo>
                    <a:cubicBezTo>
                      <a:pt x="38152" y="7940"/>
                      <a:pt x="38077" y="7889"/>
                      <a:pt x="38002" y="7852"/>
                    </a:cubicBezTo>
                    <a:cubicBezTo>
                      <a:pt x="37851" y="7776"/>
                      <a:pt x="37687" y="7713"/>
                      <a:pt x="37524" y="7663"/>
                    </a:cubicBezTo>
                    <a:lnTo>
                      <a:pt x="35637" y="7047"/>
                    </a:lnTo>
                    <a:lnTo>
                      <a:pt x="32028" y="5865"/>
                    </a:lnTo>
                    <a:lnTo>
                      <a:pt x="25527" y="3740"/>
                    </a:lnTo>
                    <a:lnTo>
                      <a:pt x="16121" y="684"/>
                    </a:lnTo>
                    <a:lnTo>
                      <a:pt x="14650" y="206"/>
                    </a:lnTo>
                    <a:cubicBezTo>
                      <a:pt x="14449" y="131"/>
                      <a:pt x="14248" y="68"/>
                      <a:pt x="14046" y="30"/>
                    </a:cubicBezTo>
                    <a:cubicBezTo>
                      <a:pt x="13956" y="9"/>
                      <a:pt x="13863" y="0"/>
                      <a:pt x="1376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599;p25">
                <a:extLst>
                  <a:ext uri="{FF2B5EF4-FFF2-40B4-BE49-F238E27FC236}">
                    <a16:creationId xmlns:a16="http://schemas.microsoft.com/office/drawing/2014/main" id="{3B6839BF-B2CF-435B-BF64-C4E9D463505B}"/>
                  </a:ext>
                </a:extLst>
              </p:cNvPr>
              <p:cNvSpPr/>
              <p:nvPr/>
            </p:nvSpPr>
            <p:spPr>
              <a:xfrm>
                <a:off x="4257975" y="3960600"/>
                <a:ext cx="364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32" extrusionOk="0">
                    <a:moveTo>
                      <a:pt x="729" y="1"/>
                    </a:moveTo>
                    <a:cubicBezTo>
                      <a:pt x="327" y="1"/>
                      <a:pt x="0" y="227"/>
                      <a:pt x="0" y="516"/>
                    </a:cubicBezTo>
                    <a:cubicBezTo>
                      <a:pt x="0" y="806"/>
                      <a:pt x="327" y="1032"/>
                      <a:pt x="729" y="1032"/>
                    </a:cubicBezTo>
                    <a:cubicBezTo>
                      <a:pt x="1132" y="1032"/>
                      <a:pt x="1459" y="806"/>
                      <a:pt x="1459" y="516"/>
                    </a:cubicBezTo>
                    <a:cubicBezTo>
                      <a:pt x="1459" y="227"/>
                      <a:pt x="1132" y="1"/>
                      <a:pt x="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00;p25">
                <a:extLst>
                  <a:ext uri="{FF2B5EF4-FFF2-40B4-BE49-F238E27FC236}">
                    <a16:creationId xmlns:a16="http://schemas.microsoft.com/office/drawing/2014/main" id="{EFB1B77B-85A4-4264-BD74-E8F6C871F2BF}"/>
                  </a:ext>
                </a:extLst>
              </p:cNvPr>
              <p:cNvSpPr/>
              <p:nvPr/>
            </p:nvSpPr>
            <p:spPr>
              <a:xfrm>
                <a:off x="3910275" y="3974750"/>
                <a:ext cx="144625" cy="83650"/>
              </a:xfrm>
              <a:custGeom>
                <a:avLst/>
                <a:gdLst/>
                <a:ahLst/>
                <a:cxnLst/>
                <a:rect l="l" t="t" r="r" b="b"/>
                <a:pathLst>
                  <a:path w="5785" h="3346" extrusionOk="0">
                    <a:moveTo>
                      <a:pt x="2540" y="1"/>
                    </a:moveTo>
                    <a:cubicBezTo>
                      <a:pt x="1773" y="604"/>
                      <a:pt x="918" y="1070"/>
                      <a:pt x="0" y="1397"/>
                    </a:cubicBezTo>
                    <a:lnTo>
                      <a:pt x="5294" y="3346"/>
                    </a:lnTo>
                    <a:cubicBezTo>
                      <a:pt x="5332" y="3295"/>
                      <a:pt x="5370" y="3245"/>
                      <a:pt x="5408" y="3195"/>
                    </a:cubicBezTo>
                    <a:cubicBezTo>
                      <a:pt x="5785" y="2591"/>
                      <a:pt x="5659" y="1925"/>
                      <a:pt x="5005" y="1447"/>
                    </a:cubicBezTo>
                    <a:cubicBezTo>
                      <a:pt x="4540" y="1082"/>
                      <a:pt x="3836" y="831"/>
                      <a:pt x="3257" y="529"/>
                    </a:cubicBezTo>
                    <a:cubicBezTo>
                      <a:pt x="2993" y="391"/>
                      <a:pt x="2742" y="214"/>
                      <a:pt x="254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01;p25">
                <a:extLst>
                  <a:ext uri="{FF2B5EF4-FFF2-40B4-BE49-F238E27FC236}">
                    <a16:creationId xmlns:a16="http://schemas.microsoft.com/office/drawing/2014/main" id="{50575D50-106D-4339-9AE1-C96AE7D4BF15}"/>
                  </a:ext>
                </a:extLst>
              </p:cNvPr>
              <p:cNvSpPr/>
              <p:nvPr/>
            </p:nvSpPr>
            <p:spPr>
              <a:xfrm>
                <a:off x="3650925" y="3785825"/>
                <a:ext cx="334500" cy="250875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0035" extrusionOk="0">
                    <a:moveTo>
                      <a:pt x="7734" y="0"/>
                    </a:moveTo>
                    <a:lnTo>
                      <a:pt x="0" y="5068"/>
                    </a:lnTo>
                    <a:lnTo>
                      <a:pt x="13053" y="10035"/>
                    </a:lnTo>
                    <a:cubicBezTo>
                      <a:pt x="13367" y="9771"/>
                      <a:pt x="13380" y="9293"/>
                      <a:pt x="13241" y="8903"/>
                    </a:cubicBezTo>
                    <a:cubicBezTo>
                      <a:pt x="13116" y="8513"/>
                      <a:pt x="11934" y="7646"/>
                      <a:pt x="11745" y="7382"/>
                    </a:cubicBezTo>
                    <a:cubicBezTo>
                      <a:pt x="11179" y="6539"/>
                      <a:pt x="12512" y="5797"/>
                      <a:pt x="12411" y="4791"/>
                    </a:cubicBezTo>
                    <a:cubicBezTo>
                      <a:pt x="12336" y="3886"/>
                      <a:pt x="11167" y="2754"/>
                      <a:pt x="10437" y="2201"/>
                    </a:cubicBezTo>
                    <a:cubicBezTo>
                      <a:pt x="9708" y="1648"/>
                      <a:pt x="8023" y="315"/>
                      <a:pt x="773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02;p25">
                <a:extLst>
                  <a:ext uri="{FF2B5EF4-FFF2-40B4-BE49-F238E27FC236}">
                    <a16:creationId xmlns:a16="http://schemas.microsoft.com/office/drawing/2014/main" id="{934CBEA0-384C-4B4D-9DFF-505DA7A97E2B}"/>
                  </a:ext>
                </a:extLst>
              </p:cNvPr>
              <p:cNvSpPr/>
              <p:nvPr/>
            </p:nvSpPr>
            <p:spPr>
              <a:xfrm>
                <a:off x="3749625" y="3614500"/>
                <a:ext cx="638825" cy="475650"/>
              </a:xfrm>
              <a:custGeom>
                <a:avLst/>
                <a:gdLst/>
                <a:ahLst/>
                <a:cxnLst/>
                <a:rect l="l" t="t" r="r" b="b"/>
                <a:pathLst>
                  <a:path w="25553" h="19026" extrusionOk="0">
                    <a:moveTo>
                      <a:pt x="12840" y="3823"/>
                    </a:moveTo>
                    <a:lnTo>
                      <a:pt x="20850" y="6514"/>
                    </a:lnTo>
                    <a:cubicBezTo>
                      <a:pt x="20875" y="7067"/>
                      <a:pt x="20787" y="7746"/>
                      <a:pt x="19969" y="8086"/>
                    </a:cubicBezTo>
                    <a:lnTo>
                      <a:pt x="19969" y="8098"/>
                    </a:lnTo>
                    <a:cubicBezTo>
                      <a:pt x="19636" y="8236"/>
                      <a:pt x="19240" y="8296"/>
                      <a:pt x="18841" y="8296"/>
                    </a:cubicBezTo>
                    <a:cubicBezTo>
                      <a:pt x="18442" y="8296"/>
                      <a:pt x="18039" y="8236"/>
                      <a:pt x="17693" y="8136"/>
                    </a:cubicBezTo>
                    <a:cubicBezTo>
                      <a:pt x="17014" y="7935"/>
                      <a:pt x="16511" y="7608"/>
                      <a:pt x="15971" y="7319"/>
                    </a:cubicBezTo>
                    <a:cubicBezTo>
                      <a:pt x="15367" y="6979"/>
                      <a:pt x="14701" y="6778"/>
                      <a:pt x="14009" y="6740"/>
                    </a:cubicBezTo>
                    <a:cubicBezTo>
                      <a:pt x="13968" y="6739"/>
                      <a:pt x="13926" y="6738"/>
                      <a:pt x="13885" y="6738"/>
                    </a:cubicBezTo>
                    <a:cubicBezTo>
                      <a:pt x="13219" y="6738"/>
                      <a:pt x="12514" y="6898"/>
                      <a:pt x="11844" y="6898"/>
                    </a:cubicBezTo>
                    <a:cubicBezTo>
                      <a:pt x="11765" y="6898"/>
                      <a:pt x="11686" y="6896"/>
                      <a:pt x="11607" y="6891"/>
                    </a:cubicBezTo>
                    <a:cubicBezTo>
                      <a:pt x="10450" y="6841"/>
                      <a:pt x="9469" y="6262"/>
                      <a:pt x="9482" y="5545"/>
                    </a:cubicBezTo>
                    <a:cubicBezTo>
                      <a:pt x="9507" y="4716"/>
                      <a:pt x="10840" y="3873"/>
                      <a:pt x="12840" y="3823"/>
                    </a:cubicBezTo>
                    <a:close/>
                    <a:moveTo>
                      <a:pt x="23008" y="7936"/>
                    </a:moveTo>
                    <a:cubicBezTo>
                      <a:pt x="23264" y="7996"/>
                      <a:pt x="23509" y="8068"/>
                      <a:pt x="23754" y="8161"/>
                    </a:cubicBezTo>
                    <a:cubicBezTo>
                      <a:pt x="24006" y="8236"/>
                      <a:pt x="24257" y="8325"/>
                      <a:pt x="24509" y="8438"/>
                    </a:cubicBezTo>
                    <a:cubicBezTo>
                      <a:pt x="24232" y="8375"/>
                      <a:pt x="23968" y="8299"/>
                      <a:pt x="23704" y="8199"/>
                    </a:cubicBezTo>
                    <a:cubicBezTo>
                      <a:pt x="23472" y="8129"/>
                      <a:pt x="23240" y="8038"/>
                      <a:pt x="23008" y="7936"/>
                    </a:cubicBezTo>
                    <a:close/>
                    <a:moveTo>
                      <a:pt x="22736" y="8136"/>
                    </a:moveTo>
                    <a:lnTo>
                      <a:pt x="22736" y="8136"/>
                    </a:lnTo>
                    <a:cubicBezTo>
                      <a:pt x="23013" y="8186"/>
                      <a:pt x="23277" y="8274"/>
                      <a:pt x="23541" y="8375"/>
                    </a:cubicBezTo>
                    <a:cubicBezTo>
                      <a:pt x="23792" y="8450"/>
                      <a:pt x="24056" y="8538"/>
                      <a:pt x="24295" y="8651"/>
                    </a:cubicBezTo>
                    <a:cubicBezTo>
                      <a:pt x="24019" y="8589"/>
                      <a:pt x="23754" y="8501"/>
                      <a:pt x="23490" y="8413"/>
                    </a:cubicBezTo>
                    <a:cubicBezTo>
                      <a:pt x="23239" y="8337"/>
                      <a:pt x="22987" y="8236"/>
                      <a:pt x="22736" y="8136"/>
                    </a:cubicBezTo>
                    <a:close/>
                    <a:moveTo>
                      <a:pt x="22535" y="8350"/>
                    </a:moveTo>
                    <a:lnTo>
                      <a:pt x="22535" y="8350"/>
                    </a:lnTo>
                    <a:cubicBezTo>
                      <a:pt x="22799" y="8413"/>
                      <a:pt x="23063" y="8488"/>
                      <a:pt x="23327" y="8576"/>
                    </a:cubicBezTo>
                    <a:lnTo>
                      <a:pt x="23327" y="8589"/>
                    </a:lnTo>
                    <a:cubicBezTo>
                      <a:pt x="23591" y="8664"/>
                      <a:pt x="23842" y="8752"/>
                      <a:pt x="24094" y="8865"/>
                    </a:cubicBezTo>
                    <a:cubicBezTo>
                      <a:pt x="23817" y="8802"/>
                      <a:pt x="23553" y="8727"/>
                      <a:pt x="23289" y="8626"/>
                    </a:cubicBezTo>
                    <a:cubicBezTo>
                      <a:pt x="23025" y="8551"/>
                      <a:pt x="22774" y="8463"/>
                      <a:pt x="22535" y="8350"/>
                    </a:cubicBezTo>
                    <a:close/>
                    <a:moveTo>
                      <a:pt x="12840" y="8161"/>
                    </a:moveTo>
                    <a:lnTo>
                      <a:pt x="19077" y="10450"/>
                    </a:lnTo>
                    <a:lnTo>
                      <a:pt x="18586" y="10839"/>
                    </a:lnTo>
                    <a:lnTo>
                      <a:pt x="12337" y="8551"/>
                    </a:lnTo>
                    <a:lnTo>
                      <a:pt x="12840" y="8161"/>
                    </a:lnTo>
                    <a:close/>
                    <a:moveTo>
                      <a:pt x="11080" y="9355"/>
                    </a:moveTo>
                    <a:cubicBezTo>
                      <a:pt x="11125" y="9355"/>
                      <a:pt x="12320" y="9791"/>
                      <a:pt x="13795" y="10349"/>
                    </a:cubicBezTo>
                    <a:cubicBezTo>
                      <a:pt x="15292" y="10915"/>
                      <a:pt x="16549" y="11380"/>
                      <a:pt x="16537" y="11393"/>
                    </a:cubicBezTo>
                    <a:cubicBezTo>
                      <a:pt x="16536" y="11393"/>
                      <a:pt x="16536" y="11393"/>
                      <a:pt x="16535" y="11393"/>
                    </a:cubicBezTo>
                    <a:cubicBezTo>
                      <a:pt x="16489" y="11393"/>
                      <a:pt x="15233" y="10945"/>
                      <a:pt x="13745" y="10387"/>
                    </a:cubicBezTo>
                    <a:cubicBezTo>
                      <a:pt x="12249" y="9833"/>
                      <a:pt x="11066" y="9368"/>
                      <a:pt x="11079" y="9356"/>
                    </a:cubicBezTo>
                    <a:cubicBezTo>
                      <a:pt x="11079" y="9355"/>
                      <a:pt x="11080" y="9355"/>
                      <a:pt x="11080" y="9355"/>
                    </a:cubicBezTo>
                    <a:close/>
                    <a:moveTo>
                      <a:pt x="8904" y="8136"/>
                    </a:moveTo>
                    <a:cubicBezTo>
                      <a:pt x="8949" y="8136"/>
                      <a:pt x="11414" y="9062"/>
                      <a:pt x="14512" y="10211"/>
                    </a:cubicBezTo>
                    <a:cubicBezTo>
                      <a:pt x="17731" y="11380"/>
                      <a:pt x="20397" y="12348"/>
                      <a:pt x="20384" y="12361"/>
                    </a:cubicBezTo>
                    <a:cubicBezTo>
                      <a:pt x="20384" y="12361"/>
                      <a:pt x="20384" y="12361"/>
                      <a:pt x="20384" y="12361"/>
                    </a:cubicBezTo>
                    <a:cubicBezTo>
                      <a:pt x="20337" y="12361"/>
                      <a:pt x="17660" y="11410"/>
                      <a:pt x="14462" y="10261"/>
                    </a:cubicBezTo>
                    <a:cubicBezTo>
                      <a:pt x="11343" y="9092"/>
                      <a:pt x="8891" y="8148"/>
                      <a:pt x="8904" y="8136"/>
                    </a:cubicBezTo>
                    <a:cubicBezTo>
                      <a:pt x="8904" y="8136"/>
                      <a:pt x="8904" y="8136"/>
                      <a:pt x="8904" y="8136"/>
                    </a:cubicBezTo>
                    <a:close/>
                    <a:moveTo>
                      <a:pt x="13785" y="11345"/>
                    </a:moveTo>
                    <a:cubicBezTo>
                      <a:pt x="13943" y="11345"/>
                      <a:pt x="14099" y="11371"/>
                      <a:pt x="14248" y="11418"/>
                    </a:cubicBezTo>
                    <a:lnTo>
                      <a:pt x="16172" y="12110"/>
                    </a:lnTo>
                    <a:lnTo>
                      <a:pt x="17014" y="12411"/>
                    </a:lnTo>
                    <a:cubicBezTo>
                      <a:pt x="17128" y="12449"/>
                      <a:pt x="17241" y="12512"/>
                      <a:pt x="17329" y="12600"/>
                    </a:cubicBezTo>
                    <a:cubicBezTo>
                      <a:pt x="17392" y="12663"/>
                      <a:pt x="17417" y="12751"/>
                      <a:pt x="17417" y="12839"/>
                    </a:cubicBezTo>
                    <a:lnTo>
                      <a:pt x="17404" y="12839"/>
                    </a:lnTo>
                    <a:cubicBezTo>
                      <a:pt x="17379" y="12990"/>
                      <a:pt x="17203" y="13128"/>
                      <a:pt x="17014" y="13204"/>
                    </a:cubicBezTo>
                    <a:cubicBezTo>
                      <a:pt x="16826" y="13279"/>
                      <a:pt x="16637" y="13304"/>
                      <a:pt x="16448" y="13304"/>
                    </a:cubicBezTo>
                    <a:cubicBezTo>
                      <a:pt x="16323" y="13304"/>
                      <a:pt x="16210" y="13292"/>
                      <a:pt x="16084" y="13266"/>
                    </a:cubicBezTo>
                    <a:cubicBezTo>
                      <a:pt x="16059" y="13254"/>
                      <a:pt x="16021" y="13241"/>
                      <a:pt x="15983" y="13229"/>
                    </a:cubicBezTo>
                    <a:cubicBezTo>
                      <a:pt x="15946" y="13216"/>
                      <a:pt x="15908" y="13216"/>
                      <a:pt x="15883" y="13204"/>
                    </a:cubicBezTo>
                    <a:lnTo>
                      <a:pt x="15581" y="13103"/>
                    </a:lnTo>
                    <a:lnTo>
                      <a:pt x="14487" y="12726"/>
                    </a:lnTo>
                    <a:lnTo>
                      <a:pt x="13757" y="12462"/>
                    </a:lnTo>
                    <a:lnTo>
                      <a:pt x="13343" y="12323"/>
                    </a:lnTo>
                    <a:lnTo>
                      <a:pt x="13129" y="12248"/>
                    </a:lnTo>
                    <a:cubicBezTo>
                      <a:pt x="13053" y="12223"/>
                      <a:pt x="12990" y="12185"/>
                      <a:pt x="12928" y="12147"/>
                    </a:cubicBezTo>
                    <a:cubicBezTo>
                      <a:pt x="12827" y="12084"/>
                      <a:pt x="12777" y="11971"/>
                      <a:pt x="12789" y="11845"/>
                    </a:cubicBezTo>
                    <a:cubicBezTo>
                      <a:pt x="12827" y="11707"/>
                      <a:pt x="12915" y="11594"/>
                      <a:pt x="13041" y="11531"/>
                    </a:cubicBezTo>
                    <a:cubicBezTo>
                      <a:pt x="13217" y="11430"/>
                      <a:pt x="13418" y="11368"/>
                      <a:pt x="13619" y="11355"/>
                    </a:cubicBezTo>
                    <a:cubicBezTo>
                      <a:pt x="13674" y="11349"/>
                      <a:pt x="13730" y="11345"/>
                      <a:pt x="13785" y="11345"/>
                    </a:cubicBezTo>
                    <a:close/>
                    <a:moveTo>
                      <a:pt x="1572" y="0"/>
                    </a:moveTo>
                    <a:lnTo>
                      <a:pt x="1" y="1232"/>
                    </a:lnTo>
                    <a:lnTo>
                      <a:pt x="1" y="1232"/>
                    </a:lnTo>
                    <a:lnTo>
                      <a:pt x="252" y="1044"/>
                    </a:lnTo>
                    <a:cubicBezTo>
                      <a:pt x="1937" y="1144"/>
                      <a:pt x="3660" y="1283"/>
                      <a:pt x="4993" y="1786"/>
                    </a:cubicBezTo>
                    <a:cubicBezTo>
                      <a:pt x="5534" y="1974"/>
                      <a:pt x="6024" y="2276"/>
                      <a:pt x="6439" y="2666"/>
                    </a:cubicBezTo>
                    <a:cubicBezTo>
                      <a:pt x="7533" y="3093"/>
                      <a:pt x="8023" y="3986"/>
                      <a:pt x="7571" y="4854"/>
                    </a:cubicBezTo>
                    <a:cubicBezTo>
                      <a:pt x="7269" y="5407"/>
                      <a:pt x="6640" y="5923"/>
                      <a:pt x="6137" y="6438"/>
                    </a:cubicBezTo>
                    <a:cubicBezTo>
                      <a:pt x="5634" y="6966"/>
                      <a:pt x="5232" y="7570"/>
                      <a:pt x="5496" y="8060"/>
                    </a:cubicBezTo>
                    <a:cubicBezTo>
                      <a:pt x="5508" y="8098"/>
                      <a:pt x="5521" y="8123"/>
                      <a:pt x="5546" y="8148"/>
                    </a:cubicBezTo>
                    <a:lnTo>
                      <a:pt x="5697" y="7972"/>
                    </a:lnTo>
                    <a:cubicBezTo>
                      <a:pt x="5798" y="7822"/>
                      <a:pt x="5936" y="7721"/>
                      <a:pt x="6112" y="7658"/>
                    </a:cubicBezTo>
                    <a:cubicBezTo>
                      <a:pt x="6137" y="7645"/>
                      <a:pt x="6162" y="7620"/>
                      <a:pt x="6187" y="7608"/>
                    </a:cubicBezTo>
                    <a:cubicBezTo>
                      <a:pt x="6288" y="7419"/>
                      <a:pt x="6376" y="7218"/>
                      <a:pt x="6426" y="7017"/>
                    </a:cubicBezTo>
                    <a:cubicBezTo>
                      <a:pt x="6472" y="6889"/>
                      <a:pt x="6597" y="6827"/>
                      <a:pt x="6662" y="6827"/>
                    </a:cubicBezTo>
                    <a:cubicBezTo>
                      <a:pt x="6687" y="6827"/>
                      <a:pt x="6703" y="6836"/>
                      <a:pt x="6703" y="6853"/>
                    </a:cubicBezTo>
                    <a:cubicBezTo>
                      <a:pt x="6703" y="6992"/>
                      <a:pt x="6565" y="7532"/>
                      <a:pt x="6615" y="7595"/>
                    </a:cubicBezTo>
                    <a:cubicBezTo>
                      <a:pt x="6620" y="7602"/>
                      <a:pt x="6627" y="7605"/>
                      <a:pt x="6635" y="7605"/>
                    </a:cubicBezTo>
                    <a:cubicBezTo>
                      <a:pt x="6698" y="7605"/>
                      <a:pt x="6829" y="7394"/>
                      <a:pt x="6829" y="7394"/>
                    </a:cubicBezTo>
                    <a:cubicBezTo>
                      <a:pt x="7127" y="6857"/>
                      <a:pt x="7154" y="6739"/>
                      <a:pt x="7306" y="6739"/>
                    </a:cubicBezTo>
                    <a:cubicBezTo>
                      <a:pt x="7314" y="6739"/>
                      <a:pt x="7323" y="6739"/>
                      <a:pt x="7332" y="6740"/>
                    </a:cubicBezTo>
                    <a:cubicBezTo>
                      <a:pt x="7533" y="6740"/>
                      <a:pt x="7068" y="7595"/>
                      <a:pt x="7068" y="7595"/>
                    </a:cubicBezTo>
                    <a:cubicBezTo>
                      <a:pt x="7113" y="7528"/>
                      <a:pt x="7188" y="7480"/>
                      <a:pt x="7267" y="7480"/>
                    </a:cubicBezTo>
                    <a:cubicBezTo>
                      <a:pt x="7276" y="7480"/>
                      <a:pt x="7285" y="7481"/>
                      <a:pt x="7294" y="7482"/>
                    </a:cubicBezTo>
                    <a:cubicBezTo>
                      <a:pt x="7458" y="7482"/>
                      <a:pt x="7432" y="7608"/>
                      <a:pt x="7432" y="7608"/>
                    </a:cubicBezTo>
                    <a:cubicBezTo>
                      <a:pt x="7459" y="7563"/>
                      <a:pt x="7538" y="7556"/>
                      <a:pt x="7580" y="7556"/>
                    </a:cubicBezTo>
                    <a:cubicBezTo>
                      <a:pt x="7597" y="7556"/>
                      <a:pt x="7608" y="7557"/>
                      <a:pt x="7608" y="7557"/>
                    </a:cubicBezTo>
                    <a:cubicBezTo>
                      <a:pt x="7923" y="7645"/>
                      <a:pt x="7105" y="8400"/>
                      <a:pt x="7105" y="8400"/>
                    </a:cubicBezTo>
                    <a:lnTo>
                      <a:pt x="6703" y="8815"/>
                    </a:lnTo>
                    <a:cubicBezTo>
                      <a:pt x="6904" y="8878"/>
                      <a:pt x="7131" y="8941"/>
                      <a:pt x="7357" y="8991"/>
                    </a:cubicBezTo>
                    <a:cubicBezTo>
                      <a:pt x="8174" y="9180"/>
                      <a:pt x="9067" y="9305"/>
                      <a:pt x="9759" y="9620"/>
                    </a:cubicBezTo>
                    <a:cubicBezTo>
                      <a:pt x="10010" y="9720"/>
                      <a:pt x="10237" y="9871"/>
                      <a:pt x="10438" y="10047"/>
                    </a:cubicBezTo>
                    <a:lnTo>
                      <a:pt x="11997" y="10613"/>
                    </a:lnTo>
                    <a:cubicBezTo>
                      <a:pt x="12362" y="10751"/>
                      <a:pt x="12425" y="11041"/>
                      <a:pt x="12123" y="11254"/>
                    </a:cubicBezTo>
                    <a:cubicBezTo>
                      <a:pt x="11891" y="11403"/>
                      <a:pt x="11621" y="11476"/>
                      <a:pt x="11352" y="11476"/>
                    </a:cubicBezTo>
                    <a:cubicBezTo>
                      <a:pt x="11213" y="11476"/>
                      <a:pt x="11074" y="11457"/>
                      <a:pt x="10941" y="11418"/>
                    </a:cubicBezTo>
                    <a:cubicBezTo>
                      <a:pt x="10840" y="11757"/>
                      <a:pt x="10652" y="12059"/>
                      <a:pt x="10375" y="12286"/>
                    </a:cubicBezTo>
                    <a:lnTo>
                      <a:pt x="10174" y="12462"/>
                    </a:lnTo>
                    <a:cubicBezTo>
                      <a:pt x="10161" y="12575"/>
                      <a:pt x="10149" y="12675"/>
                      <a:pt x="10111" y="12789"/>
                    </a:cubicBezTo>
                    <a:lnTo>
                      <a:pt x="10815" y="13040"/>
                    </a:lnTo>
                    <a:cubicBezTo>
                      <a:pt x="13217" y="13895"/>
                      <a:pt x="15178" y="14587"/>
                      <a:pt x="15166" y="14599"/>
                    </a:cubicBezTo>
                    <a:cubicBezTo>
                      <a:pt x="15166" y="14599"/>
                      <a:pt x="15165" y="14599"/>
                      <a:pt x="15165" y="14599"/>
                    </a:cubicBezTo>
                    <a:cubicBezTo>
                      <a:pt x="15117" y="14599"/>
                      <a:pt x="13145" y="13925"/>
                      <a:pt x="10765" y="13090"/>
                    </a:cubicBezTo>
                    <a:lnTo>
                      <a:pt x="10098" y="12851"/>
                    </a:lnTo>
                    <a:cubicBezTo>
                      <a:pt x="10098" y="12864"/>
                      <a:pt x="10098" y="12877"/>
                      <a:pt x="10086" y="12902"/>
                    </a:cubicBezTo>
                    <a:cubicBezTo>
                      <a:pt x="10048" y="13027"/>
                      <a:pt x="9998" y="13141"/>
                      <a:pt x="9935" y="13254"/>
                    </a:cubicBezTo>
                    <a:lnTo>
                      <a:pt x="10400" y="13430"/>
                    </a:lnTo>
                    <a:cubicBezTo>
                      <a:pt x="12802" y="14272"/>
                      <a:pt x="14776" y="14964"/>
                      <a:pt x="14763" y="14977"/>
                    </a:cubicBezTo>
                    <a:cubicBezTo>
                      <a:pt x="14763" y="14977"/>
                      <a:pt x="14763" y="14977"/>
                      <a:pt x="14763" y="14977"/>
                    </a:cubicBezTo>
                    <a:cubicBezTo>
                      <a:pt x="14714" y="14977"/>
                      <a:pt x="12729" y="14302"/>
                      <a:pt x="10337" y="13468"/>
                    </a:cubicBezTo>
                    <a:lnTo>
                      <a:pt x="9910" y="13304"/>
                    </a:lnTo>
                    <a:cubicBezTo>
                      <a:pt x="9834" y="13442"/>
                      <a:pt x="9746" y="13581"/>
                      <a:pt x="9658" y="13719"/>
                    </a:cubicBezTo>
                    <a:lnTo>
                      <a:pt x="10111" y="13870"/>
                    </a:lnTo>
                    <a:cubicBezTo>
                      <a:pt x="11155" y="14235"/>
                      <a:pt x="11997" y="14549"/>
                      <a:pt x="11984" y="14549"/>
                    </a:cubicBezTo>
                    <a:cubicBezTo>
                      <a:pt x="11984" y="14549"/>
                      <a:pt x="11983" y="14549"/>
                      <a:pt x="11982" y="14549"/>
                    </a:cubicBezTo>
                    <a:cubicBezTo>
                      <a:pt x="11923" y="14549"/>
                      <a:pt x="11082" y="14265"/>
                      <a:pt x="10060" y="13908"/>
                    </a:cubicBezTo>
                    <a:lnTo>
                      <a:pt x="9620" y="13757"/>
                    </a:lnTo>
                    <a:cubicBezTo>
                      <a:pt x="9419" y="13996"/>
                      <a:pt x="9205" y="14210"/>
                      <a:pt x="8966" y="14411"/>
                    </a:cubicBezTo>
                    <a:cubicBezTo>
                      <a:pt x="9180" y="14624"/>
                      <a:pt x="9419" y="14801"/>
                      <a:pt x="9683" y="14939"/>
                    </a:cubicBezTo>
                    <a:cubicBezTo>
                      <a:pt x="10262" y="15253"/>
                      <a:pt x="10966" y="15492"/>
                      <a:pt x="11431" y="15857"/>
                    </a:cubicBezTo>
                    <a:cubicBezTo>
                      <a:pt x="12085" y="16347"/>
                      <a:pt x="12098" y="17165"/>
                      <a:pt x="11733" y="17768"/>
                    </a:cubicBezTo>
                    <a:lnTo>
                      <a:pt x="15103" y="19026"/>
                    </a:lnTo>
                    <a:lnTo>
                      <a:pt x="17505" y="16448"/>
                    </a:lnTo>
                    <a:cubicBezTo>
                      <a:pt x="17203" y="16347"/>
                      <a:pt x="16914" y="16209"/>
                      <a:pt x="16650" y="16008"/>
                    </a:cubicBezTo>
                    <a:cubicBezTo>
                      <a:pt x="16109" y="15580"/>
                      <a:pt x="16034" y="14989"/>
                      <a:pt x="16398" y="14474"/>
                    </a:cubicBezTo>
                    <a:cubicBezTo>
                      <a:pt x="16700" y="14071"/>
                      <a:pt x="17128" y="13782"/>
                      <a:pt x="17593" y="13644"/>
                    </a:cubicBezTo>
                    <a:cubicBezTo>
                      <a:pt x="17945" y="13526"/>
                      <a:pt x="18310" y="13469"/>
                      <a:pt x="18673" y="13469"/>
                    </a:cubicBezTo>
                    <a:cubicBezTo>
                      <a:pt x="18932" y="13469"/>
                      <a:pt x="19190" y="13498"/>
                      <a:pt x="19441" y="13556"/>
                    </a:cubicBezTo>
                    <a:lnTo>
                      <a:pt x="19492" y="13581"/>
                    </a:lnTo>
                    <a:cubicBezTo>
                      <a:pt x="19693" y="13631"/>
                      <a:pt x="19894" y="13681"/>
                      <a:pt x="20083" y="13744"/>
                    </a:cubicBezTo>
                    <a:lnTo>
                      <a:pt x="25553" y="7998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03;p25">
                <a:extLst>
                  <a:ext uri="{FF2B5EF4-FFF2-40B4-BE49-F238E27FC236}">
                    <a16:creationId xmlns:a16="http://schemas.microsoft.com/office/drawing/2014/main" id="{D636DDC1-5143-42EA-B0AA-ADF1B0527DEE}"/>
                  </a:ext>
                </a:extLst>
              </p:cNvPr>
              <p:cNvSpPr/>
              <p:nvPr/>
            </p:nvSpPr>
            <p:spPr>
              <a:xfrm>
                <a:off x="4071225" y="3899200"/>
                <a:ext cx="1125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4503" h="1904" extrusionOk="0">
                    <a:moveTo>
                      <a:pt x="895" y="0"/>
                    </a:moveTo>
                    <a:cubicBezTo>
                      <a:pt x="853" y="0"/>
                      <a:pt x="810" y="2"/>
                      <a:pt x="768" y="5"/>
                    </a:cubicBezTo>
                    <a:cubicBezTo>
                      <a:pt x="579" y="17"/>
                      <a:pt x="403" y="80"/>
                      <a:pt x="252" y="168"/>
                    </a:cubicBezTo>
                    <a:cubicBezTo>
                      <a:pt x="126" y="219"/>
                      <a:pt x="51" y="332"/>
                      <a:pt x="13" y="457"/>
                    </a:cubicBezTo>
                    <a:cubicBezTo>
                      <a:pt x="1" y="558"/>
                      <a:pt x="51" y="659"/>
                      <a:pt x="139" y="722"/>
                    </a:cubicBezTo>
                    <a:cubicBezTo>
                      <a:pt x="202" y="759"/>
                      <a:pt x="252" y="797"/>
                      <a:pt x="315" y="822"/>
                    </a:cubicBezTo>
                    <a:lnTo>
                      <a:pt x="529" y="898"/>
                    </a:lnTo>
                    <a:lnTo>
                      <a:pt x="944" y="1036"/>
                    </a:lnTo>
                    <a:lnTo>
                      <a:pt x="1673" y="1300"/>
                    </a:lnTo>
                    <a:lnTo>
                      <a:pt x="2742" y="1690"/>
                    </a:lnTo>
                    <a:lnTo>
                      <a:pt x="3031" y="1790"/>
                    </a:lnTo>
                    <a:cubicBezTo>
                      <a:pt x="3069" y="1803"/>
                      <a:pt x="3094" y="1816"/>
                      <a:pt x="3132" y="1841"/>
                    </a:cubicBezTo>
                    <a:cubicBezTo>
                      <a:pt x="3132" y="1841"/>
                      <a:pt x="3170" y="1841"/>
                      <a:pt x="3245" y="1866"/>
                    </a:cubicBezTo>
                    <a:cubicBezTo>
                      <a:pt x="3358" y="1891"/>
                      <a:pt x="3471" y="1904"/>
                      <a:pt x="3584" y="1904"/>
                    </a:cubicBezTo>
                    <a:cubicBezTo>
                      <a:pt x="3773" y="1904"/>
                      <a:pt x="3949" y="1866"/>
                      <a:pt x="4125" y="1803"/>
                    </a:cubicBezTo>
                    <a:cubicBezTo>
                      <a:pt x="4301" y="1728"/>
                      <a:pt x="4465" y="1602"/>
                      <a:pt x="4490" y="1451"/>
                    </a:cubicBezTo>
                    <a:cubicBezTo>
                      <a:pt x="4502" y="1300"/>
                      <a:pt x="4389" y="1136"/>
                      <a:pt x="4113" y="1061"/>
                    </a:cubicBezTo>
                    <a:lnTo>
                      <a:pt x="3258" y="759"/>
                    </a:lnTo>
                    <a:cubicBezTo>
                      <a:pt x="2667" y="545"/>
                      <a:pt x="2013" y="307"/>
                      <a:pt x="1334" y="68"/>
                    </a:cubicBezTo>
                    <a:cubicBezTo>
                      <a:pt x="1187" y="19"/>
                      <a:pt x="1041" y="0"/>
                      <a:pt x="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04;p25">
                <a:extLst>
                  <a:ext uri="{FF2B5EF4-FFF2-40B4-BE49-F238E27FC236}">
                    <a16:creationId xmlns:a16="http://schemas.microsoft.com/office/drawing/2014/main" id="{92F5CEE7-6ED6-44B4-B7F8-E56DA77D3780}"/>
                  </a:ext>
                </a:extLst>
              </p:cNvPr>
              <p:cNvSpPr/>
              <p:nvPr/>
            </p:nvSpPr>
            <p:spPr>
              <a:xfrm>
                <a:off x="3986350" y="3710050"/>
                <a:ext cx="285150" cy="111875"/>
              </a:xfrm>
              <a:custGeom>
                <a:avLst/>
                <a:gdLst/>
                <a:ahLst/>
                <a:cxnLst/>
                <a:rect l="l" t="t" r="r" b="b"/>
                <a:pathLst>
                  <a:path w="11406" h="4475" extrusionOk="0">
                    <a:moveTo>
                      <a:pt x="3371" y="1"/>
                    </a:moveTo>
                    <a:cubicBezTo>
                      <a:pt x="1371" y="51"/>
                      <a:pt x="26" y="881"/>
                      <a:pt x="13" y="1723"/>
                    </a:cubicBezTo>
                    <a:cubicBezTo>
                      <a:pt x="0" y="2428"/>
                      <a:pt x="981" y="3006"/>
                      <a:pt x="2138" y="3069"/>
                    </a:cubicBezTo>
                    <a:cubicBezTo>
                      <a:pt x="2198" y="3072"/>
                      <a:pt x="2259" y="3073"/>
                      <a:pt x="2320" y="3073"/>
                    </a:cubicBezTo>
                    <a:cubicBezTo>
                      <a:pt x="3004" y="3073"/>
                      <a:pt x="3722" y="2904"/>
                      <a:pt x="4414" y="2904"/>
                    </a:cubicBezTo>
                    <a:cubicBezTo>
                      <a:pt x="4456" y="2904"/>
                      <a:pt x="4498" y="2904"/>
                      <a:pt x="4540" y="2906"/>
                    </a:cubicBezTo>
                    <a:cubicBezTo>
                      <a:pt x="5232" y="2943"/>
                      <a:pt x="5898" y="3144"/>
                      <a:pt x="6502" y="3497"/>
                    </a:cubicBezTo>
                    <a:cubicBezTo>
                      <a:pt x="7042" y="3786"/>
                      <a:pt x="7545" y="4113"/>
                      <a:pt x="8224" y="4314"/>
                    </a:cubicBezTo>
                    <a:cubicBezTo>
                      <a:pt x="8564" y="4414"/>
                      <a:pt x="8963" y="4474"/>
                      <a:pt x="9361" y="4474"/>
                    </a:cubicBezTo>
                    <a:cubicBezTo>
                      <a:pt x="9759" y="4474"/>
                      <a:pt x="10155" y="4414"/>
                      <a:pt x="10488" y="4276"/>
                    </a:cubicBezTo>
                    <a:cubicBezTo>
                      <a:pt x="11318" y="3912"/>
                      <a:pt x="11406" y="3258"/>
                      <a:pt x="11368" y="2679"/>
                    </a:cubicBezTo>
                    <a:lnTo>
                      <a:pt x="3371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05;p25">
                <a:extLst>
                  <a:ext uri="{FF2B5EF4-FFF2-40B4-BE49-F238E27FC236}">
                    <a16:creationId xmlns:a16="http://schemas.microsoft.com/office/drawing/2014/main" id="{B984598A-2452-4B88-937C-CE4A0ECE8744}"/>
                  </a:ext>
                </a:extLst>
              </p:cNvPr>
              <p:cNvSpPr/>
              <p:nvPr/>
            </p:nvSpPr>
            <p:spPr>
              <a:xfrm>
                <a:off x="3994525" y="3889550"/>
                <a:ext cx="286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284" extrusionOk="0">
                    <a:moveTo>
                      <a:pt x="0" y="1"/>
                    </a:moveTo>
                    <a:lnTo>
                      <a:pt x="591" y="1284"/>
                    </a:lnTo>
                    <a:cubicBezTo>
                      <a:pt x="856" y="1057"/>
                      <a:pt x="1057" y="755"/>
                      <a:pt x="1145" y="416"/>
                    </a:cubicBezTo>
                    <a:lnTo>
                      <a:pt x="1132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06;p25">
                <a:extLst>
                  <a:ext uri="{FF2B5EF4-FFF2-40B4-BE49-F238E27FC236}">
                    <a16:creationId xmlns:a16="http://schemas.microsoft.com/office/drawing/2014/main" id="{4DA17919-134B-409C-BB2E-59AFD7BA5AC8}"/>
                  </a:ext>
                </a:extLst>
              </p:cNvPr>
              <p:cNvSpPr/>
              <p:nvPr/>
            </p:nvSpPr>
            <p:spPr>
              <a:xfrm>
                <a:off x="3855875" y="3681450"/>
                <a:ext cx="94650" cy="14620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5848" extrusionOk="0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705" y="516"/>
                      <a:pt x="2906" y="1145"/>
                      <a:pt x="2579" y="1824"/>
                    </a:cubicBezTo>
                    <a:cubicBezTo>
                      <a:pt x="2277" y="2402"/>
                      <a:pt x="1611" y="2918"/>
                      <a:pt x="1057" y="3459"/>
                    </a:cubicBezTo>
                    <a:cubicBezTo>
                      <a:pt x="491" y="4012"/>
                      <a:pt x="1" y="4615"/>
                      <a:pt x="190" y="5156"/>
                    </a:cubicBezTo>
                    <a:cubicBezTo>
                      <a:pt x="278" y="5433"/>
                      <a:pt x="542" y="5659"/>
                      <a:pt x="894" y="5848"/>
                    </a:cubicBezTo>
                    <a:lnTo>
                      <a:pt x="1271" y="5533"/>
                    </a:lnTo>
                    <a:lnTo>
                      <a:pt x="1309" y="5483"/>
                    </a:lnTo>
                    <a:cubicBezTo>
                      <a:pt x="1284" y="5445"/>
                      <a:pt x="1271" y="5420"/>
                      <a:pt x="1258" y="5395"/>
                    </a:cubicBezTo>
                    <a:cubicBezTo>
                      <a:pt x="994" y="4892"/>
                      <a:pt x="1384" y="4288"/>
                      <a:pt x="1900" y="3773"/>
                    </a:cubicBezTo>
                    <a:cubicBezTo>
                      <a:pt x="2415" y="3245"/>
                      <a:pt x="3031" y="2742"/>
                      <a:pt x="3333" y="2188"/>
                    </a:cubicBezTo>
                    <a:cubicBezTo>
                      <a:pt x="3786" y="1321"/>
                      <a:pt x="3296" y="415"/>
                      <a:pt x="22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07;p25">
                <a:extLst>
                  <a:ext uri="{FF2B5EF4-FFF2-40B4-BE49-F238E27FC236}">
                    <a16:creationId xmlns:a16="http://schemas.microsoft.com/office/drawing/2014/main" id="{3F085E1B-9125-40D7-A1DE-A0D002C54BE1}"/>
                  </a:ext>
                </a:extLst>
              </p:cNvPr>
              <p:cNvSpPr/>
              <p:nvPr/>
            </p:nvSpPr>
            <p:spPr>
              <a:xfrm>
                <a:off x="3911850" y="3835175"/>
                <a:ext cx="990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21" extrusionOk="0">
                    <a:moveTo>
                      <a:pt x="227" y="1"/>
                    </a:moveTo>
                    <a:lnTo>
                      <a:pt x="0" y="227"/>
                    </a:lnTo>
                    <a:cubicBezTo>
                      <a:pt x="403" y="353"/>
                      <a:pt x="818" y="478"/>
                      <a:pt x="1195" y="617"/>
                    </a:cubicBezTo>
                    <a:cubicBezTo>
                      <a:pt x="1383" y="692"/>
                      <a:pt x="1585" y="780"/>
                      <a:pt x="1773" y="881"/>
                    </a:cubicBezTo>
                    <a:cubicBezTo>
                      <a:pt x="1966" y="784"/>
                      <a:pt x="2177" y="736"/>
                      <a:pt x="2390" y="736"/>
                    </a:cubicBezTo>
                    <a:cubicBezTo>
                      <a:pt x="2537" y="736"/>
                      <a:pt x="2686" y="759"/>
                      <a:pt x="2830" y="805"/>
                    </a:cubicBezTo>
                    <a:lnTo>
                      <a:pt x="3961" y="1220"/>
                    </a:lnTo>
                    <a:cubicBezTo>
                      <a:pt x="3760" y="1044"/>
                      <a:pt x="3521" y="906"/>
                      <a:pt x="3270" y="805"/>
                    </a:cubicBezTo>
                    <a:cubicBezTo>
                      <a:pt x="2578" y="504"/>
                      <a:pt x="1685" y="365"/>
                      <a:pt x="868" y="177"/>
                    </a:cubicBezTo>
                    <a:cubicBezTo>
                      <a:pt x="654" y="114"/>
                      <a:pt x="428" y="63"/>
                      <a:pt x="22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08;p25">
                <a:extLst>
                  <a:ext uri="{FF2B5EF4-FFF2-40B4-BE49-F238E27FC236}">
                    <a16:creationId xmlns:a16="http://schemas.microsoft.com/office/drawing/2014/main" id="{07EF10BA-5B7D-4760-A5CC-4EDF91942634}"/>
                  </a:ext>
                </a:extLst>
              </p:cNvPr>
              <p:cNvSpPr/>
              <p:nvPr/>
            </p:nvSpPr>
            <p:spPr>
              <a:xfrm>
                <a:off x="3603750" y="3632400"/>
                <a:ext cx="332000" cy="260950"/>
              </a:xfrm>
              <a:custGeom>
                <a:avLst/>
                <a:gdLst/>
                <a:ahLst/>
                <a:cxnLst/>
                <a:rect l="l" t="t" r="r" b="b"/>
                <a:pathLst>
                  <a:path w="13280" h="10438" extrusionOk="0">
                    <a:moveTo>
                      <a:pt x="6376" y="1"/>
                    </a:moveTo>
                    <a:lnTo>
                      <a:pt x="6137" y="189"/>
                    </a:lnTo>
                    <a:lnTo>
                      <a:pt x="1" y="4855"/>
                    </a:lnTo>
                    <a:cubicBezTo>
                      <a:pt x="647" y="4730"/>
                      <a:pt x="1314" y="4677"/>
                      <a:pt x="1974" y="4677"/>
                    </a:cubicBezTo>
                    <a:cubicBezTo>
                      <a:pt x="2046" y="4677"/>
                      <a:pt x="2117" y="4677"/>
                      <a:pt x="2189" y="4679"/>
                    </a:cubicBezTo>
                    <a:cubicBezTo>
                      <a:pt x="2126" y="4666"/>
                      <a:pt x="2051" y="4641"/>
                      <a:pt x="1988" y="4616"/>
                    </a:cubicBezTo>
                    <a:lnTo>
                      <a:pt x="1988" y="4616"/>
                    </a:lnTo>
                    <a:cubicBezTo>
                      <a:pt x="2101" y="4628"/>
                      <a:pt x="2214" y="4653"/>
                      <a:pt x="2315" y="4691"/>
                    </a:cubicBezTo>
                    <a:cubicBezTo>
                      <a:pt x="2353" y="4690"/>
                      <a:pt x="2390" y="4689"/>
                      <a:pt x="2427" y="4689"/>
                    </a:cubicBezTo>
                    <a:cubicBezTo>
                      <a:pt x="3044" y="4689"/>
                      <a:pt x="3358" y="4880"/>
                      <a:pt x="3358" y="4880"/>
                    </a:cubicBezTo>
                    <a:lnTo>
                      <a:pt x="3799" y="5081"/>
                    </a:lnTo>
                    <a:lnTo>
                      <a:pt x="3962" y="4943"/>
                    </a:lnTo>
                    <a:cubicBezTo>
                      <a:pt x="3899" y="4905"/>
                      <a:pt x="3861" y="4855"/>
                      <a:pt x="3836" y="4792"/>
                    </a:cubicBezTo>
                    <a:cubicBezTo>
                      <a:pt x="3786" y="4691"/>
                      <a:pt x="3899" y="4578"/>
                      <a:pt x="3736" y="4452"/>
                    </a:cubicBezTo>
                    <a:cubicBezTo>
                      <a:pt x="3031" y="3949"/>
                      <a:pt x="3811" y="3660"/>
                      <a:pt x="3723" y="3522"/>
                    </a:cubicBezTo>
                    <a:cubicBezTo>
                      <a:pt x="3534" y="3207"/>
                      <a:pt x="3346" y="2906"/>
                      <a:pt x="3459" y="2616"/>
                    </a:cubicBezTo>
                    <a:cubicBezTo>
                      <a:pt x="3547" y="2428"/>
                      <a:pt x="3786" y="2289"/>
                      <a:pt x="4037" y="2113"/>
                    </a:cubicBezTo>
                    <a:cubicBezTo>
                      <a:pt x="4289" y="1937"/>
                      <a:pt x="4628" y="1912"/>
                      <a:pt x="4905" y="1874"/>
                    </a:cubicBezTo>
                    <a:cubicBezTo>
                      <a:pt x="5308" y="1812"/>
                      <a:pt x="5760" y="1359"/>
                      <a:pt x="6049" y="1145"/>
                    </a:cubicBezTo>
                    <a:cubicBezTo>
                      <a:pt x="6502" y="793"/>
                      <a:pt x="7043" y="554"/>
                      <a:pt x="7621" y="466"/>
                    </a:cubicBezTo>
                    <a:cubicBezTo>
                      <a:pt x="7695" y="458"/>
                      <a:pt x="7774" y="453"/>
                      <a:pt x="7858" y="453"/>
                    </a:cubicBezTo>
                    <a:cubicBezTo>
                      <a:pt x="8386" y="453"/>
                      <a:pt x="9062" y="620"/>
                      <a:pt x="9269" y="881"/>
                    </a:cubicBezTo>
                    <a:cubicBezTo>
                      <a:pt x="9772" y="969"/>
                      <a:pt x="10325" y="1271"/>
                      <a:pt x="10501" y="1774"/>
                    </a:cubicBezTo>
                    <a:cubicBezTo>
                      <a:pt x="10501" y="1774"/>
                      <a:pt x="10903" y="2289"/>
                      <a:pt x="10702" y="2742"/>
                    </a:cubicBezTo>
                    <a:lnTo>
                      <a:pt x="10589" y="2968"/>
                    </a:lnTo>
                    <a:cubicBezTo>
                      <a:pt x="10476" y="3195"/>
                      <a:pt x="10287" y="3346"/>
                      <a:pt x="10224" y="3522"/>
                    </a:cubicBezTo>
                    <a:cubicBezTo>
                      <a:pt x="10174" y="3735"/>
                      <a:pt x="10287" y="3937"/>
                      <a:pt x="10312" y="4125"/>
                    </a:cubicBezTo>
                    <a:cubicBezTo>
                      <a:pt x="10363" y="4565"/>
                      <a:pt x="9834" y="5244"/>
                      <a:pt x="8904" y="5534"/>
                    </a:cubicBezTo>
                    <a:cubicBezTo>
                      <a:pt x="8576" y="5647"/>
                      <a:pt x="8235" y="5704"/>
                      <a:pt x="7896" y="5704"/>
                    </a:cubicBezTo>
                    <a:cubicBezTo>
                      <a:pt x="7482" y="5704"/>
                      <a:pt x="7071" y="5619"/>
                      <a:pt x="6691" y="5446"/>
                    </a:cubicBezTo>
                    <a:lnTo>
                      <a:pt x="6276" y="5810"/>
                    </a:lnTo>
                    <a:cubicBezTo>
                      <a:pt x="6829" y="6037"/>
                      <a:pt x="7785" y="6628"/>
                      <a:pt x="7797" y="7583"/>
                    </a:cubicBezTo>
                    <a:cubicBezTo>
                      <a:pt x="7822" y="8174"/>
                      <a:pt x="7923" y="9570"/>
                      <a:pt x="7948" y="9985"/>
                    </a:cubicBezTo>
                    <a:lnTo>
                      <a:pt x="7709" y="10073"/>
                    </a:lnTo>
                    <a:lnTo>
                      <a:pt x="7785" y="10438"/>
                    </a:lnTo>
                    <a:lnTo>
                      <a:pt x="8225" y="10073"/>
                    </a:lnTo>
                    <a:lnTo>
                      <a:pt x="11067" y="7319"/>
                    </a:lnTo>
                    <a:cubicBezTo>
                      <a:pt x="10727" y="7118"/>
                      <a:pt x="10652" y="7068"/>
                      <a:pt x="10551" y="6791"/>
                    </a:cubicBezTo>
                    <a:cubicBezTo>
                      <a:pt x="10375" y="6250"/>
                      <a:pt x="10866" y="5647"/>
                      <a:pt x="11419" y="5094"/>
                    </a:cubicBezTo>
                    <a:cubicBezTo>
                      <a:pt x="11985" y="4553"/>
                      <a:pt x="12651" y="4025"/>
                      <a:pt x="12940" y="3446"/>
                    </a:cubicBezTo>
                    <a:cubicBezTo>
                      <a:pt x="13280" y="2780"/>
                      <a:pt x="13079" y="2151"/>
                      <a:pt x="12563" y="1623"/>
                    </a:cubicBezTo>
                    <a:cubicBezTo>
                      <a:pt x="12148" y="1233"/>
                      <a:pt x="11658" y="931"/>
                      <a:pt x="11130" y="743"/>
                    </a:cubicBezTo>
                    <a:cubicBezTo>
                      <a:pt x="9784" y="240"/>
                      <a:pt x="8074" y="101"/>
                      <a:pt x="637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09;p25">
                <a:extLst>
                  <a:ext uri="{FF2B5EF4-FFF2-40B4-BE49-F238E27FC236}">
                    <a16:creationId xmlns:a16="http://schemas.microsoft.com/office/drawing/2014/main" id="{52B468E4-225D-4944-973A-0AFDE24DB96B}"/>
                  </a:ext>
                </a:extLst>
              </p:cNvPr>
              <p:cNvSpPr/>
              <p:nvPr/>
            </p:nvSpPr>
            <p:spPr>
              <a:xfrm>
                <a:off x="3757175" y="37345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"/>
                    </a:move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10;p25">
                <a:extLst>
                  <a:ext uri="{FF2B5EF4-FFF2-40B4-BE49-F238E27FC236}">
                    <a16:creationId xmlns:a16="http://schemas.microsoft.com/office/drawing/2014/main" id="{58B366D3-DBF0-45B1-BF22-178C38A80987}"/>
                  </a:ext>
                </a:extLst>
              </p:cNvPr>
              <p:cNvSpPr/>
              <p:nvPr/>
            </p:nvSpPr>
            <p:spPr>
              <a:xfrm>
                <a:off x="4150450" y="3950900"/>
                <a:ext cx="102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92" extrusionOk="0">
                    <a:moveTo>
                      <a:pt x="2631" y="0"/>
                    </a:moveTo>
                    <a:cubicBezTo>
                      <a:pt x="2267" y="0"/>
                      <a:pt x="1905" y="58"/>
                      <a:pt x="1560" y="175"/>
                    </a:cubicBezTo>
                    <a:cubicBezTo>
                      <a:pt x="1082" y="313"/>
                      <a:pt x="667" y="603"/>
                      <a:pt x="365" y="1005"/>
                    </a:cubicBezTo>
                    <a:cubicBezTo>
                      <a:pt x="1" y="1521"/>
                      <a:pt x="63" y="2099"/>
                      <a:pt x="617" y="2552"/>
                    </a:cubicBezTo>
                    <a:cubicBezTo>
                      <a:pt x="868" y="2740"/>
                      <a:pt x="1157" y="2891"/>
                      <a:pt x="1472" y="2979"/>
                    </a:cubicBezTo>
                    <a:lnTo>
                      <a:pt x="1510" y="2992"/>
                    </a:lnTo>
                    <a:lnTo>
                      <a:pt x="4087" y="288"/>
                    </a:lnTo>
                    <a:lnTo>
                      <a:pt x="4050" y="276"/>
                    </a:lnTo>
                    <a:cubicBezTo>
                      <a:pt x="3848" y="225"/>
                      <a:pt x="3660" y="162"/>
                      <a:pt x="3459" y="112"/>
                    </a:cubicBezTo>
                    <a:lnTo>
                      <a:pt x="3408" y="87"/>
                    </a:lnTo>
                    <a:cubicBezTo>
                      <a:pt x="3152" y="29"/>
                      <a:pt x="2891" y="0"/>
                      <a:pt x="26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11;p25">
                <a:extLst>
                  <a:ext uri="{FF2B5EF4-FFF2-40B4-BE49-F238E27FC236}">
                    <a16:creationId xmlns:a16="http://schemas.microsoft.com/office/drawing/2014/main" id="{23C59602-49C8-4590-A497-D63575919121}"/>
                  </a:ext>
                </a:extLst>
              </p:cNvPr>
              <p:cNvSpPr/>
              <p:nvPr/>
            </p:nvSpPr>
            <p:spPr>
              <a:xfrm>
                <a:off x="4323350" y="3812225"/>
                <a:ext cx="39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114"/>
                      <a:pt x="504" y="214"/>
                      <a:pt x="755" y="290"/>
                    </a:cubicBezTo>
                    <a:cubicBezTo>
                      <a:pt x="1019" y="378"/>
                      <a:pt x="1283" y="466"/>
                      <a:pt x="1560" y="529"/>
                    </a:cubicBezTo>
                    <a:cubicBezTo>
                      <a:pt x="1308" y="416"/>
                      <a:pt x="1057" y="315"/>
                      <a:pt x="805" y="252"/>
                    </a:cubicBezTo>
                    <a:cubicBezTo>
                      <a:pt x="541" y="151"/>
                      <a:pt x="277" y="63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12;p25">
                <a:extLst>
                  <a:ext uri="{FF2B5EF4-FFF2-40B4-BE49-F238E27FC236}">
                    <a16:creationId xmlns:a16="http://schemas.microsoft.com/office/drawing/2014/main" id="{D194BBD9-EFA6-4EED-B183-7DBAECD6F7EA}"/>
                  </a:ext>
                </a:extLst>
              </p:cNvPr>
              <p:cNvSpPr/>
              <p:nvPr/>
            </p:nvSpPr>
            <p:spPr>
              <a:xfrm>
                <a:off x="4318000" y="3817575"/>
                <a:ext cx="390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5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52" y="113"/>
                      <a:pt x="504" y="202"/>
                      <a:pt x="755" y="277"/>
                    </a:cubicBezTo>
                    <a:cubicBezTo>
                      <a:pt x="1019" y="378"/>
                      <a:pt x="1284" y="453"/>
                      <a:pt x="1560" y="516"/>
                    </a:cubicBezTo>
                    <a:cubicBezTo>
                      <a:pt x="1321" y="415"/>
                      <a:pt x="1057" y="315"/>
                      <a:pt x="806" y="239"/>
                    </a:cubicBezTo>
                    <a:cubicBezTo>
                      <a:pt x="542" y="139"/>
                      <a:pt x="278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13;p25">
                <a:extLst>
                  <a:ext uri="{FF2B5EF4-FFF2-40B4-BE49-F238E27FC236}">
                    <a16:creationId xmlns:a16="http://schemas.microsoft.com/office/drawing/2014/main" id="{4CD789CF-A556-4DEC-92BF-04BC11ED952D}"/>
                  </a:ext>
                </a:extLst>
              </p:cNvPr>
              <p:cNvSpPr/>
              <p:nvPr/>
            </p:nvSpPr>
            <p:spPr>
              <a:xfrm>
                <a:off x="4312975" y="3822925"/>
                <a:ext cx="39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29" extrusionOk="0">
                    <a:moveTo>
                      <a:pt x="1" y="0"/>
                    </a:moveTo>
                    <a:cubicBezTo>
                      <a:pt x="240" y="113"/>
                      <a:pt x="491" y="214"/>
                      <a:pt x="755" y="289"/>
                    </a:cubicBezTo>
                    <a:cubicBezTo>
                      <a:pt x="1019" y="377"/>
                      <a:pt x="1283" y="465"/>
                      <a:pt x="1560" y="528"/>
                    </a:cubicBezTo>
                    <a:cubicBezTo>
                      <a:pt x="1308" y="415"/>
                      <a:pt x="1057" y="314"/>
                      <a:pt x="793" y="239"/>
                    </a:cubicBezTo>
                    <a:cubicBezTo>
                      <a:pt x="529" y="151"/>
                      <a:pt x="265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14;p25">
                <a:extLst>
                  <a:ext uri="{FF2B5EF4-FFF2-40B4-BE49-F238E27FC236}">
                    <a16:creationId xmlns:a16="http://schemas.microsoft.com/office/drawing/2014/main" id="{C27FA9C9-BE92-4BEC-AB36-B272B77C7FF5}"/>
                  </a:ext>
                </a:extLst>
              </p:cNvPr>
              <p:cNvSpPr/>
              <p:nvPr/>
            </p:nvSpPr>
            <p:spPr>
              <a:xfrm>
                <a:off x="3971900" y="3817575"/>
                <a:ext cx="287650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11506" h="4226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0" y="13"/>
                      <a:pt x="2452" y="969"/>
                      <a:pt x="5571" y="2125"/>
                    </a:cubicBezTo>
                    <a:cubicBezTo>
                      <a:pt x="8769" y="3287"/>
                      <a:pt x="11445" y="4226"/>
                      <a:pt x="11493" y="4226"/>
                    </a:cubicBezTo>
                    <a:cubicBezTo>
                      <a:pt x="11493" y="4226"/>
                      <a:pt x="11493" y="4226"/>
                      <a:pt x="11493" y="4225"/>
                    </a:cubicBezTo>
                    <a:cubicBezTo>
                      <a:pt x="11506" y="4213"/>
                      <a:pt x="8840" y="3257"/>
                      <a:pt x="5621" y="2088"/>
                    </a:cubicBezTo>
                    <a:cubicBezTo>
                      <a:pt x="2502" y="918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15;p25">
                <a:extLst>
                  <a:ext uri="{FF2B5EF4-FFF2-40B4-BE49-F238E27FC236}">
                    <a16:creationId xmlns:a16="http://schemas.microsoft.com/office/drawing/2014/main" id="{14EA6287-A13D-41D7-895B-DB3182444B25}"/>
                  </a:ext>
                </a:extLst>
              </p:cNvPr>
              <p:cNvSpPr/>
              <p:nvPr/>
            </p:nvSpPr>
            <p:spPr>
              <a:xfrm>
                <a:off x="4026275" y="3848375"/>
                <a:ext cx="137100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2039" extrusionOk="0">
                    <a:moveTo>
                      <a:pt x="14" y="0"/>
                    </a:moveTo>
                    <a:cubicBezTo>
                      <a:pt x="14" y="0"/>
                      <a:pt x="13" y="0"/>
                      <a:pt x="13" y="1"/>
                    </a:cubicBezTo>
                    <a:cubicBezTo>
                      <a:pt x="0" y="13"/>
                      <a:pt x="1183" y="478"/>
                      <a:pt x="2691" y="1044"/>
                    </a:cubicBezTo>
                    <a:cubicBezTo>
                      <a:pt x="4180" y="1590"/>
                      <a:pt x="5424" y="2038"/>
                      <a:pt x="5469" y="2038"/>
                    </a:cubicBezTo>
                    <a:cubicBezTo>
                      <a:pt x="5470" y="2038"/>
                      <a:pt x="5470" y="2038"/>
                      <a:pt x="5471" y="2038"/>
                    </a:cubicBezTo>
                    <a:cubicBezTo>
                      <a:pt x="5483" y="2025"/>
                      <a:pt x="4251" y="1572"/>
                      <a:pt x="2729" y="1007"/>
                    </a:cubicBezTo>
                    <a:cubicBezTo>
                      <a:pt x="1241" y="436"/>
                      <a:pt x="5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16;p25">
                <a:extLst>
                  <a:ext uri="{FF2B5EF4-FFF2-40B4-BE49-F238E27FC236}">
                    <a16:creationId xmlns:a16="http://schemas.microsoft.com/office/drawing/2014/main" id="{3D44F53E-2AD5-42D7-AF1A-41DABD1E9954}"/>
                  </a:ext>
                </a:extLst>
              </p:cNvPr>
              <p:cNvSpPr/>
              <p:nvPr/>
            </p:nvSpPr>
            <p:spPr>
              <a:xfrm>
                <a:off x="3945175" y="3853550"/>
                <a:ext cx="115075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908" extrusionOk="0">
                    <a:moveTo>
                      <a:pt x="1057" y="1"/>
                    </a:moveTo>
                    <a:cubicBezTo>
                      <a:pt x="844" y="1"/>
                      <a:pt x="633" y="49"/>
                      <a:pt x="440" y="146"/>
                    </a:cubicBezTo>
                    <a:cubicBezTo>
                      <a:pt x="390" y="171"/>
                      <a:pt x="340" y="196"/>
                      <a:pt x="302" y="221"/>
                    </a:cubicBezTo>
                    <a:cubicBezTo>
                      <a:pt x="0" y="435"/>
                      <a:pt x="38" y="724"/>
                      <a:pt x="403" y="850"/>
                    </a:cubicBezTo>
                    <a:lnTo>
                      <a:pt x="1974" y="1428"/>
                    </a:lnTo>
                    <a:lnTo>
                      <a:pt x="3094" y="1843"/>
                    </a:lnTo>
                    <a:lnTo>
                      <a:pt x="3119" y="1843"/>
                    </a:lnTo>
                    <a:cubicBezTo>
                      <a:pt x="3256" y="1886"/>
                      <a:pt x="3396" y="1907"/>
                      <a:pt x="3535" y="1907"/>
                    </a:cubicBezTo>
                    <a:cubicBezTo>
                      <a:pt x="3804" y="1907"/>
                      <a:pt x="4069" y="1829"/>
                      <a:pt x="4301" y="1680"/>
                    </a:cubicBezTo>
                    <a:cubicBezTo>
                      <a:pt x="4603" y="1466"/>
                      <a:pt x="4540" y="1177"/>
                      <a:pt x="4175" y="1051"/>
                    </a:cubicBezTo>
                    <a:lnTo>
                      <a:pt x="2628" y="473"/>
                    </a:lnTo>
                    <a:lnTo>
                      <a:pt x="1497" y="70"/>
                    </a:lnTo>
                    <a:cubicBezTo>
                      <a:pt x="1353" y="24"/>
                      <a:pt x="1204" y="1"/>
                      <a:pt x="105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17;p25">
                <a:extLst>
                  <a:ext uri="{FF2B5EF4-FFF2-40B4-BE49-F238E27FC236}">
                    <a16:creationId xmlns:a16="http://schemas.microsoft.com/office/drawing/2014/main" id="{6236440F-8A08-4886-AA80-2F40933ED47E}"/>
                  </a:ext>
                </a:extLst>
              </p:cNvPr>
              <p:cNvSpPr/>
              <p:nvPr/>
            </p:nvSpPr>
            <p:spPr>
              <a:xfrm>
                <a:off x="4069025" y="3898125"/>
                <a:ext cx="1160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1972" extrusionOk="0">
                    <a:moveTo>
                      <a:pt x="1009" y="0"/>
                    </a:moveTo>
                    <a:cubicBezTo>
                      <a:pt x="954" y="0"/>
                      <a:pt x="898" y="4"/>
                      <a:pt x="843" y="10"/>
                    </a:cubicBezTo>
                    <a:cubicBezTo>
                      <a:pt x="642" y="35"/>
                      <a:pt x="441" y="98"/>
                      <a:pt x="265" y="199"/>
                    </a:cubicBezTo>
                    <a:cubicBezTo>
                      <a:pt x="139" y="262"/>
                      <a:pt x="51" y="375"/>
                      <a:pt x="13" y="513"/>
                    </a:cubicBezTo>
                    <a:cubicBezTo>
                      <a:pt x="1" y="626"/>
                      <a:pt x="51" y="739"/>
                      <a:pt x="164" y="802"/>
                    </a:cubicBezTo>
                    <a:cubicBezTo>
                      <a:pt x="214" y="840"/>
                      <a:pt x="290" y="878"/>
                      <a:pt x="353" y="903"/>
                    </a:cubicBezTo>
                    <a:lnTo>
                      <a:pt x="567" y="978"/>
                    </a:lnTo>
                    <a:lnTo>
                      <a:pt x="981" y="1129"/>
                    </a:lnTo>
                    <a:lnTo>
                      <a:pt x="1723" y="1381"/>
                    </a:lnTo>
                    <a:lnTo>
                      <a:pt x="2805" y="1758"/>
                    </a:lnTo>
                    <a:lnTo>
                      <a:pt x="3107" y="1859"/>
                    </a:lnTo>
                    <a:cubicBezTo>
                      <a:pt x="3144" y="1871"/>
                      <a:pt x="3170" y="1884"/>
                      <a:pt x="3207" y="1896"/>
                    </a:cubicBezTo>
                    <a:cubicBezTo>
                      <a:pt x="3182" y="1871"/>
                      <a:pt x="3144" y="1859"/>
                      <a:pt x="3119" y="1846"/>
                    </a:cubicBezTo>
                    <a:lnTo>
                      <a:pt x="2830" y="1745"/>
                    </a:lnTo>
                    <a:lnTo>
                      <a:pt x="1761" y="1356"/>
                    </a:lnTo>
                    <a:lnTo>
                      <a:pt x="1019" y="1091"/>
                    </a:lnTo>
                    <a:lnTo>
                      <a:pt x="617" y="953"/>
                    </a:lnTo>
                    <a:lnTo>
                      <a:pt x="403" y="865"/>
                    </a:lnTo>
                    <a:cubicBezTo>
                      <a:pt x="340" y="853"/>
                      <a:pt x="277" y="815"/>
                      <a:pt x="227" y="777"/>
                    </a:cubicBezTo>
                    <a:cubicBezTo>
                      <a:pt x="139" y="714"/>
                      <a:pt x="76" y="614"/>
                      <a:pt x="89" y="500"/>
                    </a:cubicBezTo>
                    <a:cubicBezTo>
                      <a:pt x="126" y="387"/>
                      <a:pt x="214" y="274"/>
                      <a:pt x="328" y="224"/>
                    </a:cubicBezTo>
                    <a:cubicBezTo>
                      <a:pt x="491" y="136"/>
                      <a:pt x="667" y="73"/>
                      <a:pt x="856" y="60"/>
                    </a:cubicBezTo>
                    <a:cubicBezTo>
                      <a:pt x="898" y="58"/>
                      <a:pt x="941" y="56"/>
                      <a:pt x="983" y="56"/>
                    </a:cubicBezTo>
                    <a:cubicBezTo>
                      <a:pt x="1129" y="56"/>
                      <a:pt x="1273" y="74"/>
                      <a:pt x="1409" y="123"/>
                    </a:cubicBezTo>
                    <a:cubicBezTo>
                      <a:pt x="2101" y="362"/>
                      <a:pt x="2742" y="588"/>
                      <a:pt x="3346" y="802"/>
                    </a:cubicBezTo>
                    <a:lnTo>
                      <a:pt x="4201" y="1104"/>
                    </a:lnTo>
                    <a:cubicBezTo>
                      <a:pt x="4465" y="1192"/>
                      <a:pt x="4590" y="1356"/>
                      <a:pt x="4565" y="1506"/>
                    </a:cubicBezTo>
                    <a:cubicBezTo>
                      <a:pt x="4540" y="1645"/>
                      <a:pt x="4389" y="1783"/>
                      <a:pt x="4213" y="1846"/>
                    </a:cubicBezTo>
                    <a:cubicBezTo>
                      <a:pt x="4037" y="1921"/>
                      <a:pt x="3861" y="1959"/>
                      <a:pt x="3672" y="1959"/>
                    </a:cubicBezTo>
                    <a:cubicBezTo>
                      <a:pt x="3559" y="1959"/>
                      <a:pt x="3434" y="1947"/>
                      <a:pt x="3320" y="1921"/>
                    </a:cubicBezTo>
                    <a:cubicBezTo>
                      <a:pt x="3245" y="1909"/>
                      <a:pt x="3220" y="1896"/>
                      <a:pt x="3207" y="1896"/>
                    </a:cubicBezTo>
                    <a:cubicBezTo>
                      <a:pt x="3245" y="1909"/>
                      <a:pt x="3283" y="1921"/>
                      <a:pt x="3320" y="1934"/>
                    </a:cubicBezTo>
                    <a:cubicBezTo>
                      <a:pt x="3434" y="1959"/>
                      <a:pt x="3547" y="1972"/>
                      <a:pt x="3672" y="1972"/>
                    </a:cubicBezTo>
                    <a:cubicBezTo>
                      <a:pt x="3861" y="1972"/>
                      <a:pt x="4050" y="1934"/>
                      <a:pt x="4238" y="1871"/>
                    </a:cubicBezTo>
                    <a:cubicBezTo>
                      <a:pt x="4427" y="1796"/>
                      <a:pt x="4603" y="1657"/>
                      <a:pt x="4628" y="1506"/>
                    </a:cubicBezTo>
                    <a:cubicBezTo>
                      <a:pt x="4641" y="1418"/>
                      <a:pt x="4616" y="1330"/>
                      <a:pt x="4553" y="1268"/>
                    </a:cubicBezTo>
                    <a:cubicBezTo>
                      <a:pt x="4465" y="1167"/>
                      <a:pt x="4364" y="1104"/>
                      <a:pt x="4238" y="1066"/>
                    </a:cubicBezTo>
                    <a:lnTo>
                      <a:pt x="3396" y="765"/>
                    </a:lnTo>
                    <a:lnTo>
                      <a:pt x="1472" y="73"/>
                    </a:lnTo>
                    <a:cubicBezTo>
                      <a:pt x="1323" y="26"/>
                      <a:pt x="1167" y="0"/>
                      <a:pt x="100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18;p25">
                <a:extLst>
                  <a:ext uri="{FF2B5EF4-FFF2-40B4-BE49-F238E27FC236}">
                    <a16:creationId xmlns:a16="http://schemas.microsoft.com/office/drawing/2014/main" id="{C9970CFC-DA4A-4431-832A-DF19644C3949}"/>
                  </a:ext>
                </a:extLst>
              </p:cNvPr>
              <p:cNvSpPr/>
              <p:nvPr/>
            </p:nvSpPr>
            <p:spPr>
              <a:xfrm>
                <a:off x="3913725" y="3903075"/>
                <a:ext cx="21537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3057" extrusionOk="0">
                    <a:moveTo>
                      <a:pt x="13" y="1"/>
                    </a:moveTo>
                    <a:cubicBezTo>
                      <a:pt x="1" y="13"/>
                      <a:pt x="1510" y="579"/>
                      <a:pt x="3534" y="1308"/>
                    </a:cubicBezTo>
                    <a:lnTo>
                      <a:pt x="4201" y="1547"/>
                    </a:lnTo>
                    <a:cubicBezTo>
                      <a:pt x="6581" y="2382"/>
                      <a:pt x="8553" y="3056"/>
                      <a:pt x="8601" y="3056"/>
                    </a:cubicBezTo>
                    <a:cubicBezTo>
                      <a:pt x="8601" y="3056"/>
                      <a:pt x="8602" y="3056"/>
                      <a:pt x="8602" y="3056"/>
                    </a:cubicBezTo>
                    <a:cubicBezTo>
                      <a:pt x="8614" y="3044"/>
                      <a:pt x="6653" y="2352"/>
                      <a:pt x="4251" y="1510"/>
                    </a:cubicBezTo>
                    <a:lnTo>
                      <a:pt x="3547" y="1258"/>
                    </a:lnTo>
                    <a:cubicBezTo>
                      <a:pt x="1547" y="52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19;p25">
                <a:extLst>
                  <a:ext uri="{FF2B5EF4-FFF2-40B4-BE49-F238E27FC236}">
                    <a16:creationId xmlns:a16="http://schemas.microsoft.com/office/drawing/2014/main" id="{F5111880-3FA9-4D05-8A6B-750E37E037A3}"/>
                  </a:ext>
                </a:extLst>
              </p:cNvPr>
              <p:cNvSpPr/>
              <p:nvPr/>
            </p:nvSpPr>
            <p:spPr>
              <a:xfrm>
                <a:off x="3902725" y="3912500"/>
                <a:ext cx="21662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3070" extrusionOk="0">
                    <a:moveTo>
                      <a:pt x="13" y="1"/>
                    </a:moveTo>
                    <a:lnTo>
                      <a:pt x="13" y="1"/>
                    </a:lnTo>
                    <a:cubicBezTo>
                      <a:pt x="1" y="13"/>
                      <a:pt x="1635" y="617"/>
                      <a:pt x="3786" y="1397"/>
                    </a:cubicBezTo>
                    <a:lnTo>
                      <a:pt x="4213" y="1548"/>
                    </a:lnTo>
                    <a:cubicBezTo>
                      <a:pt x="6605" y="2395"/>
                      <a:pt x="8578" y="3069"/>
                      <a:pt x="8638" y="3069"/>
                    </a:cubicBezTo>
                    <a:cubicBezTo>
                      <a:pt x="8639" y="3069"/>
                      <a:pt x="8639" y="3069"/>
                      <a:pt x="8639" y="3069"/>
                    </a:cubicBezTo>
                    <a:cubicBezTo>
                      <a:pt x="8665" y="3057"/>
                      <a:pt x="6678" y="2365"/>
                      <a:pt x="4276" y="1510"/>
                    </a:cubicBezTo>
                    <a:lnTo>
                      <a:pt x="3811" y="1346"/>
                    </a:lnTo>
                    <a:cubicBezTo>
                      <a:pt x="1673" y="57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20;p25">
                <a:extLst>
                  <a:ext uri="{FF2B5EF4-FFF2-40B4-BE49-F238E27FC236}">
                    <a16:creationId xmlns:a16="http://schemas.microsoft.com/office/drawing/2014/main" id="{98AE1673-BDB3-459C-BC77-70AF1BE86D0E}"/>
                  </a:ext>
                </a:extLst>
              </p:cNvPr>
              <p:cNvSpPr/>
              <p:nvPr/>
            </p:nvSpPr>
            <p:spPr>
              <a:xfrm>
                <a:off x="3954900" y="3945200"/>
                <a:ext cx="943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1322" extrusionOk="0">
                    <a:moveTo>
                      <a:pt x="16" y="0"/>
                    </a:moveTo>
                    <a:cubicBezTo>
                      <a:pt x="15" y="0"/>
                      <a:pt x="14" y="0"/>
                      <a:pt x="14" y="1"/>
                    </a:cubicBezTo>
                    <a:cubicBezTo>
                      <a:pt x="1" y="13"/>
                      <a:pt x="592" y="227"/>
                      <a:pt x="1397" y="516"/>
                    </a:cubicBezTo>
                    <a:lnTo>
                      <a:pt x="1849" y="680"/>
                    </a:lnTo>
                    <a:cubicBezTo>
                      <a:pt x="2859" y="1037"/>
                      <a:pt x="3712" y="1321"/>
                      <a:pt x="3759" y="1321"/>
                    </a:cubicBezTo>
                    <a:cubicBezTo>
                      <a:pt x="3760" y="1321"/>
                      <a:pt x="3761" y="1321"/>
                      <a:pt x="3761" y="1321"/>
                    </a:cubicBezTo>
                    <a:cubicBezTo>
                      <a:pt x="3773" y="1308"/>
                      <a:pt x="2944" y="1007"/>
                      <a:pt x="1900" y="642"/>
                    </a:cubicBezTo>
                    <a:lnTo>
                      <a:pt x="1447" y="491"/>
                    </a:lnTo>
                    <a:cubicBezTo>
                      <a:pt x="654" y="198"/>
                      <a:pt x="62" y="0"/>
                      <a:pt x="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21;p25">
                <a:extLst>
                  <a:ext uri="{FF2B5EF4-FFF2-40B4-BE49-F238E27FC236}">
                    <a16:creationId xmlns:a16="http://schemas.microsoft.com/office/drawing/2014/main" id="{75F70A14-DEE1-4BC3-97FB-27B17A17F070}"/>
                  </a:ext>
                </a:extLst>
              </p:cNvPr>
              <p:cNvSpPr/>
              <p:nvPr/>
            </p:nvSpPr>
            <p:spPr>
              <a:xfrm>
                <a:off x="4058025" y="3818525"/>
                <a:ext cx="168525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6741" h="2666" extrusionOk="0">
                    <a:moveTo>
                      <a:pt x="504" y="0"/>
                    </a:moveTo>
                    <a:lnTo>
                      <a:pt x="1" y="377"/>
                    </a:lnTo>
                    <a:lnTo>
                      <a:pt x="6250" y="2666"/>
                    </a:lnTo>
                    <a:lnTo>
                      <a:pt x="6741" y="2289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22;p25">
                <a:extLst>
                  <a:ext uri="{FF2B5EF4-FFF2-40B4-BE49-F238E27FC236}">
                    <a16:creationId xmlns:a16="http://schemas.microsoft.com/office/drawing/2014/main" id="{B0BDA4F6-88ED-4A6B-B3E4-90951A0D760B}"/>
                  </a:ext>
                </a:extLst>
              </p:cNvPr>
              <p:cNvSpPr/>
              <p:nvPr/>
            </p:nvSpPr>
            <p:spPr>
              <a:xfrm>
                <a:off x="3696825" y="3871650"/>
                <a:ext cx="1480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53" extrusionOk="0">
                    <a:moveTo>
                      <a:pt x="591" y="0"/>
                    </a:moveTo>
                    <a:lnTo>
                      <a:pt x="0" y="403"/>
                    </a:lnTo>
                    <a:cubicBezTo>
                      <a:pt x="0" y="415"/>
                      <a:pt x="13" y="440"/>
                      <a:pt x="13" y="453"/>
                    </a:cubicBezTo>
                    <a:lnTo>
                      <a:pt x="63" y="403"/>
                    </a:lnTo>
                    <a:cubicBezTo>
                      <a:pt x="214" y="302"/>
                      <a:pt x="390" y="164"/>
                      <a:pt x="5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23;p25">
                <a:extLst>
                  <a:ext uri="{FF2B5EF4-FFF2-40B4-BE49-F238E27FC236}">
                    <a16:creationId xmlns:a16="http://schemas.microsoft.com/office/drawing/2014/main" id="{E919D1A9-5E51-4B95-A8AD-00FEDFC5B9F6}"/>
                  </a:ext>
                </a:extLst>
              </p:cNvPr>
              <p:cNvSpPr/>
              <p:nvPr/>
            </p:nvSpPr>
            <p:spPr>
              <a:xfrm>
                <a:off x="3729200" y="3775125"/>
                <a:ext cx="211900" cy="170125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6805" extrusionOk="0">
                    <a:moveTo>
                      <a:pt x="7595" y="982"/>
                    </a:moveTo>
                    <a:lnTo>
                      <a:pt x="7595" y="982"/>
                    </a:lnTo>
                    <a:cubicBezTo>
                      <a:pt x="7558" y="1057"/>
                      <a:pt x="7507" y="1120"/>
                      <a:pt x="7457" y="1170"/>
                    </a:cubicBezTo>
                    <a:lnTo>
                      <a:pt x="7306" y="1359"/>
                    </a:lnTo>
                    <a:cubicBezTo>
                      <a:pt x="7269" y="1397"/>
                      <a:pt x="7243" y="1434"/>
                      <a:pt x="7218" y="1472"/>
                    </a:cubicBezTo>
                    <a:cubicBezTo>
                      <a:pt x="7193" y="1510"/>
                      <a:pt x="7218" y="1547"/>
                      <a:pt x="7269" y="1547"/>
                    </a:cubicBezTo>
                    <a:cubicBezTo>
                      <a:pt x="7319" y="1535"/>
                      <a:pt x="7369" y="1497"/>
                      <a:pt x="7407" y="1459"/>
                    </a:cubicBezTo>
                    <a:cubicBezTo>
                      <a:pt x="7457" y="1422"/>
                      <a:pt x="7495" y="1397"/>
                      <a:pt x="7533" y="1359"/>
                    </a:cubicBezTo>
                    <a:cubicBezTo>
                      <a:pt x="7608" y="1296"/>
                      <a:pt x="7683" y="1233"/>
                      <a:pt x="7734" y="1183"/>
                    </a:cubicBezTo>
                    <a:cubicBezTo>
                      <a:pt x="7797" y="1120"/>
                      <a:pt x="7860" y="1070"/>
                      <a:pt x="7935" y="1019"/>
                    </a:cubicBezTo>
                    <a:lnTo>
                      <a:pt x="7935" y="1019"/>
                    </a:lnTo>
                    <a:cubicBezTo>
                      <a:pt x="7885" y="1082"/>
                      <a:pt x="7834" y="1145"/>
                      <a:pt x="7772" y="1195"/>
                    </a:cubicBezTo>
                    <a:cubicBezTo>
                      <a:pt x="7734" y="1233"/>
                      <a:pt x="7696" y="1283"/>
                      <a:pt x="7646" y="1321"/>
                    </a:cubicBezTo>
                    <a:cubicBezTo>
                      <a:pt x="7621" y="1346"/>
                      <a:pt x="7595" y="1371"/>
                      <a:pt x="7583" y="1397"/>
                    </a:cubicBezTo>
                    <a:cubicBezTo>
                      <a:pt x="7570" y="1434"/>
                      <a:pt x="7545" y="1472"/>
                      <a:pt x="7558" y="1510"/>
                    </a:cubicBezTo>
                    <a:cubicBezTo>
                      <a:pt x="7563" y="1526"/>
                      <a:pt x="7566" y="1530"/>
                      <a:pt x="7571" y="1530"/>
                    </a:cubicBezTo>
                    <a:cubicBezTo>
                      <a:pt x="7577" y="1530"/>
                      <a:pt x="7586" y="1522"/>
                      <a:pt x="7608" y="1522"/>
                    </a:cubicBezTo>
                    <a:cubicBezTo>
                      <a:pt x="7633" y="1497"/>
                      <a:pt x="7671" y="1485"/>
                      <a:pt x="7696" y="1459"/>
                    </a:cubicBezTo>
                    <a:cubicBezTo>
                      <a:pt x="7847" y="1371"/>
                      <a:pt x="7985" y="1258"/>
                      <a:pt x="8124" y="1145"/>
                    </a:cubicBezTo>
                    <a:lnTo>
                      <a:pt x="8124" y="1145"/>
                    </a:lnTo>
                    <a:cubicBezTo>
                      <a:pt x="8023" y="1296"/>
                      <a:pt x="7897" y="1409"/>
                      <a:pt x="7734" y="1497"/>
                    </a:cubicBezTo>
                    <a:cubicBezTo>
                      <a:pt x="7709" y="1510"/>
                      <a:pt x="7671" y="1535"/>
                      <a:pt x="7633" y="1547"/>
                    </a:cubicBezTo>
                    <a:cubicBezTo>
                      <a:pt x="7608" y="1560"/>
                      <a:pt x="7570" y="1560"/>
                      <a:pt x="7545" y="1560"/>
                    </a:cubicBezTo>
                    <a:cubicBezTo>
                      <a:pt x="7520" y="1560"/>
                      <a:pt x="7507" y="1547"/>
                      <a:pt x="7495" y="1522"/>
                    </a:cubicBezTo>
                    <a:cubicBezTo>
                      <a:pt x="7495" y="1497"/>
                      <a:pt x="7495" y="1472"/>
                      <a:pt x="7507" y="1447"/>
                    </a:cubicBezTo>
                    <a:lnTo>
                      <a:pt x="7507" y="1447"/>
                    </a:lnTo>
                    <a:cubicBezTo>
                      <a:pt x="7495" y="1472"/>
                      <a:pt x="7470" y="1485"/>
                      <a:pt x="7457" y="1497"/>
                    </a:cubicBezTo>
                    <a:cubicBezTo>
                      <a:pt x="7394" y="1547"/>
                      <a:pt x="7331" y="1585"/>
                      <a:pt x="7256" y="1598"/>
                    </a:cubicBezTo>
                    <a:cubicBezTo>
                      <a:pt x="7247" y="1601"/>
                      <a:pt x="7237" y="1602"/>
                      <a:pt x="7228" y="1602"/>
                    </a:cubicBezTo>
                    <a:cubicBezTo>
                      <a:pt x="7200" y="1602"/>
                      <a:pt x="7174" y="1588"/>
                      <a:pt x="7155" y="1560"/>
                    </a:cubicBezTo>
                    <a:cubicBezTo>
                      <a:pt x="7130" y="1535"/>
                      <a:pt x="7130" y="1510"/>
                      <a:pt x="7155" y="1485"/>
                    </a:cubicBezTo>
                    <a:cubicBezTo>
                      <a:pt x="7180" y="1447"/>
                      <a:pt x="7218" y="1409"/>
                      <a:pt x="7243" y="1371"/>
                    </a:cubicBezTo>
                    <a:lnTo>
                      <a:pt x="7419" y="1170"/>
                    </a:lnTo>
                    <a:cubicBezTo>
                      <a:pt x="7482" y="1107"/>
                      <a:pt x="7533" y="1044"/>
                      <a:pt x="7595" y="982"/>
                    </a:cubicBezTo>
                    <a:close/>
                    <a:moveTo>
                      <a:pt x="7279" y="1064"/>
                    </a:moveTo>
                    <a:cubicBezTo>
                      <a:pt x="7309" y="1064"/>
                      <a:pt x="7342" y="1073"/>
                      <a:pt x="7369" y="1082"/>
                    </a:cubicBezTo>
                    <a:cubicBezTo>
                      <a:pt x="7407" y="1095"/>
                      <a:pt x="7419" y="1132"/>
                      <a:pt x="7407" y="1170"/>
                    </a:cubicBezTo>
                    <a:cubicBezTo>
                      <a:pt x="7357" y="1220"/>
                      <a:pt x="7306" y="1258"/>
                      <a:pt x="7243" y="1283"/>
                    </a:cubicBezTo>
                    <a:cubicBezTo>
                      <a:pt x="7193" y="1321"/>
                      <a:pt x="7130" y="1346"/>
                      <a:pt x="7092" y="1371"/>
                    </a:cubicBezTo>
                    <a:cubicBezTo>
                      <a:pt x="7017" y="1409"/>
                      <a:pt x="6942" y="1434"/>
                      <a:pt x="6879" y="1459"/>
                    </a:cubicBezTo>
                    <a:cubicBezTo>
                      <a:pt x="6967" y="1485"/>
                      <a:pt x="7055" y="1535"/>
                      <a:pt x="7118" y="1598"/>
                    </a:cubicBezTo>
                    <a:cubicBezTo>
                      <a:pt x="7218" y="1723"/>
                      <a:pt x="7180" y="1837"/>
                      <a:pt x="7168" y="1837"/>
                    </a:cubicBezTo>
                    <a:cubicBezTo>
                      <a:pt x="7155" y="1837"/>
                      <a:pt x="7155" y="1736"/>
                      <a:pt x="7055" y="1623"/>
                    </a:cubicBezTo>
                    <a:cubicBezTo>
                      <a:pt x="7004" y="1560"/>
                      <a:pt x="6929" y="1510"/>
                      <a:pt x="6854" y="1472"/>
                    </a:cubicBezTo>
                    <a:cubicBezTo>
                      <a:pt x="6828" y="1485"/>
                      <a:pt x="6803" y="1485"/>
                      <a:pt x="6791" y="1497"/>
                    </a:cubicBezTo>
                    <a:cubicBezTo>
                      <a:pt x="6690" y="1535"/>
                      <a:pt x="6589" y="1560"/>
                      <a:pt x="6489" y="1573"/>
                    </a:cubicBezTo>
                    <a:cubicBezTo>
                      <a:pt x="6489" y="1573"/>
                      <a:pt x="6589" y="1535"/>
                      <a:pt x="6766" y="1472"/>
                    </a:cubicBezTo>
                    <a:cubicBezTo>
                      <a:pt x="6854" y="1434"/>
                      <a:pt x="6954" y="1397"/>
                      <a:pt x="7055" y="1346"/>
                    </a:cubicBezTo>
                    <a:cubicBezTo>
                      <a:pt x="7105" y="1321"/>
                      <a:pt x="7168" y="1283"/>
                      <a:pt x="7218" y="1258"/>
                    </a:cubicBezTo>
                    <a:cubicBezTo>
                      <a:pt x="7269" y="1233"/>
                      <a:pt x="7306" y="1195"/>
                      <a:pt x="7344" y="1158"/>
                    </a:cubicBezTo>
                    <a:cubicBezTo>
                      <a:pt x="7357" y="1145"/>
                      <a:pt x="7344" y="1120"/>
                      <a:pt x="7331" y="1107"/>
                    </a:cubicBezTo>
                    <a:cubicBezTo>
                      <a:pt x="7306" y="1107"/>
                      <a:pt x="7287" y="1102"/>
                      <a:pt x="7269" y="1102"/>
                    </a:cubicBezTo>
                    <a:cubicBezTo>
                      <a:pt x="7260" y="1102"/>
                      <a:pt x="7252" y="1103"/>
                      <a:pt x="7243" y="1107"/>
                    </a:cubicBezTo>
                    <a:cubicBezTo>
                      <a:pt x="7168" y="1107"/>
                      <a:pt x="7092" y="1120"/>
                      <a:pt x="7017" y="1145"/>
                    </a:cubicBezTo>
                    <a:cubicBezTo>
                      <a:pt x="6904" y="1158"/>
                      <a:pt x="6803" y="1195"/>
                      <a:pt x="6690" y="1246"/>
                    </a:cubicBezTo>
                    <a:lnTo>
                      <a:pt x="6665" y="1258"/>
                    </a:lnTo>
                    <a:lnTo>
                      <a:pt x="6665" y="1246"/>
                    </a:lnTo>
                    <a:cubicBezTo>
                      <a:pt x="6665" y="1158"/>
                      <a:pt x="6615" y="1120"/>
                      <a:pt x="6615" y="1120"/>
                    </a:cubicBezTo>
                    <a:lnTo>
                      <a:pt x="6615" y="1120"/>
                    </a:lnTo>
                    <a:cubicBezTo>
                      <a:pt x="6665" y="1132"/>
                      <a:pt x="6690" y="1170"/>
                      <a:pt x="6703" y="1220"/>
                    </a:cubicBezTo>
                    <a:cubicBezTo>
                      <a:pt x="6803" y="1170"/>
                      <a:pt x="6904" y="1132"/>
                      <a:pt x="7017" y="1107"/>
                    </a:cubicBezTo>
                    <a:cubicBezTo>
                      <a:pt x="7092" y="1082"/>
                      <a:pt x="7168" y="1070"/>
                      <a:pt x="7243" y="1070"/>
                    </a:cubicBezTo>
                    <a:cubicBezTo>
                      <a:pt x="7254" y="1066"/>
                      <a:pt x="7267" y="1064"/>
                      <a:pt x="7279" y="1064"/>
                    </a:cubicBezTo>
                    <a:close/>
                    <a:moveTo>
                      <a:pt x="7897" y="1"/>
                    </a:moveTo>
                    <a:cubicBezTo>
                      <a:pt x="7721" y="1"/>
                      <a:pt x="7709" y="101"/>
                      <a:pt x="7407" y="717"/>
                    </a:cubicBezTo>
                    <a:cubicBezTo>
                      <a:pt x="7407" y="717"/>
                      <a:pt x="7275" y="941"/>
                      <a:pt x="7212" y="941"/>
                    </a:cubicBezTo>
                    <a:cubicBezTo>
                      <a:pt x="7205" y="941"/>
                      <a:pt x="7198" y="938"/>
                      <a:pt x="7193" y="931"/>
                    </a:cubicBezTo>
                    <a:cubicBezTo>
                      <a:pt x="7143" y="868"/>
                      <a:pt x="7294" y="277"/>
                      <a:pt x="7281" y="139"/>
                    </a:cubicBezTo>
                    <a:cubicBezTo>
                      <a:pt x="7281" y="112"/>
                      <a:pt x="7261" y="100"/>
                      <a:pt x="7233" y="100"/>
                    </a:cubicBezTo>
                    <a:cubicBezTo>
                      <a:pt x="7167" y="100"/>
                      <a:pt x="7052" y="167"/>
                      <a:pt x="7017" y="290"/>
                    </a:cubicBezTo>
                    <a:cubicBezTo>
                      <a:pt x="6967" y="504"/>
                      <a:pt x="6891" y="717"/>
                      <a:pt x="6791" y="919"/>
                    </a:cubicBezTo>
                    <a:cubicBezTo>
                      <a:pt x="6766" y="944"/>
                      <a:pt x="6740" y="956"/>
                      <a:pt x="6703" y="969"/>
                    </a:cubicBezTo>
                    <a:cubicBezTo>
                      <a:pt x="6539" y="1044"/>
                      <a:pt x="6401" y="1158"/>
                      <a:pt x="6300" y="1309"/>
                    </a:cubicBezTo>
                    <a:lnTo>
                      <a:pt x="6162" y="1510"/>
                    </a:lnTo>
                    <a:lnTo>
                      <a:pt x="6124" y="1573"/>
                    </a:lnTo>
                    <a:lnTo>
                      <a:pt x="5747" y="1925"/>
                    </a:lnTo>
                    <a:lnTo>
                      <a:pt x="2792" y="4729"/>
                    </a:lnTo>
                    <a:cubicBezTo>
                      <a:pt x="2742" y="4842"/>
                      <a:pt x="2691" y="4955"/>
                      <a:pt x="2641" y="5068"/>
                    </a:cubicBezTo>
                    <a:cubicBezTo>
                      <a:pt x="2591" y="5194"/>
                      <a:pt x="2540" y="5307"/>
                      <a:pt x="2478" y="5420"/>
                    </a:cubicBezTo>
                    <a:cubicBezTo>
                      <a:pt x="2478" y="5295"/>
                      <a:pt x="2515" y="5182"/>
                      <a:pt x="2578" y="5068"/>
                    </a:cubicBezTo>
                    <a:cubicBezTo>
                      <a:pt x="2628" y="4955"/>
                      <a:pt x="2704" y="4842"/>
                      <a:pt x="2779" y="4741"/>
                    </a:cubicBezTo>
                    <a:lnTo>
                      <a:pt x="2716" y="4339"/>
                    </a:lnTo>
                    <a:lnTo>
                      <a:pt x="642" y="4741"/>
                    </a:lnTo>
                    <a:cubicBezTo>
                      <a:pt x="704" y="4754"/>
                      <a:pt x="755" y="4767"/>
                      <a:pt x="742" y="4767"/>
                    </a:cubicBezTo>
                    <a:cubicBezTo>
                      <a:pt x="711" y="4773"/>
                      <a:pt x="679" y="4776"/>
                      <a:pt x="648" y="4776"/>
                    </a:cubicBezTo>
                    <a:cubicBezTo>
                      <a:pt x="616" y="4776"/>
                      <a:pt x="585" y="4773"/>
                      <a:pt x="554" y="4767"/>
                    </a:cubicBezTo>
                    <a:lnTo>
                      <a:pt x="0" y="4880"/>
                    </a:lnTo>
                    <a:lnTo>
                      <a:pt x="478" y="6137"/>
                    </a:lnTo>
                    <a:cubicBezTo>
                      <a:pt x="604" y="6452"/>
                      <a:pt x="981" y="6691"/>
                      <a:pt x="1509" y="6766"/>
                    </a:cubicBezTo>
                    <a:cubicBezTo>
                      <a:pt x="1665" y="6792"/>
                      <a:pt x="1825" y="6805"/>
                      <a:pt x="1987" y="6805"/>
                    </a:cubicBezTo>
                    <a:cubicBezTo>
                      <a:pt x="2753" y="6805"/>
                      <a:pt x="3544" y="6523"/>
                      <a:pt x="3949" y="6087"/>
                    </a:cubicBezTo>
                    <a:lnTo>
                      <a:pt x="7067" y="2503"/>
                    </a:lnTo>
                    <a:lnTo>
                      <a:pt x="7281" y="2252"/>
                    </a:lnTo>
                    <a:lnTo>
                      <a:pt x="7671" y="1799"/>
                    </a:lnTo>
                    <a:cubicBezTo>
                      <a:pt x="7671" y="1799"/>
                      <a:pt x="8476" y="994"/>
                      <a:pt x="8161" y="894"/>
                    </a:cubicBezTo>
                    <a:cubicBezTo>
                      <a:pt x="8161" y="894"/>
                      <a:pt x="8150" y="893"/>
                      <a:pt x="8133" y="893"/>
                    </a:cubicBezTo>
                    <a:cubicBezTo>
                      <a:pt x="8091" y="893"/>
                      <a:pt x="8012" y="899"/>
                      <a:pt x="7985" y="944"/>
                    </a:cubicBezTo>
                    <a:cubicBezTo>
                      <a:pt x="7985" y="944"/>
                      <a:pt x="8010" y="806"/>
                      <a:pt x="7860" y="806"/>
                    </a:cubicBezTo>
                    <a:cubicBezTo>
                      <a:pt x="7772" y="806"/>
                      <a:pt x="7683" y="856"/>
                      <a:pt x="7633" y="931"/>
                    </a:cubicBezTo>
                    <a:cubicBezTo>
                      <a:pt x="7633" y="931"/>
                      <a:pt x="8086" y="13"/>
                      <a:pt x="789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24;p25">
                <a:extLst>
                  <a:ext uri="{FF2B5EF4-FFF2-40B4-BE49-F238E27FC236}">
                    <a16:creationId xmlns:a16="http://schemas.microsoft.com/office/drawing/2014/main" id="{EBF9B455-AF3C-4128-8359-82B6BB7E5931}"/>
                  </a:ext>
                </a:extLst>
              </p:cNvPr>
              <p:cNvSpPr/>
              <p:nvPr/>
            </p:nvSpPr>
            <p:spPr>
              <a:xfrm>
                <a:off x="3891100" y="3801850"/>
                <a:ext cx="236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69" extrusionOk="0">
                    <a:moveTo>
                      <a:pt x="755" y="1"/>
                    </a:moveTo>
                    <a:cubicBezTo>
                      <a:pt x="679" y="13"/>
                      <a:pt x="604" y="26"/>
                      <a:pt x="528" y="38"/>
                    </a:cubicBezTo>
                    <a:cubicBezTo>
                      <a:pt x="415" y="63"/>
                      <a:pt x="315" y="101"/>
                      <a:pt x="214" y="151"/>
                    </a:cubicBezTo>
                    <a:cubicBezTo>
                      <a:pt x="214" y="114"/>
                      <a:pt x="176" y="76"/>
                      <a:pt x="139" y="51"/>
                    </a:cubicBezTo>
                    <a:cubicBezTo>
                      <a:pt x="126" y="51"/>
                      <a:pt x="189" y="89"/>
                      <a:pt x="189" y="177"/>
                    </a:cubicBezTo>
                    <a:lnTo>
                      <a:pt x="189" y="202"/>
                    </a:lnTo>
                    <a:lnTo>
                      <a:pt x="214" y="189"/>
                    </a:lnTo>
                    <a:cubicBezTo>
                      <a:pt x="315" y="139"/>
                      <a:pt x="428" y="101"/>
                      <a:pt x="541" y="76"/>
                    </a:cubicBezTo>
                    <a:cubicBezTo>
                      <a:pt x="604" y="51"/>
                      <a:pt x="679" y="51"/>
                      <a:pt x="755" y="38"/>
                    </a:cubicBezTo>
                    <a:cubicBezTo>
                      <a:pt x="780" y="38"/>
                      <a:pt x="818" y="38"/>
                      <a:pt x="843" y="51"/>
                    </a:cubicBezTo>
                    <a:cubicBezTo>
                      <a:pt x="868" y="51"/>
                      <a:pt x="868" y="76"/>
                      <a:pt x="855" y="89"/>
                    </a:cubicBezTo>
                    <a:cubicBezTo>
                      <a:pt x="818" y="139"/>
                      <a:pt x="780" y="164"/>
                      <a:pt x="730" y="189"/>
                    </a:cubicBezTo>
                    <a:cubicBezTo>
                      <a:pt x="679" y="227"/>
                      <a:pt x="629" y="252"/>
                      <a:pt x="579" y="277"/>
                    </a:cubicBezTo>
                    <a:cubicBezTo>
                      <a:pt x="478" y="328"/>
                      <a:pt x="378" y="365"/>
                      <a:pt x="290" y="403"/>
                    </a:cubicBezTo>
                    <a:cubicBezTo>
                      <a:pt x="113" y="466"/>
                      <a:pt x="0" y="504"/>
                      <a:pt x="0" y="504"/>
                    </a:cubicBezTo>
                    <a:cubicBezTo>
                      <a:pt x="101" y="491"/>
                      <a:pt x="202" y="466"/>
                      <a:pt x="302" y="428"/>
                    </a:cubicBezTo>
                    <a:cubicBezTo>
                      <a:pt x="327" y="416"/>
                      <a:pt x="352" y="416"/>
                      <a:pt x="365" y="403"/>
                    </a:cubicBezTo>
                    <a:cubicBezTo>
                      <a:pt x="440" y="441"/>
                      <a:pt x="516" y="491"/>
                      <a:pt x="579" y="566"/>
                    </a:cubicBezTo>
                    <a:cubicBezTo>
                      <a:pt x="662" y="662"/>
                      <a:pt x="667" y="769"/>
                      <a:pt x="688" y="769"/>
                    </a:cubicBezTo>
                    <a:cubicBezTo>
                      <a:pt x="689" y="769"/>
                      <a:pt x="691" y="768"/>
                      <a:pt x="692" y="768"/>
                    </a:cubicBezTo>
                    <a:cubicBezTo>
                      <a:pt x="704" y="768"/>
                      <a:pt x="742" y="654"/>
                      <a:pt x="629" y="541"/>
                    </a:cubicBezTo>
                    <a:cubicBezTo>
                      <a:pt x="566" y="466"/>
                      <a:pt x="491" y="416"/>
                      <a:pt x="390" y="403"/>
                    </a:cubicBezTo>
                    <a:cubicBezTo>
                      <a:pt x="466" y="365"/>
                      <a:pt x="541" y="340"/>
                      <a:pt x="604" y="302"/>
                    </a:cubicBezTo>
                    <a:cubicBezTo>
                      <a:pt x="667" y="277"/>
                      <a:pt x="717" y="252"/>
                      <a:pt x="767" y="214"/>
                    </a:cubicBezTo>
                    <a:cubicBezTo>
                      <a:pt x="818" y="189"/>
                      <a:pt x="881" y="151"/>
                      <a:pt x="918" y="101"/>
                    </a:cubicBezTo>
                    <a:cubicBezTo>
                      <a:pt x="943" y="63"/>
                      <a:pt x="931" y="26"/>
                      <a:pt x="893" y="13"/>
                    </a:cubicBezTo>
                    <a:cubicBezTo>
                      <a:pt x="843" y="1"/>
                      <a:pt x="805" y="1"/>
                      <a:pt x="75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25;p25">
                <a:extLst>
                  <a:ext uri="{FF2B5EF4-FFF2-40B4-BE49-F238E27FC236}">
                    <a16:creationId xmlns:a16="http://schemas.microsoft.com/office/drawing/2014/main" id="{5EDB3013-0F70-4166-ADD7-5FB2CFB4A9DE}"/>
                  </a:ext>
                </a:extLst>
              </p:cNvPr>
              <p:cNvSpPr/>
              <p:nvPr/>
            </p:nvSpPr>
            <p:spPr>
              <a:xfrm>
                <a:off x="3907450" y="3799650"/>
                <a:ext cx="24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608" extrusionOk="0">
                    <a:moveTo>
                      <a:pt x="465" y="1"/>
                    </a:moveTo>
                    <a:cubicBezTo>
                      <a:pt x="403" y="51"/>
                      <a:pt x="340" y="101"/>
                      <a:pt x="289" y="164"/>
                    </a:cubicBezTo>
                    <a:lnTo>
                      <a:pt x="113" y="365"/>
                    </a:lnTo>
                    <a:cubicBezTo>
                      <a:pt x="76" y="403"/>
                      <a:pt x="50" y="441"/>
                      <a:pt x="25" y="491"/>
                    </a:cubicBezTo>
                    <a:cubicBezTo>
                      <a:pt x="0" y="516"/>
                      <a:pt x="0" y="541"/>
                      <a:pt x="25" y="566"/>
                    </a:cubicBezTo>
                    <a:cubicBezTo>
                      <a:pt x="46" y="587"/>
                      <a:pt x="75" y="607"/>
                      <a:pt x="105" y="607"/>
                    </a:cubicBezTo>
                    <a:cubicBezTo>
                      <a:pt x="112" y="607"/>
                      <a:pt x="119" y="606"/>
                      <a:pt x="126" y="604"/>
                    </a:cubicBezTo>
                    <a:cubicBezTo>
                      <a:pt x="201" y="592"/>
                      <a:pt x="264" y="554"/>
                      <a:pt x="327" y="504"/>
                    </a:cubicBezTo>
                    <a:cubicBezTo>
                      <a:pt x="340" y="491"/>
                      <a:pt x="352" y="478"/>
                      <a:pt x="377" y="453"/>
                    </a:cubicBezTo>
                    <a:lnTo>
                      <a:pt x="377" y="453"/>
                    </a:lnTo>
                    <a:cubicBezTo>
                      <a:pt x="365" y="478"/>
                      <a:pt x="365" y="504"/>
                      <a:pt x="365" y="529"/>
                    </a:cubicBezTo>
                    <a:cubicBezTo>
                      <a:pt x="377" y="554"/>
                      <a:pt x="390" y="566"/>
                      <a:pt x="415" y="566"/>
                    </a:cubicBezTo>
                    <a:cubicBezTo>
                      <a:pt x="440" y="566"/>
                      <a:pt x="478" y="566"/>
                      <a:pt x="503" y="554"/>
                    </a:cubicBezTo>
                    <a:cubicBezTo>
                      <a:pt x="541" y="541"/>
                      <a:pt x="566" y="516"/>
                      <a:pt x="604" y="491"/>
                    </a:cubicBezTo>
                    <a:cubicBezTo>
                      <a:pt x="767" y="416"/>
                      <a:pt x="893" y="302"/>
                      <a:pt x="981" y="151"/>
                    </a:cubicBezTo>
                    <a:lnTo>
                      <a:pt x="981" y="151"/>
                    </a:lnTo>
                    <a:cubicBezTo>
                      <a:pt x="855" y="265"/>
                      <a:pt x="717" y="378"/>
                      <a:pt x="566" y="466"/>
                    </a:cubicBezTo>
                    <a:cubicBezTo>
                      <a:pt x="541" y="491"/>
                      <a:pt x="503" y="504"/>
                      <a:pt x="478" y="516"/>
                    </a:cubicBezTo>
                    <a:cubicBezTo>
                      <a:pt x="465" y="520"/>
                      <a:pt x="456" y="522"/>
                      <a:pt x="448" y="522"/>
                    </a:cubicBezTo>
                    <a:cubicBezTo>
                      <a:pt x="433" y="522"/>
                      <a:pt x="428" y="516"/>
                      <a:pt x="428" y="516"/>
                    </a:cubicBezTo>
                    <a:cubicBezTo>
                      <a:pt x="415" y="504"/>
                      <a:pt x="440" y="441"/>
                      <a:pt x="453" y="403"/>
                    </a:cubicBezTo>
                    <a:cubicBezTo>
                      <a:pt x="465" y="378"/>
                      <a:pt x="491" y="353"/>
                      <a:pt x="516" y="340"/>
                    </a:cubicBezTo>
                    <a:cubicBezTo>
                      <a:pt x="553" y="290"/>
                      <a:pt x="604" y="239"/>
                      <a:pt x="642" y="202"/>
                    </a:cubicBezTo>
                    <a:cubicBezTo>
                      <a:pt x="704" y="151"/>
                      <a:pt x="755" y="89"/>
                      <a:pt x="805" y="26"/>
                    </a:cubicBezTo>
                    <a:lnTo>
                      <a:pt x="805" y="26"/>
                    </a:lnTo>
                    <a:cubicBezTo>
                      <a:pt x="730" y="76"/>
                      <a:pt x="667" y="126"/>
                      <a:pt x="604" y="189"/>
                    </a:cubicBezTo>
                    <a:cubicBezTo>
                      <a:pt x="553" y="239"/>
                      <a:pt x="478" y="302"/>
                      <a:pt x="403" y="365"/>
                    </a:cubicBezTo>
                    <a:cubicBezTo>
                      <a:pt x="365" y="403"/>
                      <a:pt x="327" y="441"/>
                      <a:pt x="277" y="466"/>
                    </a:cubicBezTo>
                    <a:cubicBezTo>
                      <a:pt x="239" y="516"/>
                      <a:pt x="189" y="541"/>
                      <a:pt x="139" y="554"/>
                    </a:cubicBezTo>
                    <a:cubicBezTo>
                      <a:pt x="88" y="554"/>
                      <a:pt x="63" y="516"/>
                      <a:pt x="88" y="478"/>
                    </a:cubicBezTo>
                    <a:cubicBezTo>
                      <a:pt x="113" y="441"/>
                      <a:pt x="139" y="403"/>
                      <a:pt x="176" y="365"/>
                    </a:cubicBezTo>
                    <a:lnTo>
                      <a:pt x="327" y="177"/>
                    </a:lnTo>
                    <a:cubicBezTo>
                      <a:pt x="377" y="126"/>
                      <a:pt x="428" y="63"/>
                      <a:pt x="46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26;p25">
                <a:extLst>
                  <a:ext uri="{FF2B5EF4-FFF2-40B4-BE49-F238E27FC236}">
                    <a16:creationId xmlns:a16="http://schemas.microsoft.com/office/drawing/2014/main" id="{6F50D88B-8577-4AE3-9AC9-D9B5943FC03C}"/>
                  </a:ext>
                </a:extLst>
              </p:cNvPr>
              <p:cNvSpPr/>
              <p:nvPr/>
            </p:nvSpPr>
            <p:spPr>
              <a:xfrm>
                <a:off x="3495925" y="3747425"/>
                <a:ext cx="3065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12262" h="6743" extrusionOk="0">
                    <a:moveTo>
                      <a:pt x="6129" y="0"/>
                    </a:moveTo>
                    <a:cubicBezTo>
                      <a:pt x="5606" y="0"/>
                      <a:pt x="5075" y="52"/>
                      <a:pt x="4565" y="166"/>
                    </a:cubicBezTo>
                    <a:lnTo>
                      <a:pt x="1" y="3699"/>
                    </a:lnTo>
                    <a:lnTo>
                      <a:pt x="51" y="3749"/>
                    </a:lnTo>
                    <a:cubicBezTo>
                      <a:pt x="152" y="3699"/>
                      <a:pt x="818" y="3498"/>
                      <a:pt x="1610" y="3259"/>
                    </a:cubicBezTo>
                    <a:lnTo>
                      <a:pt x="2239" y="3070"/>
                    </a:lnTo>
                    <a:lnTo>
                      <a:pt x="2340" y="3033"/>
                    </a:lnTo>
                    <a:cubicBezTo>
                      <a:pt x="2802" y="2902"/>
                      <a:pt x="3119" y="2805"/>
                      <a:pt x="3154" y="2805"/>
                    </a:cubicBezTo>
                    <a:cubicBezTo>
                      <a:pt x="3156" y="2805"/>
                      <a:pt x="3157" y="2806"/>
                      <a:pt x="3157" y="2806"/>
                    </a:cubicBezTo>
                    <a:cubicBezTo>
                      <a:pt x="3170" y="2806"/>
                      <a:pt x="2818" y="2919"/>
                      <a:pt x="2302" y="3083"/>
                    </a:cubicBezTo>
                    <a:lnTo>
                      <a:pt x="655" y="4567"/>
                    </a:lnTo>
                    <a:lnTo>
                      <a:pt x="6527" y="6742"/>
                    </a:lnTo>
                    <a:lnTo>
                      <a:pt x="8049" y="5434"/>
                    </a:lnTo>
                    <a:cubicBezTo>
                      <a:pt x="8011" y="5372"/>
                      <a:pt x="7973" y="5309"/>
                      <a:pt x="7923" y="5246"/>
                    </a:cubicBezTo>
                    <a:cubicBezTo>
                      <a:pt x="7734" y="5082"/>
                      <a:pt x="7495" y="4969"/>
                      <a:pt x="7244" y="4906"/>
                    </a:cubicBezTo>
                    <a:cubicBezTo>
                      <a:pt x="6804" y="4806"/>
                      <a:pt x="6364" y="4730"/>
                      <a:pt x="5911" y="4693"/>
                    </a:cubicBezTo>
                    <a:cubicBezTo>
                      <a:pt x="5647" y="4655"/>
                      <a:pt x="5395" y="4605"/>
                      <a:pt x="5144" y="4529"/>
                    </a:cubicBezTo>
                    <a:cubicBezTo>
                      <a:pt x="4905" y="4454"/>
                      <a:pt x="4691" y="4353"/>
                      <a:pt x="4515" y="4202"/>
                    </a:cubicBezTo>
                    <a:cubicBezTo>
                      <a:pt x="4163" y="3925"/>
                      <a:pt x="3974" y="3611"/>
                      <a:pt x="3773" y="3334"/>
                    </a:cubicBezTo>
                    <a:cubicBezTo>
                      <a:pt x="3572" y="3083"/>
                      <a:pt x="3333" y="2869"/>
                      <a:pt x="3056" y="2706"/>
                    </a:cubicBezTo>
                    <a:cubicBezTo>
                      <a:pt x="2818" y="2580"/>
                      <a:pt x="2553" y="2505"/>
                      <a:pt x="2277" y="2479"/>
                    </a:cubicBezTo>
                    <a:cubicBezTo>
                      <a:pt x="2170" y="2467"/>
                      <a:pt x="2085" y="2464"/>
                      <a:pt x="2027" y="2464"/>
                    </a:cubicBezTo>
                    <a:cubicBezTo>
                      <a:pt x="1969" y="2464"/>
                      <a:pt x="1937" y="2467"/>
                      <a:pt x="1937" y="2467"/>
                    </a:cubicBezTo>
                    <a:cubicBezTo>
                      <a:pt x="1994" y="2461"/>
                      <a:pt x="2054" y="2457"/>
                      <a:pt x="2115" y="2457"/>
                    </a:cubicBezTo>
                    <a:cubicBezTo>
                      <a:pt x="2176" y="2457"/>
                      <a:pt x="2239" y="2461"/>
                      <a:pt x="2302" y="2467"/>
                    </a:cubicBezTo>
                    <a:cubicBezTo>
                      <a:pt x="2579" y="2479"/>
                      <a:pt x="2843" y="2555"/>
                      <a:pt x="3094" y="2681"/>
                    </a:cubicBezTo>
                    <a:cubicBezTo>
                      <a:pt x="3383" y="2831"/>
                      <a:pt x="3647" y="3045"/>
                      <a:pt x="3836" y="3309"/>
                    </a:cubicBezTo>
                    <a:cubicBezTo>
                      <a:pt x="4050" y="3586"/>
                      <a:pt x="4238" y="3900"/>
                      <a:pt x="4578" y="4164"/>
                    </a:cubicBezTo>
                    <a:cubicBezTo>
                      <a:pt x="4767" y="4303"/>
                      <a:pt x="4968" y="4416"/>
                      <a:pt x="5194" y="4479"/>
                    </a:cubicBezTo>
                    <a:cubicBezTo>
                      <a:pt x="5446" y="4554"/>
                      <a:pt x="5697" y="4605"/>
                      <a:pt x="5949" y="4642"/>
                    </a:cubicBezTo>
                    <a:cubicBezTo>
                      <a:pt x="6401" y="4680"/>
                      <a:pt x="6854" y="4768"/>
                      <a:pt x="7294" y="4869"/>
                    </a:cubicBezTo>
                    <a:cubicBezTo>
                      <a:pt x="7546" y="4931"/>
                      <a:pt x="7772" y="5057"/>
                      <a:pt x="7961" y="5233"/>
                    </a:cubicBezTo>
                    <a:cubicBezTo>
                      <a:pt x="7998" y="5296"/>
                      <a:pt x="8036" y="5359"/>
                      <a:pt x="8061" y="5434"/>
                    </a:cubicBezTo>
                    <a:lnTo>
                      <a:pt x="8652" y="4944"/>
                    </a:lnTo>
                    <a:lnTo>
                      <a:pt x="8652" y="4944"/>
                    </a:lnTo>
                    <a:lnTo>
                      <a:pt x="8627" y="4969"/>
                    </a:lnTo>
                    <a:lnTo>
                      <a:pt x="8627" y="4969"/>
                    </a:lnTo>
                    <a:lnTo>
                      <a:pt x="8879" y="4781"/>
                    </a:lnTo>
                    <a:cubicBezTo>
                      <a:pt x="9168" y="4542"/>
                      <a:pt x="9432" y="4328"/>
                      <a:pt x="9608" y="4164"/>
                    </a:cubicBezTo>
                    <a:lnTo>
                      <a:pt x="9834" y="3988"/>
                    </a:lnTo>
                    <a:cubicBezTo>
                      <a:pt x="9859" y="3963"/>
                      <a:pt x="9885" y="3938"/>
                      <a:pt x="9922" y="3913"/>
                    </a:cubicBezTo>
                    <a:lnTo>
                      <a:pt x="9922" y="3913"/>
                    </a:lnTo>
                    <a:cubicBezTo>
                      <a:pt x="9897" y="3938"/>
                      <a:pt x="9872" y="3963"/>
                      <a:pt x="9847" y="3988"/>
                    </a:cubicBezTo>
                    <a:cubicBezTo>
                      <a:pt x="9809" y="4039"/>
                      <a:pt x="9734" y="4102"/>
                      <a:pt x="9646" y="4177"/>
                    </a:cubicBezTo>
                    <a:cubicBezTo>
                      <a:pt x="9470" y="4340"/>
                      <a:pt x="9218" y="4567"/>
                      <a:pt x="8929" y="4793"/>
                    </a:cubicBezTo>
                    <a:cubicBezTo>
                      <a:pt x="8828" y="4881"/>
                      <a:pt x="8728" y="4957"/>
                      <a:pt x="8627" y="5032"/>
                    </a:cubicBezTo>
                    <a:lnTo>
                      <a:pt x="8615" y="6113"/>
                    </a:lnTo>
                    <a:lnTo>
                      <a:pt x="9319" y="5988"/>
                    </a:lnTo>
                    <a:lnTo>
                      <a:pt x="9872" y="5875"/>
                    </a:lnTo>
                    <a:cubicBezTo>
                      <a:pt x="9658" y="5862"/>
                      <a:pt x="9457" y="5812"/>
                      <a:pt x="9268" y="5749"/>
                    </a:cubicBezTo>
                    <a:cubicBezTo>
                      <a:pt x="8866" y="5623"/>
                      <a:pt x="8665" y="5434"/>
                      <a:pt x="8690" y="5434"/>
                    </a:cubicBezTo>
                    <a:cubicBezTo>
                      <a:pt x="8891" y="5548"/>
                      <a:pt x="9105" y="5636"/>
                      <a:pt x="9319" y="5711"/>
                    </a:cubicBezTo>
                    <a:cubicBezTo>
                      <a:pt x="9532" y="5787"/>
                      <a:pt x="9746" y="5837"/>
                      <a:pt x="9960" y="5875"/>
                    </a:cubicBezTo>
                    <a:lnTo>
                      <a:pt x="12035" y="5472"/>
                    </a:lnTo>
                    <a:lnTo>
                      <a:pt x="12261" y="5409"/>
                    </a:lnTo>
                    <a:cubicBezTo>
                      <a:pt x="12261" y="5409"/>
                      <a:pt x="12249" y="5183"/>
                      <a:pt x="12223" y="4843"/>
                    </a:cubicBezTo>
                    <a:lnTo>
                      <a:pt x="12123" y="4818"/>
                    </a:lnTo>
                    <a:cubicBezTo>
                      <a:pt x="12022" y="4793"/>
                      <a:pt x="11934" y="4755"/>
                      <a:pt x="11846" y="4705"/>
                    </a:cubicBezTo>
                    <a:cubicBezTo>
                      <a:pt x="11720" y="4642"/>
                      <a:pt x="11595" y="4567"/>
                      <a:pt x="11482" y="4479"/>
                    </a:cubicBezTo>
                    <a:cubicBezTo>
                      <a:pt x="11368" y="4378"/>
                      <a:pt x="11243" y="4265"/>
                      <a:pt x="11079" y="4139"/>
                    </a:cubicBezTo>
                    <a:cubicBezTo>
                      <a:pt x="10991" y="4076"/>
                      <a:pt x="10903" y="4014"/>
                      <a:pt x="10815" y="3963"/>
                    </a:cubicBezTo>
                    <a:cubicBezTo>
                      <a:pt x="10752" y="3938"/>
                      <a:pt x="10715" y="3913"/>
                      <a:pt x="10652" y="3888"/>
                    </a:cubicBezTo>
                    <a:lnTo>
                      <a:pt x="10476" y="3812"/>
                    </a:lnTo>
                    <a:cubicBezTo>
                      <a:pt x="10174" y="3712"/>
                      <a:pt x="9872" y="3649"/>
                      <a:pt x="9570" y="3599"/>
                    </a:cubicBezTo>
                    <a:cubicBezTo>
                      <a:pt x="8891" y="3498"/>
                      <a:pt x="8099" y="3460"/>
                      <a:pt x="7319" y="3334"/>
                    </a:cubicBezTo>
                    <a:cubicBezTo>
                      <a:pt x="6967" y="3272"/>
                      <a:pt x="6628" y="3171"/>
                      <a:pt x="6301" y="3020"/>
                    </a:cubicBezTo>
                    <a:cubicBezTo>
                      <a:pt x="6062" y="2894"/>
                      <a:pt x="5848" y="2718"/>
                      <a:pt x="5685" y="2517"/>
                    </a:cubicBezTo>
                    <a:cubicBezTo>
                      <a:pt x="5408" y="2152"/>
                      <a:pt x="5244" y="1788"/>
                      <a:pt x="4980" y="1549"/>
                    </a:cubicBezTo>
                    <a:cubicBezTo>
                      <a:pt x="4754" y="1323"/>
                      <a:pt x="4477" y="1159"/>
                      <a:pt x="4163" y="1071"/>
                    </a:cubicBezTo>
                    <a:cubicBezTo>
                      <a:pt x="4025" y="1033"/>
                      <a:pt x="3886" y="1008"/>
                      <a:pt x="3748" y="996"/>
                    </a:cubicBezTo>
                    <a:lnTo>
                      <a:pt x="3861" y="996"/>
                    </a:lnTo>
                    <a:cubicBezTo>
                      <a:pt x="3974" y="1008"/>
                      <a:pt x="4075" y="1021"/>
                      <a:pt x="4176" y="1046"/>
                    </a:cubicBezTo>
                    <a:cubicBezTo>
                      <a:pt x="4503" y="1121"/>
                      <a:pt x="4792" y="1285"/>
                      <a:pt x="5018" y="1511"/>
                    </a:cubicBezTo>
                    <a:cubicBezTo>
                      <a:pt x="5295" y="1763"/>
                      <a:pt x="5471" y="2115"/>
                      <a:pt x="5760" y="2479"/>
                    </a:cubicBezTo>
                    <a:cubicBezTo>
                      <a:pt x="5924" y="2681"/>
                      <a:pt x="6125" y="2857"/>
                      <a:pt x="6364" y="2970"/>
                    </a:cubicBezTo>
                    <a:cubicBezTo>
                      <a:pt x="6678" y="3121"/>
                      <a:pt x="7005" y="3221"/>
                      <a:pt x="7357" y="3272"/>
                    </a:cubicBezTo>
                    <a:cubicBezTo>
                      <a:pt x="8112" y="3397"/>
                      <a:pt x="8929" y="3435"/>
                      <a:pt x="9595" y="3548"/>
                    </a:cubicBezTo>
                    <a:cubicBezTo>
                      <a:pt x="9910" y="3586"/>
                      <a:pt x="10212" y="3661"/>
                      <a:pt x="10501" y="3762"/>
                    </a:cubicBezTo>
                    <a:lnTo>
                      <a:pt x="10689" y="3837"/>
                    </a:lnTo>
                    <a:cubicBezTo>
                      <a:pt x="10752" y="3863"/>
                      <a:pt x="10803" y="3900"/>
                      <a:pt x="10853" y="3925"/>
                    </a:cubicBezTo>
                    <a:cubicBezTo>
                      <a:pt x="10953" y="3976"/>
                      <a:pt x="11041" y="4039"/>
                      <a:pt x="11129" y="4102"/>
                    </a:cubicBezTo>
                    <a:cubicBezTo>
                      <a:pt x="11280" y="4227"/>
                      <a:pt x="11406" y="4353"/>
                      <a:pt x="11519" y="4441"/>
                    </a:cubicBezTo>
                    <a:cubicBezTo>
                      <a:pt x="11620" y="4542"/>
                      <a:pt x="11733" y="4617"/>
                      <a:pt x="11859" y="4680"/>
                    </a:cubicBezTo>
                    <a:cubicBezTo>
                      <a:pt x="11972" y="4743"/>
                      <a:pt x="12098" y="4793"/>
                      <a:pt x="12223" y="4831"/>
                    </a:cubicBezTo>
                    <a:cubicBezTo>
                      <a:pt x="12198" y="4366"/>
                      <a:pt x="12161" y="3699"/>
                      <a:pt x="12148" y="3058"/>
                    </a:cubicBezTo>
                    <a:cubicBezTo>
                      <a:pt x="12135" y="2027"/>
                      <a:pt x="11117" y="1436"/>
                      <a:pt x="10589" y="1197"/>
                    </a:cubicBezTo>
                    <a:lnTo>
                      <a:pt x="9985" y="1737"/>
                    </a:lnTo>
                    <a:cubicBezTo>
                      <a:pt x="9822" y="1876"/>
                      <a:pt x="9633" y="1989"/>
                      <a:pt x="9432" y="2052"/>
                    </a:cubicBezTo>
                    <a:cubicBezTo>
                      <a:pt x="9545" y="2052"/>
                      <a:pt x="9646" y="2064"/>
                      <a:pt x="9759" y="2090"/>
                    </a:cubicBezTo>
                    <a:cubicBezTo>
                      <a:pt x="10086" y="2165"/>
                      <a:pt x="10400" y="2291"/>
                      <a:pt x="10689" y="2454"/>
                    </a:cubicBezTo>
                    <a:cubicBezTo>
                      <a:pt x="10979" y="2630"/>
                      <a:pt x="11280" y="2756"/>
                      <a:pt x="11595" y="2844"/>
                    </a:cubicBezTo>
                    <a:cubicBezTo>
                      <a:pt x="11859" y="2907"/>
                      <a:pt x="12060" y="2907"/>
                      <a:pt x="12060" y="2919"/>
                    </a:cubicBezTo>
                    <a:lnTo>
                      <a:pt x="11922" y="2919"/>
                    </a:lnTo>
                    <a:cubicBezTo>
                      <a:pt x="11796" y="2907"/>
                      <a:pt x="11683" y="2894"/>
                      <a:pt x="11557" y="2869"/>
                    </a:cubicBezTo>
                    <a:cubicBezTo>
                      <a:pt x="11230" y="2794"/>
                      <a:pt x="10916" y="2668"/>
                      <a:pt x="10626" y="2492"/>
                    </a:cubicBezTo>
                    <a:cubicBezTo>
                      <a:pt x="10350" y="2328"/>
                      <a:pt x="10048" y="2215"/>
                      <a:pt x="9746" y="2140"/>
                    </a:cubicBezTo>
                    <a:cubicBezTo>
                      <a:pt x="9621" y="2115"/>
                      <a:pt x="9507" y="2102"/>
                      <a:pt x="9394" y="2090"/>
                    </a:cubicBezTo>
                    <a:cubicBezTo>
                      <a:pt x="9135" y="2178"/>
                      <a:pt x="8865" y="2222"/>
                      <a:pt x="8596" y="2222"/>
                    </a:cubicBezTo>
                    <a:cubicBezTo>
                      <a:pt x="8369" y="2222"/>
                      <a:pt x="8142" y="2191"/>
                      <a:pt x="7923" y="2127"/>
                    </a:cubicBezTo>
                    <a:cubicBezTo>
                      <a:pt x="7357" y="1926"/>
                      <a:pt x="7194" y="1486"/>
                      <a:pt x="7483" y="1084"/>
                    </a:cubicBezTo>
                    <a:lnTo>
                      <a:pt x="7382" y="1084"/>
                    </a:lnTo>
                    <a:cubicBezTo>
                      <a:pt x="7307" y="1071"/>
                      <a:pt x="7231" y="1033"/>
                      <a:pt x="7168" y="983"/>
                    </a:cubicBezTo>
                    <a:cubicBezTo>
                      <a:pt x="7093" y="933"/>
                      <a:pt x="7030" y="845"/>
                      <a:pt x="7005" y="757"/>
                    </a:cubicBezTo>
                    <a:cubicBezTo>
                      <a:pt x="6980" y="656"/>
                      <a:pt x="6942" y="555"/>
                      <a:pt x="6892" y="467"/>
                    </a:cubicBezTo>
                    <a:cubicBezTo>
                      <a:pt x="6766" y="279"/>
                      <a:pt x="6603" y="140"/>
                      <a:pt x="6401" y="52"/>
                    </a:cubicBezTo>
                    <a:lnTo>
                      <a:pt x="6301" y="2"/>
                    </a:lnTo>
                    <a:cubicBezTo>
                      <a:pt x="6243" y="1"/>
                      <a:pt x="6186" y="0"/>
                      <a:pt x="612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27;p25">
                <a:extLst>
                  <a:ext uri="{FF2B5EF4-FFF2-40B4-BE49-F238E27FC236}">
                    <a16:creationId xmlns:a16="http://schemas.microsoft.com/office/drawing/2014/main" id="{39C25F52-540B-4BAE-8626-270C82812532}"/>
                  </a:ext>
                </a:extLst>
              </p:cNvPr>
              <p:cNvSpPr/>
              <p:nvPr/>
            </p:nvSpPr>
            <p:spPr>
              <a:xfrm>
                <a:off x="3656575" y="3747475"/>
                <a:ext cx="4372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082" extrusionOk="0">
                    <a:moveTo>
                      <a:pt x="1" y="0"/>
                    </a:moveTo>
                    <a:cubicBezTo>
                      <a:pt x="10" y="1"/>
                      <a:pt x="20" y="1"/>
                      <a:pt x="30" y="2"/>
                    </a:cubicBezTo>
                    <a:lnTo>
                      <a:pt x="30" y="2"/>
                    </a:lnTo>
                    <a:cubicBezTo>
                      <a:pt x="28" y="1"/>
                      <a:pt x="27" y="1"/>
                      <a:pt x="26" y="0"/>
                    </a:cubicBezTo>
                    <a:close/>
                    <a:moveTo>
                      <a:pt x="30" y="2"/>
                    </a:moveTo>
                    <a:cubicBezTo>
                      <a:pt x="242" y="90"/>
                      <a:pt x="416" y="228"/>
                      <a:pt x="541" y="428"/>
                    </a:cubicBezTo>
                    <a:cubicBezTo>
                      <a:pt x="592" y="528"/>
                      <a:pt x="629" y="629"/>
                      <a:pt x="654" y="729"/>
                    </a:cubicBezTo>
                    <a:cubicBezTo>
                      <a:pt x="680" y="818"/>
                      <a:pt x="717" y="893"/>
                      <a:pt x="780" y="956"/>
                    </a:cubicBezTo>
                    <a:cubicBezTo>
                      <a:pt x="868" y="1019"/>
                      <a:pt x="956" y="1056"/>
                      <a:pt x="1057" y="1082"/>
                    </a:cubicBezTo>
                    <a:cubicBezTo>
                      <a:pt x="1107" y="1006"/>
                      <a:pt x="1170" y="956"/>
                      <a:pt x="1233" y="893"/>
                    </a:cubicBezTo>
                    <a:cubicBezTo>
                      <a:pt x="1409" y="742"/>
                      <a:pt x="1585" y="579"/>
                      <a:pt x="1748" y="428"/>
                    </a:cubicBezTo>
                    <a:lnTo>
                      <a:pt x="1283" y="277"/>
                    </a:lnTo>
                    <a:cubicBezTo>
                      <a:pt x="1283" y="277"/>
                      <a:pt x="902" y="55"/>
                      <a:pt x="30" y="2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28;p25">
                <a:extLst>
                  <a:ext uri="{FF2B5EF4-FFF2-40B4-BE49-F238E27FC236}">
                    <a16:creationId xmlns:a16="http://schemas.microsoft.com/office/drawing/2014/main" id="{38C5C7E6-B5B0-45A5-8F86-9F2FB0D386CA}"/>
                  </a:ext>
                </a:extLst>
              </p:cNvPr>
              <p:cNvSpPr/>
              <p:nvPr/>
            </p:nvSpPr>
            <p:spPr>
              <a:xfrm>
                <a:off x="3790800" y="3893325"/>
                <a:ext cx="79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693" extrusionOk="0">
                    <a:moveTo>
                      <a:pt x="315" y="1"/>
                    </a:moveTo>
                    <a:lnTo>
                      <a:pt x="303" y="13"/>
                    </a:lnTo>
                    <a:cubicBezTo>
                      <a:pt x="215" y="114"/>
                      <a:pt x="152" y="227"/>
                      <a:pt x="102" y="340"/>
                    </a:cubicBezTo>
                    <a:cubicBezTo>
                      <a:pt x="39" y="454"/>
                      <a:pt x="1" y="567"/>
                      <a:pt x="1" y="692"/>
                    </a:cubicBezTo>
                    <a:cubicBezTo>
                      <a:pt x="64" y="579"/>
                      <a:pt x="114" y="466"/>
                      <a:pt x="164" y="340"/>
                    </a:cubicBezTo>
                    <a:cubicBezTo>
                      <a:pt x="215" y="227"/>
                      <a:pt x="265" y="114"/>
                      <a:pt x="31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29;p25">
                <a:extLst>
                  <a:ext uri="{FF2B5EF4-FFF2-40B4-BE49-F238E27FC236}">
                    <a16:creationId xmlns:a16="http://schemas.microsoft.com/office/drawing/2014/main" id="{21D2B2CF-ED24-438C-96F3-8BF0BBE52461}"/>
                  </a:ext>
                </a:extLst>
              </p:cNvPr>
              <p:cNvSpPr/>
              <p:nvPr/>
            </p:nvSpPr>
            <p:spPr>
              <a:xfrm>
                <a:off x="3690225" y="3845225"/>
                <a:ext cx="53775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712" extrusionOk="0">
                    <a:moveTo>
                      <a:pt x="2150" y="1"/>
                    </a:moveTo>
                    <a:cubicBezTo>
                      <a:pt x="2113" y="13"/>
                      <a:pt x="2087" y="39"/>
                      <a:pt x="2062" y="64"/>
                    </a:cubicBezTo>
                    <a:lnTo>
                      <a:pt x="1836" y="252"/>
                    </a:lnTo>
                    <a:cubicBezTo>
                      <a:pt x="1660" y="403"/>
                      <a:pt x="1396" y="630"/>
                      <a:pt x="1107" y="869"/>
                    </a:cubicBezTo>
                    <a:lnTo>
                      <a:pt x="855" y="1057"/>
                    </a:lnTo>
                    <a:cubicBezTo>
                      <a:pt x="654" y="1221"/>
                      <a:pt x="478" y="1359"/>
                      <a:pt x="327" y="1460"/>
                    </a:cubicBezTo>
                    <a:lnTo>
                      <a:pt x="277" y="1497"/>
                    </a:lnTo>
                    <a:lnTo>
                      <a:pt x="277" y="1522"/>
                    </a:lnTo>
                    <a:lnTo>
                      <a:pt x="264" y="1510"/>
                    </a:lnTo>
                    <a:lnTo>
                      <a:pt x="88" y="1648"/>
                    </a:lnTo>
                    <a:cubicBezTo>
                      <a:pt x="50" y="1661"/>
                      <a:pt x="25" y="1686"/>
                      <a:pt x="0" y="1711"/>
                    </a:cubicBezTo>
                    <a:cubicBezTo>
                      <a:pt x="38" y="1698"/>
                      <a:pt x="75" y="1673"/>
                      <a:pt x="101" y="1648"/>
                    </a:cubicBezTo>
                    <a:cubicBezTo>
                      <a:pt x="163" y="1610"/>
                      <a:pt x="264" y="1548"/>
                      <a:pt x="352" y="1472"/>
                    </a:cubicBezTo>
                    <a:cubicBezTo>
                      <a:pt x="490" y="1384"/>
                      <a:pt x="666" y="1258"/>
                      <a:pt x="843" y="1120"/>
                    </a:cubicBezTo>
                    <a:cubicBezTo>
                      <a:pt x="943" y="1045"/>
                      <a:pt x="1044" y="957"/>
                      <a:pt x="1144" y="881"/>
                    </a:cubicBezTo>
                    <a:cubicBezTo>
                      <a:pt x="1446" y="642"/>
                      <a:pt x="1698" y="428"/>
                      <a:pt x="1874" y="265"/>
                    </a:cubicBezTo>
                    <a:cubicBezTo>
                      <a:pt x="1962" y="190"/>
                      <a:pt x="2037" y="114"/>
                      <a:pt x="2075" y="76"/>
                    </a:cubicBezTo>
                    <a:cubicBezTo>
                      <a:pt x="2100" y="51"/>
                      <a:pt x="2125" y="26"/>
                      <a:pt x="2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30;p25">
                <a:extLst>
                  <a:ext uri="{FF2B5EF4-FFF2-40B4-BE49-F238E27FC236}">
                    <a16:creationId xmlns:a16="http://schemas.microsoft.com/office/drawing/2014/main" id="{FE96DAC6-DE65-42F9-A333-3616EF931879}"/>
                  </a:ext>
                </a:extLst>
              </p:cNvPr>
              <p:cNvSpPr/>
              <p:nvPr/>
            </p:nvSpPr>
            <p:spPr>
              <a:xfrm>
                <a:off x="3683300" y="3644175"/>
                <a:ext cx="1914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5242" extrusionOk="0">
                    <a:moveTo>
                      <a:pt x="4705" y="0"/>
                    </a:moveTo>
                    <a:cubicBezTo>
                      <a:pt x="4591" y="0"/>
                      <a:pt x="4483" y="7"/>
                      <a:pt x="4389" y="20"/>
                    </a:cubicBezTo>
                    <a:cubicBezTo>
                      <a:pt x="3785" y="96"/>
                      <a:pt x="3232" y="335"/>
                      <a:pt x="2754" y="699"/>
                    </a:cubicBezTo>
                    <a:cubicBezTo>
                      <a:pt x="2465" y="938"/>
                      <a:pt x="2226" y="1215"/>
                      <a:pt x="1849" y="1328"/>
                    </a:cubicBezTo>
                    <a:cubicBezTo>
                      <a:pt x="1560" y="1429"/>
                      <a:pt x="1270" y="1416"/>
                      <a:pt x="981" y="1517"/>
                    </a:cubicBezTo>
                    <a:cubicBezTo>
                      <a:pt x="730" y="1617"/>
                      <a:pt x="516" y="1793"/>
                      <a:pt x="378" y="2032"/>
                    </a:cubicBezTo>
                    <a:cubicBezTo>
                      <a:pt x="151" y="2409"/>
                      <a:pt x="214" y="2787"/>
                      <a:pt x="529" y="3026"/>
                    </a:cubicBezTo>
                    <a:cubicBezTo>
                      <a:pt x="667" y="3114"/>
                      <a:pt x="0" y="3453"/>
                      <a:pt x="76" y="3579"/>
                    </a:cubicBezTo>
                    <a:cubicBezTo>
                      <a:pt x="189" y="3730"/>
                      <a:pt x="617" y="4032"/>
                      <a:pt x="629" y="4208"/>
                    </a:cubicBezTo>
                    <a:cubicBezTo>
                      <a:pt x="642" y="4308"/>
                      <a:pt x="692" y="4396"/>
                      <a:pt x="780" y="4459"/>
                    </a:cubicBezTo>
                    <a:cubicBezTo>
                      <a:pt x="1044" y="4233"/>
                      <a:pt x="1220" y="4057"/>
                      <a:pt x="1220" y="4057"/>
                    </a:cubicBezTo>
                    <a:cubicBezTo>
                      <a:pt x="1220" y="4057"/>
                      <a:pt x="529" y="3692"/>
                      <a:pt x="1245" y="2850"/>
                    </a:cubicBezTo>
                    <a:cubicBezTo>
                      <a:pt x="1648" y="2372"/>
                      <a:pt x="2578" y="1554"/>
                      <a:pt x="3232" y="1001"/>
                    </a:cubicBezTo>
                    <a:lnTo>
                      <a:pt x="3232" y="1014"/>
                    </a:lnTo>
                    <a:cubicBezTo>
                      <a:pt x="3282" y="1240"/>
                      <a:pt x="3760" y="1265"/>
                      <a:pt x="3886" y="1466"/>
                    </a:cubicBezTo>
                    <a:lnTo>
                      <a:pt x="4225" y="1243"/>
                    </a:lnTo>
                    <a:lnTo>
                      <a:pt x="4225" y="1243"/>
                    </a:lnTo>
                    <a:cubicBezTo>
                      <a:pt x="4137" y="1339"/>
                      <a:pt x="4132" y="1495"/>
                      <a:pt x="4238" y="1592"/>
                    </a:cubicBezTo>
                    <a:cubicBezTo>
                      <a:pt x="4389" y="1705"/>
                      <a:pt x="4565" y="1781"/>
                      <a:pt x="4754" y="1818"/>
                    </a:cubicBezTo>
                    <a:cubicBezTo>
                      <a:pt x="4942" y="1881"/>
                      <a:pt x="5131" y="1957"/>
                      <a:pt x="5181" y="2095"/>
                    </a:cubicBezTo>
                    <a:lnTo>
                      <a:pt x="5458" y="1932"/>
                    </a:lnTo>
                    <a:lnTo>
                      <a:pt x="5345" y="2095"/>
                    </a:lnTo>
                    <a:cubicBezTo>
                      <a:pt x="5106" y="2246"/>
                      <a:pt x="4917" y="2472"/>
                      <a:pt x="4804" y="2724"/>
                    </a:cubicBezTo>
                    <a:cubicBezTo>
                      <a:pt x="4779" y="2850"/>
                      <a:pt x="4741" y="2963"/>
                      <a:pt x="4691" y="3063"/>
                    </a:cubicBezTo>
                    <a:cubicBezTo>
                      <a:pt x="4527" y="3252"/>
                      <a:pt x="4326" y="3390"/>
                      <a:pt x="4087" y="3478"/>
                    </a:cubicBezTo>
                    <a:cubicBezTo>
                      <a:pt x="3836" y="3566"/>
                      <a:pt x="3597" y="3667"/>
                      <a:pt x="3370" y="3805"/>
                    </a:cubicBezTo>
                    <a:cubicBezTo>
                      <a:pt x="3182" y="3906"/>
                      <a:pt x="3031" y="4082"/>
                      <a:pt x="2968" y="4283"/>
                    </a:cubicBezTo>
                    <a:cubicBezTo>
                      <a:pt x="2918" y="4409"/>
                      <a:pt x="2943" y="4547"/>
                      <a:pt x="3006" y="4660"/>
                    </a:cubicBezTo>
                    <a:cubicBezTo>
                      <a:pt x="3131" y="4824"/>
                      <a:pt x="3320" y="4924"/>
                      <a:pt x="3509" y="4975"/>
                    </a:cubicBezTo>
                    <a:lnTo>
                      <a:pt x="3458" y="5012"/>
                    </a:lnTo>
                    <a:cubicBezTo>
                      <a:pt x="3776" y="5161"/>
                      <a:pt x="4186" y="5242"/>
                      <a:pt x="4626" y="5242"/>
                    </a:cubicBezTo>
                    <a:cubicBezTo>
                      <a:pt x="4969" y="5242"/>
                      <a:pt x="5332" y="5192"/>
                      <a:pt x="5684" y="5088"/>
                    </a:cubicBezTo>
                    <a:cubicBezTo>
                      <a:pt x="6514" y="4824"/>
                      <a:pt x="7206" y="4208"/>
                      <a:pt x="7143" y="3679"/>
                    </a:cubicBezTo>
                    <a:cubicBezTo>
                      <a:pt x="7118" y="3478"/>
                      <a:pt x="6992" y="3290"/>
                      <a:pt x="7055" y="3076"/>
                    </a:cubicBezTo>
                    <a:cubicBezTo>
                      <a:pt x="7105" y="2887"/>
                      <a:pt x="7281" y="2699"/>
                      <a:pt x="7407" y="2510"/>
                    </a:cubicBezTo>
                    <a:cubicBezTo>
                      <a:pt x="7621" y="2233"/>
                      <a:pt x="7658" y="1869"/>
                      <a:pt x="7520" y="1554"/>
                    </a:cubicBezTo>
                    <a:cubicBezTo>
                      <a:pt x="7470" y="1454"/>
                      <a:pt x="7407" y="1378"/>
                      <a:pt x="7331" y="1315"/>
                    </a:cubicBezTo>
                    <a:lnTo>
                      <a:pt x="7331" y="1303"/>
                    </a:lnTo>
                    <a:cubicBezTo>
                      <a:pt x="7231" y="850"/>
                      <a:pt x="6740" y="511"/>
                      <a:pt x="6087" y="410"/>
                    </a:cubicBezTo>
                    <a:cubicBezTo>
                      <a:pt x="5901" y="141"/>
                      <a:pt x="5231" y="0"/>
                      <a:pt x="47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31;p25">
                <a:extLst>
                  <a:ext uri="{FF2B5EF4-FFF2-40B4-BE49-F238E27FC236}">
                    <a16:creationId xmlns:a16="http://schemas.microsoft.com/office/drawing/2014/main" id="{DEA73D1C-03ED-4875-B99C-123C26339D28}"/>
                  </a:ext>
                </a:extLst>
              </p:cNvPr>
              <p:cNvSpPr/>
              <p:nvPr/>
            </p:nvSpPr>
            <p:spPr>
              <a:xfrm>
                <a:off x="3675750" y="3745900"/>
                <a:ext cx="9527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288" extrusionOk="0">
                    <a:moveTo>
                      <a:pt x="1535" y="0"/>
                    </a:moveTo>
                    <a:lnTo>
                      <a:pt x="1535" y="0"/>
                    </a:lnTo>
                    <a:cubicBezTo>
                      <a:pt x="1534" y="0"/>
                      <a:pt x="1346" y="164"/>
                      <a:pt x="1095" y="403"/>
                    </a:cubicBezTo>
                    <a:lnTo>
                      <a:pt x="981" y="491"/>
                    </a:lnTo>
                    <a:cubicBezTo>
                      <a:pt x="831" y="642"/>
                      <a:pt x="642" y="805"/>
                      <a:pt x="466" y="969"/>
                    </a:cubicBezTo>
                    <a:cubicBezTo>
                      <a:pt x="403" y="1019"/>
                      <a:pt x="340" y="1082"/>
                      <a:pt x="290" y="1145"/>
                    </a:cubicBezTo>
                    <a:cubicBezTo>
                      <a:pt x="1" y="1547"/>
                      <a:pt x="151" y="1987"/>
                      <a:pt x="730" y="2188"/>
                    </a:cubicBezTo>
                    <a:cubicBezTo>
                      <a:pt x="954" y="2253"/>
                      <a:pt x="1187" y="2288"/>
                      <a:pt x="1421" y="2288"/>
                    </a:cubicBezTo>
                    <a:cubicBezTo>
                      <a:pt x="1684" y="2288"/>
                      <a:pt x="1948" y="2244"/>
                      <a:pt x="2201" y="2151"/>
                    </a:cubicBezTo>
                    <a:cubicBezTo>
                      <a:pt x="2163" y="2151"/>
                      <a:pt x="2126" y="2151"/>
                      <a:pt x="2088" y="2138"/>
                    </a:cubicBezTo>
                    <a:lnTo>
                      <a:pt x="2251" y="2138"/>
                    </a:lnTo>
                    <a:cubicBezTo>
                      <a:pt x="2453" y="2075"/>
                      <a:pt x="2641" y="1962"/>
                      <a:pt x="2805" y="1824"/>
                    </a:cubicBezTo>
                    <a:lnTo>
                      <a:pt x="3408" y="1283"/>
                    </a:lnTo>
                    <a:lnTo>
                      <a:pt x="3760" y="969"/>
                    </a:lnTo>
                    <a:lnTo>
                      <a:pt x="3811" y="906"/>
                    </a:lnTo>
                    <a:cubicBezTo>
                      <a:pt x="3610" y="855"/>
                      <a:pt x="3433" y="755"/>
                      <a:pt x="3308" y="591"/>
                    </a:cubicBezTo>
                    <a:cubicBezTo>
                      <a:pt x="3245" y="478"/>
                      <a:pt x="3220" y="340"/>
                      <a:pt x="3270" y="214"/>
                    </a:cubicBezTo>
                    <a:lnTo>
                      <a:pt x="3270" y="214"/>
                    </a:lnTo>
                    <a:cubicBezTo>
                      <a:pt x="2968" y="329"/>
                      <a:pt x="2651" y="386"/>
                      <a:pt x="2335" y="386"/>
                    </a:cubicBezTo>
                    <a:cubicBezTo>
                      <a:pt x="1994" y="386"/>
                      <a:pt x="1653" y="319"/>
                      <a:pt x="1333" y="18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32;p25">
                <a:extLst>
                  <a:ext uri="{FF2B5EF4-FFF2-40B4-BE49-F238E27FC236}">
                    <a16:creationId xmlns:a16="http://schemas.microsoft.com/office/drawing/2014/main" id="{7A840994-7CBE-42F6-983E-EEED0CDC47B5}"/>
                  </a:ext>
                </a:extLst>
              </p:cNvPr>
              <p:cNvSpPr/>
              <p:nvPr/>
            </p:nvSpPr>
            <p:spPr>
              <a:xfrm>
                <a:off x="3696500" y="3669200"/>
                <a:ext cx="1232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3298" extrusionOk="0">
                    <a:moveTo>
                      <a:pt x="3798" y="176"/>
                    </a:moveTo>
                    <a:lnTo>
                      <a:pt x="3798" y="176"/>
                    </a:lnTo>
                    <a:cubicBezTo>
                      <a:pt x="3761" y="189"/>
                      <a:pt x="3729" y="210"/>
                      <a:pt x="3704" y="235"/>
                    </a:cubicBezTo>
                    <a:lnTo>
                      <a:pt x="3704" y="235"/>
                    </a:lnTo>
                    <a:lnTo>
                      <a:pt x="3798" y="176"/>
                    </a:lnTo>
                    <a:close/>
                    <a:moveTo>
                      <a:pt x="2675" y="473"/>
                    </a:moveTo>
                    <a:cubicBezTo>
                      <a:pt x="2735" y="473"/>
                      <a:pt x="2798" y="487"/>
                      <a:pt x="2855" y="516"/>
                    </a:cubicBezTo>
                    <a:cubicBezTo>
                      <a:pt x="2968" y="553"/>
                      <a:pt x="3044" y="591"/>
                      <a:pt x="3018" y="616"/>
                    </a:cubicBezTo>
                    <a:cubicBezTo>
                      <a:pt x="2996" y="619"/>
                      <a:pt x="2975" y="621"/>
                      <a:pt x="2955" y="621"/>
                    </a:cubicBezTo>
                    <a:cubicBezTo>
                      <a:pt x="2893" y="621"/>
                      <a:pt x="2836" y="607"/>
                      <a:pt x="2780" y="578"/>
                    </a:cubicBezTo>
                    <a:cubicBezTo>
                      <a:pt x="2666" y="541"/>
                      <a:pt x="2591" y="490"/>
                      <a:pt x="2616" y="478"/>
                    </a:cubicBezTo>
                    <a:cubicBezTo>
                      <a:pt x="2635" y="475"/>
                      <a:pt x="2655" y="473"/>
                      <a:pt x="2675" y="473"/>
                    </a:cubicBezTo>
                    <a:close/>
                    <a:moveTo>
                      <a:pt x="2354" y="599"/>
                    </a:moveTo>
                    <a:cubicBezTo>
                      <a:pt x="2417" y="599"/>
                      <a:pt x="2485" y="610"/>
                      <a:pt x="2541" y="629"/>
                    </a:cubicBezTo>
                    <a:cubicBezTo>
                      <a:pt x="2616" y="654"/>
                      <a:pt x="2666" y="692"/>
                      <a:pt x="2704" y="755"/>
                    </a:cubicBezTo>
                    <a:cubicBezTo>
                      <a:pt x="2717" y="792"/>
                      <a:pt x="2717" y="817"/>
                      <a:pt x="2704" y="830"/>
                    </a:cubicBezTo>
                    <a:cubicBezTo>
                      <a:pt x="2692" y="830"/>
                      <a:pt x="2629" y="742"/>
                      <a:pt x="2490" y="692"/>
                    </a:cubicBezTo>
                    <a:cubicBezTo>
                      <a:pt x="2339" y="641"/>
                      <a:pt x="2176" y="666"/>
                      <a:pt x="2176" y="641"/>
                    </a:cubicBezTo>
                    <a:cubicBezTo>
                      <a:pt x="2163" y="629"/>
                      <a:pt x="2214" y="616"/>
                      <a:pt x="2289" y="604"/>
                    </a:cubicBezTo>
                    <a:cubicBezTo>
                      <a:pt x="2309" y="600"/>
                      <a:pt x="2331" y="599"/>
                      <a:pt x="2354" y="599"/>
                    </a:cubicBezTo>
                    <a:close/>
                    <a:moveTo>
                      <a:pt x="2403" y="742"/>
                    </a:moveTo>
                    <a:cubicBezTo>
                      <a:pt x="2429" y="742"/>
                      <a:pt x="2454" y="747"/>
                      <a:pt x="2478" y="755"/>
                    </a:cubicBezTo>
                    <a:cubicBezTo>
                      <a:pt x="2553" y="780"/>
                      <a:pt x="2553" y="855"/>
                      <a:pt x="2503" y="905"/>
                    </a:cubicBezTo>
                    <a:cubicBezTo>
                      <a:pt x="2453" y="939"/>
                      <a:pt x="2397" y="956"/>
                      <a:pt x="2343" y="956"/>
                    </a:cubicBezTo>
                    <a:cubicBezTo>
                      <a:pt x="2316" y="956"/>
                      <a:pt x="2289" y="952"/>
                      <a:pt x="2264" y="943"/>
                    </a:cubicBezTo>
                    <a:cubicBezTo>
                      <a:pt x="2189" y="918"/>
                      <a:pt x="2189" y="855"/>
                      <a:pt x="2251" y="805"/>
                    </a:cubicBezTo>
                    <a:cubicBezTo>
                      <a:pt x="2294" y="762"/>
                      <a:pt x="2349" y="742"/>
                      <a:pt x="2403" y="742"/>
                    </a:cubicBezTo>
                    <a:close/>
                    <a:moveTo>
                      <a:pt x="3985" y="913"/>
                    </a:moveTo>
                    <a:cubicBezTo>
                      <a:pt x="4002" y="913"/>
                      <a:pt x="4024" y="914"/>
                      <a:pt x="4050" y="918"/>
                    </a:cubicBezTo>
                    <a:cubicBezTo>
                      <a:pt x="4125" y="918"/>
                      <a:pt x="4213" y="931"/>
                      <a:pt x="4301" y="968"/>
                    </a:cubicBezTo>
                    <a:cubicBezTo>
                      <a:pt x="4364" y="993"/>
                      <a:pt x="4414" y="1044"/>
                      <a:pt x="4452" y="1119"/>
                    </a:cubicBezTo>
                    <a:cubicBezTo>
                      <a:pt x="4477" y="1157"/>
                      <a:pt x="4452" y="1195"/>
                      <a:pt x="4439" y="1195"/>
                    </a:cubicBezTo>
                    <a:cubicBezTo>
                      <a:pt x="4427" y="1195"/>
                      <a:pt x="4402" y="1169"/>
                      <a:pt x="4377" y="1144"/>
                    </a:cubicBezTo>
                    <a:cubicBezTo>
                      <a:pt x="4326" y="1107"/>
                      <a:pt x="4276" y="1069"/>
                      <a:pt x="4213" y="1044"/>
                    </a:cubicBezTo>
                    <a:cubicBezTo>
                      <a:pt x="4150" y="1006"/>
                      <a:pt x="4087" y="981"/>
                      <a:pt x="4012" y="968"/>
                    </a:cubicBezTo>
                    <a:cubicBezTo>
                      <a:pt x="3962" y="956"/>
                      <a:pt x="3924" y="943"/>
                      <a:pt x="3924" y="931"/>
                    </a:cubicBezTo>
                    <a:cubicBezTo>
                      <a:pt x="3924" y="922"/>
                      <a:pt x="3943" y="913"/>
                      <a:pt x="3985" y="913"/>
                    </a:cubicBezTo>
                    <a:close/>
                    <a:moveTo>
                      <a:pt x="3808" y="1165"/>
                    </a:moveTo>
                    <a:cubicBezTo>
                      <a:pt x="3875" y="1165"/>
                      <a:pt x="3944" y="1176"/>
                      <a:pt x="3999" y="1195"/>
                    </a:cubicBezTo>
                    <a:cubicBezTo>
                      <a:pt x="4075" y="1207"/>
                      <a:pt x="4125" y="1258"/>
                      <a:pt x="4163" y="1320"/>
                    </a:cubicBezTo>
                    <a:cubicBezTo>
                      <a:pt x="4188" y="1358"/>
                      <a:pt x="4175" y="1383"/>
                      <a:pt x="4163" y="1383"/>
                    </a:cubicBezTo>
                    <a:cubicBezTo>
                      <a:pt x="4162" y="1384"/>
                      <a:pt x="4161" y="1384"/>
                      <a:pt x="4160" y="1384"/>
                    </a:cubicBezTo>
                    <a:cubicBezTo>
                      <a:pt x="4142" y="1384"/>
                      <a:pt x="4077" y="1305"/>
                      <a:pt x="3936" y="1258"/>
                    </a:cubicBezTo>
                    <a:cubicBezTo>
                      <a:pt x="3786" y="1207"/>
                      <a:pt x="3622" y="1220"/>
                      <a:pt x="3622" y="1207"/>
                    </a:cubicBezTo>
                    <a:cubicBezTo>
                      <a:pt x="3622" y="1182"/>
                      <a:pt x="3672" y="1182"/>
                      <a:pt x="3735" y="1169"/>
                    </a:cubicBezTo>
                    <a:cubicBezTo>
                      <a:pt x="3759" y="1166"/>
                      <a:pt x="3783" y="1165"/>
                      <a:pt x="3808" y="1165"/>
                    </a:cubicBezTo>
                    <a:close/>
                    <a:moveTo>
                      <a:pt x="3820" y="1283"/>
                    </a:moveTo>
                    <a:cubicBezTo>
                      <a:pt x="3847" y="1283"/>
                      <a:pt x="3874" y="1287"/>
                      <a:pt x="3899" y="1295"/>
                    </a:cubicBezTo>
                    <a:cubicBezTo>
                      <a:pt x="3974" y="1308"/>
                      <a:pt x="3987" y="1396"/>
                      <a:pt x="3924" y="1434"/>
                    </a:cubicBezTo>
                    <a:cubicBezTo>
                      <a:pt x="3881" y="1477"/>
                      <a:pt x="3820" y="1496"/>
                      <a:pt x="3762" y="1496"/>
                    </a:cubicBezTo>
                    <a:cubicBezTo>
                      <a:pt x="3735" y="1496"/>
                      <a:pt x="3709" y="1492"/>
                      <a:pt x="3685" y="1484"/>
                    </a:cubicBezTo>
                    <a:cubicBezTo>
                      <a:pt x="3622" y="1459"/>
                      <a:pt x="3609" y="1371"/>
                      <a:pt x="3660" y="1333"/>
                    </a:cubicBezTo>
                    <a:cubicBezTo>
                      <a:pt x="3710" y="1299"/>
                      <a:pt x="3766" y="1283"/>
                      <a:pt x="3820" y="1283"/>
                    </a:cubicBezTo>
                    <a:close/>
                    <a:moveTo>
                      <a:pt x="3283" y="943"/>
                    </a:moveTo>
                    <a:cubicBezTo>
                      <a:pt x="3006" y="1119"/>
                      <a:pt x="2717" y="1283"/>
                      <a:pt x="2427" y="1421"/>
                    </a:cubicBezTo>
                    <a:lnTo>
                      <a:pt x="2088" y="1597"/>
                    </a:lnTo>
                    <a:cubicBezTo>
                      <a:pt x="2050" y="1610"/>
                      <a:pt x="2012" y="1635"/>
                      <a:pt x="1975" y="1672"/>
                    </a:cubicBezTo>
                    <a:cubicBezTo>
                      <a:pt x="1962" y="1685"/>
                      <a:pt x="1987" y="1710"/>
                      <a:pt x="2025" y="1723"/>
                    </a:cubicBezTo>
                    <a:cubicBezTo>
                      <a:pt x="2100" y="1748"/>
                      <a:pt x="2163" y="1786"/>
                      <a:pt x="2226" y="1836"/>
                    </a:cubicBezTo>
                    <a:cubicBezTo>
                      <a:pt x="2138" y="1811"/>
                      <a:pt x="2063" y="1786"/>
                      <a:pt x="1987" y="1748"/>
                    </a:cubicBezTo>
                    <a:cubicBezTo>
                      <a:pt x="1962" y="1748"/>
                      <a:pt x="1950" y="1735"/>
                      <a:pt x="1937" y="1723"/>
                    </a:cubicBezTo>
                    <a:cubicBezTo>
                      <a:pt x="1912" y="1710"/>
                      <a:pt x="1899" y="1672"/>
                      <a:pt x="1912" y="1660"/>
                    </a:cubicBezTo>
                    <a:cubicBezTo>
                      <a:pt x="1950" y="1610"/>
                      <a:pt x="2000" y="1572"/>
                      <a:pt x="2050" y="1547"/>
                    </a:cubicBezTo>
                    <a:lnTo>
                      <a:pt x="2390" y="1371"/>
                    </a:lnTo>
                    <a:cubicBezTo>
                      <a:pt x="2679" y="1220"/>
                      <a:pt x="2981" y="1081"/>
                      <a:pt x="3283" y="943"/>
                    </a:cubicBezTo>
                    <a:close/>
                    <a:moveTo>
                      <a:pt x="2578" y="2050"/>
                    </a:moveTo>
                    <a:cubicBezTo>
                      <a:pt x="2591" y="2050"/>
                      <a:pt x="2578" y="2087"/>
                      <a:pt x="2515" y="2138"/>
                    </a:cubicBezTo>
                    <a:cubicBezTo>
                      <a:pt x="2478" y="2163"/>
                      <a:pt x="2440" y="2188"/>
                      <a:pt x="2402" y="2201"/>
                    </a:cubicBezTo>
                    <a:cubicBezTo>
                      <a:pt x="2377" y="2289"/>
                      <a:pt x="2314" y="2352"/>
                      <a:pt x="2239" y="2377"/>
                    </a:cubicBezTo>
                    <a:cubicBezTo>
                      <a:pt x="2196" y="2388"/>
                      <a:pt x="2151" y="2394"/>
                      <a:pt x="2108" y="2394"/>
                    </a:cubicBezTo>
                    <a:cubicBezTo>
                      <a:pt x="2013" y="2394"/>
                      <a:pt x="1929" y="2366"/>
                      <a:pt x="1912" y="2314"/>
                    </a:cubicBezTo>
                    <a:cubicBezTo>
                      <a:pt x="1912" y="2289"/>
                      <a:pt x="1912" y="2263"/>
                      <a:pt x="1912" y="2251"/>
                    </a:cubicBezTo>
                    <a:lnTo>
                      <a:pt x="1887" y="2238"/>
                    </a:lnTo>
                    <a:cubicBezTo>
                      <a:pt x="1811" y="2213"/>
                      <a:pt x="1786" y="2175"/>
                      <a:pt x="1799" y="2175"/>
                    </a:cubicBezTo>
                    <a:cubicBezTo>
                      <a:pt x="1811" y="2175"/>
                      <a:pt x="1862" y="2188"/>
                      <a:pt x="1950" y="2201"/>
                    </a:cubicBezTo>
                    <a:cubicBezTo>
                      <a:pt x="1987" y="2150"/>
                      <a:pt x="2050" y="2113"/>
                      <a:pt x="2126" y="2087"/>
                    </a:cubicBezTo>
                    <a:cubicBezTo>
                      <a:pt x="2149" y="2081"/>
                      <a:pt x="2174" y="2078"/>
                      <a:pt x="2198" y="2078"/>
                    </a:cubicBezTo>
                    <a:cubicBezTo>
                      <a:pt x="2265" y="2078"/>
                      <a:pt x="2331" y="2101"/>
                      <a:pt x="2377" y="2138"/>
                    </a:cubicBezTo>
                    <a:cubicBezTo>
                      <a:pt x="2440" y="2113"/>
                      <a:pt x="2503" y="2075"/>
                      <a:pt x="2578" y="2050"/>
                    </a:cubicBezTo>
                    <a:close/>
                    <a:moveTo>
                      <a:pt x="2704" y="0"/>
                    </a:moveTo>
                    <a:cubicBezTo>
                      <a:pt x="2050" y="553"/>
                      <a:pt x="1132" y="1358"/>
                      <a:pt x="717" y="1849"/>
                    </a:cubicBezTo>
                    <a:cubicBezTo>
                      <a:pt x="1" y="2691"/>
                      <a:pt x="705" y="3068"/>
                      <a:pt x="705" y="3068"/>
                    </a:cubicBezTo>
                    <a:cubicBezTo>
                      <a:pt x="1146" y="3219"/>
                      <a:pt x="1612" y="3297"/>
                      <a:pt x="2082" y="3297"/>
                    </a:cubicBezTo>
                    <a:cubicBezTo>
                      <a:pt x="2201" y="3297"/>
                      <a:pt x="2321" y="3292"/>
                      <a:pt x="2440" y="3282"/>
                    </a:cubicBezTo>
                    <a:cubicBezTo>
                      <a:pt x="2503" y="3081"/>
                      <a:pt x="2654" y="2905"/>
                      <a:pt x="2842" y="2792"/>
                    </a:cubicBezTo>
                    <a:cubicBezTo>
                      <a:pt x="3069" y="2666"/>
                      <a:pt x="3308" y="2553"/>
                      <a:pt x="3559" y="2465"/>
                    </a:cubicBezTo>
                    <a:cubicBezTo>
                      <a:pt x="3798" y="2389"/>
                      <a:pt x="3999" y="2251"/>
                      <a:pt x="4163" y="2062"/>
                    </a:cubicBezTo>
                    <a:cubicBezTo>
                      <a:pt x="4213" y="1962"/>
                      <a:pt x="4251" y="1836"/>
                      <a:pt x="4276" y="1723"/>
                    </a:cubicBezTo>
                    <a:cubicBezTo>
                      <a:pt x="4389" y="1471"/>
                      <a:pt x="4578" y="1245"/>
                      <a:pt x="4817" y="1094"/>
                    </a:cubicBezTo>
                    <a:lnTo>
                      <a:pt x="4930" y="931"/>
                    </a:lnTo>
                    <a:lnTo>
                      <a:pt x="4653" y="1094"/>
                    </a:lnTo>
                    <a:cubicBezTo>
                      <a:pt x="4603" y="956"/>
                      <a:pt x="4414" y="880"/>
                      <a:pt x="4226" y="817"/>
                    </a:cubicBezTo>
                    <a:cubicBezTo>
                      <a:pt x="4037" y="780"/>
                      <a:pt x="3861" y="704"/>
                      <a:pt x="3710" y="591"/>
                    </a:cubicBezTo>
                    <a:cubicBezTo>
                      <a:pt x="3601" y="492"/>
                      <a:pt x="3609" y="330"/>
                      <a:pt x="3704" y="235"/>
                    </a:cubicBezTo>
                    <a:lnTo>
                      <a:pt x="3704" y="235"/>
                    </a:lnTo>
                    <a:lnTo>
                      <a:pt x="3358" y="453"/>
                    </a:lnTo>
                    <a:cubicBezTo>
                      <a:pt x="3232" y="252"/>
                      <a:pt x="2754" y="226"/>
                      <a:pt x="2704" y="13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33;p25">
                <a:extLst>
                  <a:ext uri="{FF2B5EF4-FFF2-40B4-BE49-F238E27FC236}">
                    <a16:creationId xmlns:a16="http://schemas.microsoft.com/office/drawing/2014/main" id="{AFDAF441-E471-476B-8CB7-A4B4206B0906}"/>
                  </a:ext>
                </a:extLst>
              </p:cNvPr>
              <p:cNvSpPr/>
              <p:nvPr/>
            </p:nvSpPr>
            <p:spPr>
              <a:xfrm>
                <a:off x="3751200" y="3687750"/>
                <a:ext cx="91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14" extrusionOk="0">
                    <a:moveTo>
                      <a:pt x="215" y="0"/>
                    </a:moveTo>
                    <a:cubicBezTo>
                      <a:pt x="161" y="0"/>
                      <a:pt x="106" y="20"/>
                      <a:pt x="63" y="63"/>
                    </a:cubicBezTo>
                    <a:cubicBezTo>
                      <a:pt x="1" y="113"/>
                      <a:pt x="1" y="176"/>
                      <a:pt x="76" y="201"/>
                    </a:cubicBezTo>
                    <a:cubicBezTo>
                      <a:pt x="101" y="210"/>
                      <a:pt x="128" y="214"/>
                      <a:pt x="155" y="214"/>
                    </a:cubicBezTo>
                    <a:cubicBezTo>
                      <a:pt x="209" y="214"/>
                      <a:pt x="265" y="197"/>
                      <a:pt x="315" y="163"/>
                    </a:cubicBezTo>
                    <a:cubicBezTo>
                      <a:pt x="365" y="113"/>
                      <a:pt x="365" y="38"/>
                      <a:pt x="290" y="13"/>
                    </a:cubicBezTo>
                    <a:cubicBezTo>
                      <a:pt x="266" y="5"/>
                      <a:pt x="241" y="0"/>
                      <a:pt x="2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34;p25">
                <a:extLst>
                  <a:ext uri="{FF2B5EF4-FFF2-40B4-BE49-F238E27FC236}">
                    <a16:creationId xmlns:a16="http://schemas.microsoft.com/office/drawing/2014/main" id="{06419049-8F82-463A-919F-7657BB80065E}"/>
                  </a:ext>
                </a:extLst>
              </p:cNvPr>
              <p:cNvSpPr/>
              <p:nvPr/>
            </p:nvSpPr>
            <p:spPr>
              <a:xfrm>
                <a:off x="3750575" y="3684250"/>
                <a:ext cx="138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30" extrusionOk="0">
                    <a:moveTo>
                      <a:pt x="214" y="0"/>
                    </a:moveTo>
                    <a:cubicBezTo>
                      <a:pt x="181" y="0"/>
                      <a:pt x="147" y="5"/>
                      <a:pt x="114" y="14"/>
                    </a:cubicBezTo>
                    <a:cubicBezTo>
                      <a:pt x="51" y="14"/>
                      <a:pt x="0" y="39"/>
                      <a:pt x="0" y="39"/>
                    </a:cubicBezTo>
                    <a:cubicBezTo>
                      <a:pt x="13" y="52"/>
                      <a:pt x="164" y="39"/>
                      <a:pt x="315" y="90"/>
                    </a:cubicBezTo>
                    <a:cubicBezTo>
                      <a:pt x="469" y="137"/>
                      <a:pt x="500" y="229"/>
                      <a:pt x="535" y="229"/>
                    </a:cubicBezTo>
                    <a:cubicBezTo>
                      <a:pt x="537" y="229"/>
                      <a:pt x="539" y="229"/>
                      <a:pt x="541" y="228"/>
                    </a:cubicBezTo>
                    <a:cubicBezTo>
                      <a:pt x="554" y="228"/>
                      <a:pt x="554" y="190"/>
                      <a:pt x="541" y="153"/>
                    </a:cubicBezTo>
                    <a:cubicBezTo>
                      <a:pt x="503" y="90"/>
                      <a:pt x="440" y="52"/>
                      <a:pt x="378" y="27"/>
                    </a:cubicBezTo>
                    <a:cubicBezTo>
                      <a:pt x="323" y="11"/>
                      <a:pt x="269" y="0"/>
                      <a:pt x="2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35;p25">
                <a:extLst>
                  <a:ext uri="{FF2B5EF4-FFF2-40B4-BE49-F238E27FC236}">
                    <a16:creationId xmlns:a16="http://schemas.microsoft.com/office/drawing/2014/main" id="{9B850AAE-7B17-41D3-B530-F78B3858926C}"/>
                  </a:ext>
                </a:extLst>
              </p:cNvPr>
              <p:cNvSpPr/>
              <p:nvPr/>
            </p:nvSpPr>
            <p:spPr>
              <a:xfrm>
                <a:off x="3786725" y="3701250"/>
                <a:ext cx="94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14" extrusionOk="0">
                    <a:moveTo>
                      <a:pt x="211" y="1"/>
                    </a:moveTo>
                    <a:cubicBezTo>
                      <a:pt x="157" y="1"/>
                      <a:pt x="101" y="17"/>
                      <a:pt x="51" y="51"/>
                    </a:cubicBezTo>
                    <a:cubicBezTo>
                      <a:pt x="0" y="89"/>
                      <a:pt x="13" y="177"/>
                      <a:pt x="76" y="202"/>
                    </a:cubicBezTo>
                    <a:cubicBezTo>
                      <a:pt x="100" y="210"/>
                      <a:pt x="126" y="214"/>
                      <a:pt x="153" y="214"/>
                    </a:cubicBezTo>
                    <a:cubicBezTo>
                      <a:pt x="211" y="214"/>
                      <a:pt x="272" y="195"/>
                      <a:pt x="315" y="152"/>
                    </a:cubicBezTo>
                    <a:cubicBezTo>
                      <a:pt x="378" y="114"/>
                      <a:pt x="365" y="26"/>
                      <a:pt x="290" y="13"/>
                    </a:cubicBezTo>
                    <a:cubicBezTo>
                      <a:pt x="265" y="5"/>
                      <a:pt x="238" y="1"/>
                      <a:pt x="21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36;p25">
                <a:extLst>
                  <a:ext uri="{FF2B5EF4-FFF2-40B4-BE49-F238E27FC236}">
                    <a16:creationId xmlns:a16="http://schemas.microsoft.com/office/drawing/2014/main" id="{F41D7946-4562-4310-8BFC-0DFFBFC36DE9}"/>
                  </a:ext>
                </a:extLst>
              </p:cNvPr>
              <p:cNvSpPr/>
              <p:nvPr/>
            </p:nvSpPr>
            <p:spPr>
              <a:xfrm>
                <a:off x="3787050" y="3698300"/>
                <a:ext cx="141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221" extrusionOk="0">
                    <a:moveTo>
                      <a:pt x="186" y="1"/>
                    </a:moveTo>
                    <a:cubicBezTo>
                      <a:pt x="161" y="1"/>
                      <a:pt x="137" y="2"/>
                      <a:pt x="113" y="5"/>
                    </a:cubicBezTo>
                    <a:cubicBezTo>
                      <a:pt x="50" y="18"/>
                      <a:pt x="0" y="31"/>
                      <a:pt x="13" y="43"/>
                    </a:cubicBezTo>
                    <a:cubicBezTo>
                      <a:pt x="13" y="56"/>
                      <a:pt x="176" y="43"/>
                      <a:pt x="327" y="94"/>
                    </a:cubicBezTo>
                    <a:cubicBezTo>
                      <a:pt x="456" y="141"/>
                      <a:pt x="509" y="220"/>
                      <a:pt x="535" y="220"/>
                    </a:cubicBezTo>
                    <a:cubicBezTo>
                      <a:pt x="537" y="220"/>
                      <a:pt x="539" y="220"/>
                      <a:pt x="541" y="219"/>
                    </a:cubicBezTo>
                    <a:cubicBezTo>
                      <a:pt x="553" y="219"/>
                      <a:pt x="566" y="194"/>
                      <a:pt x="541" y="156"/>
                    </a:cubicBezTo>
                    <a:cubicBezTo>
                      <a:pt x="503" y="94"/>
                      <a:pt x="453" y="43"/>
                      <a:pt x="377" y="31"/>
                    </a:cubicBezTo>
                    <a:cubicBezTo>
                      <a:pt x="322" y="12"/>
                      <a:pt x="253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37;p25">
                <a:extLst>
                  <a:ext uri="{FF2B5EF4-FFF2-40B4-BE49-F238E27FC236}">
                    <a16:creationId xmlns:a16="http://schemas.microsoft.com/office/drawing/2014/main" id="{8B4CB578-F3B1-4921-8381-2B6E2D944616}"/>
                  </a:ext>
                </a:extLst>
              </p:cNvPr>
              <p:cNvSpPr/>
              <p:nvPr/>
            </p:nvSpPr>
            <p:spPr>
              <a:xfrm>
                <a:off x="3743975" y="3692775"/>
                <a:ext cx="34600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881" extrusionOk="0">
                    <a:moveTo>
                      <a:pt x="1384" y="0"/>
                    </a:moveTo>
                    <a:lnTo>
                      <a:pt x="1384" y="0"/>
                    </a:lnTo>
                    <a:cubicBezTo>
                      <a:pt x="1082" y="126"/>
                      <a:pt x="780" y="264"/>
                      <a:pt x="491" y="428"/>
                    </a:cubicBezTo>
                    <a:lnTo>
                      <a:pt x="151" y="604"/>
                    </a:lnTo>
                    <a:cubicBezTo>
                      <a:pt x="101" y="629"/>
                      <a:pt x="51" y="654"/>
                      <a:pt x="13" y="704"/>
                    </a:cubicBezTo>
                    <a:cubicBezTo>
                      <a:pt x="0" y="729"/>
                      <a:pt x="13" y="755"/>
                      <a:pt x="38" y="767"/>
                    </a:cubicBezTo>
                    <a:cubicBezTo>
                      <a:pt x="51" y="780"/>
                      <a:pt x="63" y="792"/>
                      <a:pt x="88" y="805"/>
                    </a:cubicBezTo>
                    <a:cubicBezTo>
                      <a:pt x="164" y="843"/>
                      <a:pt x="239" y="868"/>
                      <a:pt x="327" y="880"/>
                    </a:cubicBezTo>
                    <a:cubicBezTo>
                      <a:pt x="264" y="830"/>
                      <a:pt x="201" y="792"/>
                      <a:pt x="126" y="767"/>
                    </a:cubicBezTo>
                    <a:cubicBezTo>
                      <a:pt x="88" y="755"/>
                      <a:pt x="63" y="742"/>
                      <a:pt x="76" y="717"/>
                    </a:cubicBezTo>
                    <a:cubicBezTo>
                      <a:pt x="113" y="679"/>
                      <a:pt x="151" y="654"/>
                      <a:pt x="189" y="641"/>
                    </a:cubicBezTo>
                    <a:lnTo>
                      <a:pt x="528" y="465"/>
                    </a:lnTo>
                    <a:cubicBezTo>
                      <a:pt x="818" y="327"/>
                      <a:pt x="1107" y="176"/>
                      <a:pt x="13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38;p25">
                <a:extLst>
                  <a:ext uri="{FF2B5EF4-FFF2-40B4-BE49-F238E27FC236}">
                    <a16:creationId xmlns:a16="http://schemas.microsoft.com/office/drawing/2014/main" id="{2326BC3E-3339-4C93-8746-D4242023D03E}"/>
                  </a:ext>
                </a:extLst>
              </p:cNvPr>
              <p:cNvSpPr/>
              <p:nvPr/>
            </p:nvSpPr>
            <p:spPr>
              <a:xfrm>
                <a:off x="3709075" y="3745900"/>
                <a:ext cx="484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86" extrusionOk="0">
                    <a:moveTo>
                      <a:pt x="202" y="0"/>
                    </a:moveTo>
                    <a:lnTo>
                      <a:pt x="0" y="189"/>
                    </a:lnTo>
                    <a:cubicBezTo>
                      <a:pt x="320" y="319"/>
                      <a:pt x="661" y="386"/>
                      <a:pt x="1002" y="386"/>
                    </a:cubicBezTo>
                    <a:cubicBezTo>
                      <a:pt x="1318" y="386"/>
                      <a:pt x="1635" y="329"/>
                      <a:pt x="1937" y="214"/>
                    </a:cubicBezTo>
                    <a:lnTo>
                      <a:pt x="1937" y="214"/>
                    </a:lnTo>
                    <a:cubicBezTo>
                      <a:pt x="1818" y="224"/>
                      <a:pt x="1698" y="229"/>
                      <a:pt x="1579" y="229"/>
                    </a:cubicBezTo>
                    <a:cubicBezTo>
                      <a:pt x="1109" y="229"/>
                      <a:pt x="643" y="151"/>
                      <a:pt x="202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39;p25">
                <a:extLst>
                  <a:ext uri="{FF2B5EF4-FFF2-40B4-BE49-F238E27FC236}">
                    <a16:creationId xmlns:a16="http://schemas.microsoft.com/office/drawing/2014/main" id="{C52DEE12-026B-4BE1-B61D-EE7816A2AFD1}"/>
                  </a:ext>
                </a:extLst>
              </p:cNvPr>
              <p:cNvSpPr/>
              <p:nvPr/>
            </p:nvSpPr>
            <p:spPr>
              <a:xfrm>
                <a:off x="3794275" y="3692125"/>
                <a:ext cx="13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78" extrusionOk="0">
                    <a:moveTo>
                      <a:pt x="126" y="1"/>
                    </a:moveTo>
                    <a:cubicBezTo>
                      <a:pt x="51" y="1"/>
                      <a:pt x="0" y="14"/>
                      <a:pt x="0" y="14"/>
                    </a:cubicBezTo>
                    <a:cubicBezTo>
                      <a:pt x="0" y="26"/>
                      <a:pt x="38" y="39"/>
                      <a:pt x="101" y="51"/>
                    </a:cubicBezTo>
                    <a:cubicBezTo>
                      <a:pt x="164" y="64"/>
                      <a:pt x="239" y="89"/>
                      <a:pt x="302" y="127"/>
                    </a:cubicBezTo>
                    <a:cubicBezTo>
                      <a:pt x="352" y="152"/>
                      <a:pt x="403" y="190"/>
                      <a:pt x="453" y="227"/>
                    </a:cubicBezTo>
                    <a:cubicBezTo>
                      <a:pt x="491" y="252"/>
                      <a:pt x="503" y="278"/>
                      <a:pt x="528" y="278"/>
                    </a:cubicBezTo>
                    <a:cubicBezTo>
                      <a:pt x="541" y="278"/>
                      <a:pt x="554" y="240"/>
                      <a:pt x="541" y="202"/>
                    </a:cubicBezTo>
                    <a:cubicBezTo>
                      <a:pt x="503" y="127"/>
                      <a:pt x="440" y="76"/>
                      <a:pt x="378" y="51"/>
                    </a:cubicBezTo>
                    <a:cubicBezTo>
                      <a:pt x="302" y="14"/>
                      <a:pt x="214" y="1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40;p25">
                <a:extLst>
                  <a:ext uri="{FF2B5EF4-FFF2-40B4-BE49-F238E27FC236}">
                    <a16:creationId xmlns:a16="http://schemas.microsoft.com/office/drawing/2014/main" id="{FB277DC8-9AF6-42F4-AA1E-70E9BA25A1A8}"/>
                  </a:ext>
                </a:extLst>
              </p:cNvPr>
              <p:cNvSpPr/>
              <p:nvPr/>
            </p:nvSpPr>
            <p:spPr>
              <a:xfrm>
                <a:off x="3761250" y="3681025"/>
                <a:ext cx="11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48" extrusionOk="0">
                    <a:moveTo>
                      <a:pt x="85" y="0"/>
                    </a:moveTo>
                    <a:cubicBezTo>
                      <a:pt x="65" y="0"/>
                      <a:pt x="45" y="2"/>
                      <a:pt x="26" y="5"/>
                    </a:cubicBezTo>
                    <a:cubicBezTo>
                      <a:pt x="1" y="30"/>
                      <a:pt x="76" y="68"/>
                      <a:pt x="190" y="105"/>
                    </a:cubicBezTo>
                    <a:cubicBezTo>
                      <a:pt x="246" y="134"/>
                      <a:pt x="303" y="148"/>
                      <a:pt x="365" y="148"/>
                    </a:cubicBezTo>
                    <a:cubicBezTo>
                      <a:pt x="385" y="148"/>
                      <a:pt x="406" y="146"/>
                      <a:pt x="428" y="143"/>
                    </a:cubicBezTo>
                    <a:cubicBezTo>
                      <a:pt x="454" y="131"/>
                      <a:pt x="378" y="80"/>
                      <a:pt x="265" y="43"/>
                    </a:cubicBezTo>
                    <a:cubicBezTo>
                      <a:pt x="208" y="14"/>
                      <a:pt x="145" y="0"/>
                      <a:pt x="8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41;p25">
                <a:extLst>
                  <a:ext uri="{FF2B5EF4-FFF2-40B4-BE49-F238E27FC236}">
                    <a16:creationId xmlns:a16="http://schemas.microsoft.com/office/drawing/2014/main" id="{025A3C68-914B-4340-997E-0E28901AE04F}"/>
                  </a:ext>
                </a:extLst>
              </p:cNvPr>
              <p:cNvSpPr/>
              <p:nvPr/>
            </p:nvSpPr>
            <p:spPr>
              <a:xfrm>
                <a:off x="3743975" y="3724200"/>
                <a:ext cx="126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94" extrusionOk="0">
                    <a:moveTo>
                      <a:pt x="503" y="1"/>
                    </a:moveTo>
                    <a:lnTo>
                      <a:pt x="503" y="1"/>
                    </a:lnTo>
                    <a:cubicBezTo>
                      <a:pt x="440" y="26"/>
                      <a:pt x="365" y="51"/>
                      <a:pt x="302" y="63"/>
                    </a:cubicBezTo>
                    <a:cubicBezTo>
                      <a:pt x="260" y="69"/>
                      <a:pt x="219" y="72"/>
                      <a:pt x="178" y="72"/>
                    </a:cubicBezTo>
                    <a:cubicBezTo>
                      <a:pt x="120" y="72"/>
                      <a:pt x="64" y="66"/>
                      <a:pt x="13" y="51"/>
                    </a:cubicBezTo>
                    <a:cubicBezTo>
                      <a:pt x="0" y="63"/>
                      <a:pt x="0" y="89"/>
                      <a:pt x="13" y="114"/>
                    </a:cubicBezTo>
                    <a:cubicBezTo>
                      <a:pt x="30" y="166"/>
                      <a:pt x="114" y="194"/>
                      <a:pt x="209" y="194"/>
                    </a:cubicBezTo>
                    <a:cubicBezTo>
                      <a:pt x="252" y="194"/>
                      <a:pt x="297" y="188"/>
                      <a:pt x="340" y="177"/>
                    </a:cubicBezTo>
                    <a:cubicBezTo>
                      <a:pt x="415" y="152"/>
                      <a:pt x="478" y="76"/>
                      <a:pt x="50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42;p25">
                <a:extLst>
                  <a:ext uri="{FF2B5EF4-FFF2-40B4-BE49-F238E27FC236}">
                    <a16:creationId xmlns:a16="http://schemas.microsoft.com/office/drawing/2014/main" id="{909E635A-2945-4BCE-95D9-CB07EFD490FE}"/>
                  </a:ext>
                </a:extLst>
              </p:cNvPr>
              <p:cNvSpPr/>
              <p:nvPr/>
            </p:nvSpPr>
            <p:spPr>
              <a:xfrm>
                <a:off x="3744925" y="3721125"/>
                <a:ext cx="110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32" extrusionOk="0">
                    <a:moveTo>
                      <a:pt x="249" y="1"/>
                    </a:moveTo>
                    <a:cubicBezTo>
                      <a:pt x="224" y="1"/>
                      <a:pt x="200" y="4"/>
                      <a:pt x="176" y="10"/>
                    </a:cubicBezTo>
                    <a:cubicBezTo>
                      <a:pt x="101" y="36"/>
                      <a:pt x="50" y="73"/>
                      <a:pt x="0" y="124"/>
                    </a:cubicBezTo>
                    <a:cubicBezTo>
                      <a:pt x="36" y="129"/>
                      <a:pt x="71" y="132"/>
                      <a:pt x="105" y="132"/>
                    </a:cubicBezTo>
                    <a:cubicBezTo>
                      <a:pt x="153" y="132"/>
                      <a:pt x="200" y="126"/>
                      <a:pt x="252" y="111"/>
                    </a:cubicBezTo>
                    <a:cubicBezTo>
                      <a:pt x="314" y="111"/>
                      <a:pt x="377" y="86"/>
                      <a:pt x="440" y="61"/>
                    </a:cubicBezTo>
                    <a:cubicBezTo>
                      <a:pt x="385" y="24"/>
                      <a:pt x="316" y="1"/>
                      <a:pt x="249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43;p25">
                <a:extLst>
                  <a:ext uri="{FF2B5EF4-FFF2-40B4-BE49-F238E27FC236}">
                    <a16:creationId xmlns:a16="http://schemas.microsoft.com/office/drawing/2014/main" id="{00BA387D-F4E1-4C2E-A662-60BD49F8545F}"/>
                  </a:ext>
                </a:extLst>
              </p:cNvPr>
              <p:cNvSpPr/>
              <p:nvPr/>
            </p:nvSpPr>
            <p:spPr>
              <a:xfrm>
                <a:off x="3755925" y="3722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44;p25">
                <a:extLst>
                  <a:ext uri="{FF2B5EF4-FFF2-40B4-BE49-F238E27FC236}">
                    <a16:creationId xmlns:a16="http://schemas.microsoft.com/office/drawing/2014/main" id="{B688E2CF-C184-42E6-A748-67A2FDE2CAA3}"/>
                  </a:ext>
                </a:extLst>
              </p:cNvPr>
              <p:cNvSpPr/>
              <p:nvPr/>
            </p:nvSpPr>
            <p:spPr>
              <a:xfrm>
                <a:off x="3741150" y="3720425"/>
                <a:ext cx="2012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20" extrusionOk="0">
                    <a:moveTo>
                      <a:pt x="792" y="1"/>
                    </a:moveTo>
                    <a:cubicBezTo>
                      <a:pt x="717" y="26"/>
                      <a:pt x="654" y="51"/>
                      <a:pt x="591" y="89"/>
                    </a:cubicBezTo>
                    <a:cubicBezTo>
                      <a:pt x="541" y="114"/>
                      <a:pt x="478" y="126"/>
                      <a:pt x="415" y="139"/>
                    </a:cubicBezTo>
                    <a:cubicBezTo>
                      <a:pt x="371" y="145"/>
                      <a:pt x="327" y="148"/>
                      <a:pt x="285" y="148"/>
                    </a:cubicBezTo>
                    <a:cubicBezTo>
                      <a:pt x="242" y="148"/>
                      <a:pt x="201" y="145"/>
                      <a:pt x="164" y="139"/>
                    </a:cubicBezTo>
                    <a:cubicBezTo>
                      <a:pt x="101" y="130"/>
                      <a:pt x="58" y="121"/>
                      <a:pt x="33" y="121"/>
                    </a:cubicBezTo>
                    <a:cubicBezTo>
                      <a:pt x="23" y="121"/>
                      <a:pt x="16" y="123"/>
                      <a:pt x="13" y="126"/>
                    </a:cubicBezTo>
                    <a:cubicBezTo>
                      <a:pt x="0" y="126"/>
                      <a:pt x="25" y="152"/>
                      <a:pt x="101" y="177"/>
                    </a:cubicBezTo>
                    <a:lnTo>
                      <a:pt x="126" y="189"/>
                    </a:lnTo>
                    <a:cubicBezTo>
                      <a:pt x="200" y="208"/>
                      <a:pt x="266" y="219"/>
                      <a:pt x="336" y="219"/>
                    </a:cubicBezTo>
                    <a:cubicBezTo>
                      <a:pt x="362" y="219"/>
                      <a:pt x="388" y="218"/>
                      <a:pt x="415" y="214"/>
                    </a:cubicBezTo>
                    <a:cubicBezTo>
                      <a:pt x="478" y="202"/>
                      <a:pt x="553" y="177"/>
                      <a:pt x="616" y="152"/>
                    </a:cubicBezTo>
                    <a:cubicBezTo>
                      <a:pt x="654" y="126"/>
                      <a:pt x="692" y="114"/>
                      <a:pt x="729" y="89"/>
                    </a:cubicBezTo>
                    <a:cubicBezTo>
                      <a:pt x="780" y="38"/>
                      <a:pt x="805" y="1"/>
                      <a:pt x="7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45;p25">
                <a:extLst>
                  <a:ext uri="{FF2B5EF4-FFF2-40B4-BE49-F238E27FC236}">
                    <a16:creationId xmlns:a16="http://schemas.microsoft.com/office/drawing/2014/main" id="{F04BC051-A364-4CF0-BCC5-3A5BD29845FD}"/>
                  </a:ext>
                </a:extLst>
              </p:cNvPr>
              <p:cNvSpPr/>
              <p:nvPr/>
            </p:nvSpPr>
            <p:spPr>
              <a:xfrm>
                <a:off x="3589925" y="3772625"/>
                <a:ext cx="212225" cy="96200"/>
              </a:xfrm>
              <a:custGeom>
                <a:avLst/>
                <a:gdLst/>
                <a:ahLst/>
                <a:cxnLst/>
                <a:rect l="l" t="t" r="r" b="b"/>
                <a:pathLst>
                  <a:path w="8489" h="3848" extrusionOk="0">
                    <a:moveTo>
                      <a:pt x="1" y="0"/>
                    </a:moveTo>
                    <a:cubicBezTo>
                      <a:pt x="139" y="13"/>
                      <a:pt x="277" y="38"/>
                      <a:pt x="416" y="76"/>
                    </a:cubicBezTo>
                    <a:cubicBezTo>
                      <a:pt x="730" y="164"/>
                      <a:pt x="1007" y="315"/>
                      <a:pt x="1233" y="553"/>
                    </a:cubicBezTo>
                    <a:cubicBezTo>
                      <a:pt x="1497" y="792"/>
                      <a:pt x="1661" y="1157"/>
                      <a:pt x="1937" y="1522"/>
                    </a:cubicBezTo>
                    <a:cubicBezTo>
                      <a:pt x="2101" y="1723"/>
                      <a:pt x="2314" y="1899"/>
                      <a:pt x="2553" y="2025"/>
                    </a:cubicBezTo>
                    <a:cubicBezTo>
                      <a:pt x="2880" y="2176"/>
                      <a:pt x="3220" y="2276"/>
                      <a:pt x="3572" y="2339"/>
                    </a:cubicBezTo>
                    <a:cubicBezTo>
                      <a:pt x="4339" y="2465"/>
                      <a:pt x="5144" y="2503"/>
                      <a:pt x="5823" y="2603"/>
                    </a:cubicBezTo>
                    <a:cubicBezTo>
                      <a:pt x="6125" y="2653"/>
                      <a:pt x="6426" y="2716"/>
                      <a:pt x="6716" y="2817"/>
                    </a:cubicBezTo>
                    <a:lnTo>
                      <a:pt x="6904" y="2892"/>
                    </a:lnTo>
                    <a:cubicBezTo>
                      <a:pt x="6967" y="2917"/>
                      <a:pt x="7017" y="2943"/>
                      <a:pt x="7068" y="2968"/>
                    </a:cubicBezTo>
                    <a:cubicBezTo>
                      <a:pt x="7156" y="3018"/>
                      <a:pt x="7244" y="3081"/>
                      <a:pt x="7332" y="3144"/>
                    </a:cubicBezTo>
                    <a:cubicBezTo>
                      <a:pt x="7495" y="3270"/>
                      <a:pt x="7621" y="3383"/>
                      <a:pt x="7734" y="3483"/>
                    </a:cubicBezTo>
                    <a:cubicBezTo>
                      <a:pt x="7847" y="3571"/>
                      <a:pt x="7960" y="3647"/>
                      <a:pt x="8099" y="3710"/>
                    </a:cubicBezTo>
                    <a:cubicBezTo>
                      <a:pt x="8187" y="3760"/>
                      <a:pt x="8275" y="3798"/>
                      <a:pt x="8375" y="3823"/>
                    </a:cubicBezTo>
                    <a:lnTo>
                      <a:pt x="8476" y="3848"/>
                    </a:lnTo>
                    <a:lnTo>
                      <a:pt x="8489" y="3848"/>
                    </a:lnTo>
                    <a:lnTo>
                      <a:pt x="8476" y="3835"/>
                    </a:lnTo>
                    <a:cubicBezTo>
                      <a:pt x="8350" y="3798"/>
                      <a:pt x="8225" y="3747"/>
                      <a:pt x="8111" y="3685"/>
                    </a:cubicBezTo>
                    <a:cubicBezTo>
                      <a:pt x="7986" y="3622"/>
                      <a:pt x="7872" y="3546"/>
                      <a:pt x="7772" y="3446"/>
                    </a:cubicBezTo>
                    <a:cubicBezTo>
                      <a:pt x="7659" y="3358"/>
                      <a:pt x="7533" y="3232"/>
                      <a:pt x="7369" y="3106"/>
                    </a:cubicBezTo>
                    <a:cubicBezTo>
                      <a:pt x="7294" y="3043"/>
                      <a:pt x="7193" y="2980"/>
                      <a:pt x="7105" y="2930"/>
                    </a:cubicBezTo>
                    <a:cubicBezTo>
                      <a:pt x="7055" y="2905"/>
                      <a:pt x="7005" y="2867"/>
                      <a:pt x="6942" y="2842"/>
                    </a:cubicBezTo>
                    <a:lnTo>
                      <a:pt x="6753" y="2767"/>
                    </a:lnTo>
                    <a:cubicBezTo>
                      <a:pt x="6464" y="2666"/>
                      <a:pt x="6162" y="2591"/>
                      <a:pt x="5848" y="2553"/>
                    </a:cubicBezTo>
                    <a:cubicBezTo>
                      <a:pt x="5169" y="2440"/>
                      <a:pt x="4364" y="2402"/>
                      <a:pt x="3597" y="2276"/>
                    </a:cubicBezTo>
                    <a:cubicBezTo>
                      <a:pt x="3258" y="2226"/>
                      <a:pt x="2918" y="2125"/>
                      <a:pt x="2616" y="1974"/>
                    </a:cubicBezTo>
                    <a:cubicBezTo>
                      <a:pt x="2377" y="1849"/>
                      <a:pt x="2164" y="1685"/>
                      <a:pt x="2013" y="1484"/>
                    </a:cubicBezTo>
                    <a:cubicBezTo>
                      <a:pt x="1723" y="1119"/>
                      <a:pt x="1547" y="767"/>
                      <a:pt x="1271" y="516"/>
                    </a:cubicBezTo>
                    <a:cubicBezTo>
                      <a:pt x="1044" y="289"/>
                      <a:pt x="743" y="126"/>
                      <a:pt x="428" y="50"/>
                    </a:cubicBezTo>
                    <a:cubicBezTo>
                      <a:pt x="328" y="25"/>
                      <a:pt x="227" y="13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46;p25">
                <a:extLst>
                  <a:ext uri="{FF2B5EF4-FFF2-40B4-BE49-F238E27FC236}">
                    <a16:creationId xmlns:a16="http://schemas.microsoft.com/office/drawing/2014/main" id="{C1F8C1D0-701C-40E4-9314-564684C8F5E0}"/>
                  </a:ext>
                </a:extLst>
              </p:cNvPr>
              <p:cNvSpPr/>
              <p:nvPr/>
            </p:nvSpPr>
            <p:spPr>
              <a:xfrm>
                <a:off x="3544025" y="3808850"/>
                <a:ext cx="153125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6125" h="2978" extrusionOk="0">
                    <a:moveTo>
                      <a:pt x="183" y="0"/>
                    </a:moveTo>
                    <a:cubicBezTo>
                      <a:pt x="123" y="0"/>
                      <a:pt x="64" y="4"/>
                      <a:pt x="1" y="10"/>
                    </a:cubicBezTo>
                    <a:cubicBezTo>
                      <a:pt x="1" y="10"/>
                      <a:pt x="139" y="10"/>
                      <a:pt x="353" y="22"/>
                    </a:cubicBezTo>
                    <a:cubicBezTo>
                      <a:pt x="617" y="48"/>
                      <a:pt x="881" y="123"/>
                      <a:pt x="1120" y="249"/>
                    </a:cubicBezTo>
                    <a:cubicBezTo>
                      <a:pt x="1409" y="412"/>
                      <a:pt x="1648" y="626"/>
                      <a:pt x="1837" y="877"/>
                    </a:cubicBezTo>
                    <a:cubicBezTo>
                      <a:pt x="2050" y="1154"/>
                      <a:pt x="2226" y="1468"/>
                      <a:pt x="2579" y="1745"/>
                    </a:cubicBezTo>
                    <a:cubicBezTo>
                      <a:pt x="2767" y="1883"/>
                      <a:pt x="2981" y="1997"/>
                      <a:pt x="3207" y="2072"/>
                    </a:cubicBezTo>
                    <a:cubicBezTo>
                      <a:pt x="3459" y="2148"/>
                      <a:pt x="3723" y="2198"/>
                      <a:pt x="3987" y="2223"/>
                    </a:cubicBezTo>
                    <a:cubicBezTo>
                      <a:pt x="4427" y="2273"/>
                      <a:pt x="4880" y="2349"/>
                      <a:pt x="5320" y="2449"/>
                    </a:cubicBezTo>
                    <a:cubicBezTo>
                      <a:pt x="5571" y="2512"/>
                      <a:pt x="5798" y="2625"/>
                      <a:pt x="5986" y="2789"/>
                    </a:cubicBezTo>
                    <a:cubicBezTo>
                      <a:pt x="6024" y="2827"/>
                      <a:pt x="6062" y="2877"/>
                      <a:pt x="6087" y="2927"/>
                    </a:cubicBezTo>
                    <a:cubicBezTo>
                      <a:pt x="6100" y="2940"/>
                      <a:pt x="6100" y="2952"/>
                      <a:pt x="6112" y="2965"/>
                    </a:cubicBezTo>
                    <a:lnTo>
                      <a:pt x="6125" y="2977"/>
                    </a:lnTo>
                    <a:lnTo>
                      <a:pt x="6125" y="2952"/>
                    </a:lnTo>
                    <a:cubicBezTo>
                      <a:pt x="6125" y="2940"/>
                      <a:pt x="6112" y="2927"/>
                      <a:pt x="6112" y="2915"/>
                    </a:cubicBezTo>
                    <a:cubicBezTo>
                      <a:pt x="6087" y="2864"/>
                      <a:pt x="6062" y="2814"/>
                      <a:pt x="6024" y="2776"/>
                    </a:cubicBezTo>
                    <a:cubicBezTo>
                      <a:pt x="5835" y="2600"/>
                      <a:pt x="5609" y="2474"/>
                      <a:pt x="5358" y="2412"/>
                    </a:cubicBezTo>
                    <a:cubicBezTo>
                      <a:pt x="4917" y="2311"/>
                      <a:pt x="4477" y="2223"/>
                      <a:pt x="4025" y="2185"/>
                    </a:cubicBezTo>
                    <a:cubicBezTo>
                      <a:pt x="3761" y="2148"/>
                      <a:pt x="3509" y="2097"/>
                      <a:pt x="3270" y="2022"/>
                    </a:cubicBezTo>
                    <a:cubicBezTo>
                      <a:pt x="3044" y="1959"/>
                      <a:pt x="2830" y="1846"/>
                      <a:pt x="2654" y="1707"/>
                    </a:cubicBezTo>
                    <a:cubicBezTo>
                      <a:pt x="2314" y="1443"/>
                      <a:pt x="2126" y="1129"/>
                      <a:pt x="1912" y="852"/>
                    </a:cubicBezTo>
                    <a:cubicBezTo>
                      <a:pt x="1711" y="588"/>
                      <a:pt x="1459" y="374"/>
                      <a:pt x="1170" y="224"/>
                    </a:cubicBezTo>
                    <a:cubicBezTo>
                      <a:pt x="919" y="98"/>
                      <a:pt x="642" y="22"/>
                      <a:pt x="365" y="10"/>
                    </a:cubicBezTo>
                    <a:cubicBezTo>
                      <a:pt x="303" y="4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47;p25">
                <a:extLst>
                  <a:ext uri="{FF2B5EF4-FFF2-40B4-BE49-F238E27FC236}">
                    <a16:creationId xmlns:a16="http://schemas.microsoft.com/office/drawing/2014/main" id="{AC7CFC6B-9E30-47FA-8EBC-D57C964629D8}"/>
                  </a:ext>
                </a:extLst>
              </p:cNvPr>
              <p:cNvSpPr/>
              <p:nvPr/>
            </p:nvSpPr>
            <p:spPr>
              <a:xfrm>
                <a:off x="3712525" y="3882950"/>
                <a:ext cx="349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467" extrusionOk="0">
                    <a:moveTo>
                      <a:pt x="26" y="1"/>
                    </a:moveTo>
                    <a:cubicBezTo>
                      <a:pt x="1" y="1"/>
                      <a:pt x="202" y="202"/>
                      <a:pt x="604" y="315"/>
                    </a:cubicBezTo>
                    <a:cubicBezTo>
                      <a:pt x="793" y="378"/>
                      <a:pt x="994" y="428"/>
                      <a:pt x="1208" y="441"/>
                    </a:cubicBezTo>
                    <a:cubicBezTo>
                      <a:pt x="1271" y="454"/>
                      <a:pt x="1334" y="466"/>
                      <a:pt x="1397" y="466"/>
                    </a:cubicBezTo>
                    <a:cubicBezTo>
                      <a:pt x="1397" y="466"/>
                      <a:pt x="1359" y="441"/>
                      <a:pt x="1296" y="441"/>
                    </a:cubicBezTo>
                    <a:cubicBezTo>
                      <a:pt x="1082" y="403"/>
                      <a:pt x="868" y="353"/>
                      <a:pt x="655" y="278"/>
                    </a:cubicBezTo>
                    <a:cubicBezTo>
                      <a:pt x="441" y="202"/>
                      <a:pt x="227" y="114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48;p25">
                <a:extLst>
                  <a:ext uri="{FF2B5EF4-FFF2-40B4-BE49-F238E27FC236}">
                    <a16:creationId xmlns:a16="http://schemas.microsoft.com/office/drawing/2014/main" id="{03B64E67-9CCD-4EBD-AD03-BC0D5E437A03}"/>
                  </a:ext>
                </a:extLst>
              </p:cNvPr>
              <p:cNvSpPr/>
              <p:nvPr/>
            </p:nvSpPr>
            <p:spPr>
              <a:xfrm>
                <a:off x="3727925" y="3799200"/>
                <a:ext cx="6982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871" extrusionOk="0">
                    <a:moveTo>
                      <a:pt x="89" y="0"/>
                    </a:moveTo>
                    <a:cubicBezTo>
                      <a:pt x="57" y="0"/>
                      <a:pt x="26" y="6"/>
                      <a:pt x="1" y="6"/>
                    </a:cubicBezTo>
                    <a:cubicBezTo>
                      <a:pt x="39" y="19"/>
                      <a:pt x="76" y="19"/>
                      <a:pt x="114" y="19"/>
                    </a:cubicBezTo>
                    <a:cubicBezTo>
                      <a:pt x="227" y="31"/>
                      <a:pt x="341" y="44"/>
                      <a:pt x="454" y="69"/>
                    </a:cubicBezTo>
                    <a:cubicBezTo>
                      <a:pt x="781" y="144"/>
                      <a:pt x="1082" y="270"/>
                      <a:pt x="1359" y="446"/>
                    </a:cubicBezTo>
                    <a:cubicBezTo>
                      <a:pt x="1648" y="610"/>
                      <a:pt x="1963" y="748"/>
                      <a:pt x="2290" y="823"/>
                    </a:cubicBezTo>
                    <a:cubicBezTo>
                      <a:pt x="2415" y="848"/>
                      <a:pt x="2529" y="861"/>
                      <a:pt x="2654" y="861"/>
                    </a:cubicBezTo>
                    <a:cubicBezTo>
                      <a:pt x="2673" y="867"/>
                      <a:pt x="2695" y="871"/>
                      <a:pt x="2719" y="871"/>
                    </a:cubicBezTo>
                    <a:cubicBezTo>
                      <a:pt x="2742" y="871"/>
                      <a:pt x="2767" y="867"/>
                      <a:pt x="2793" y="861"/>
                    </a:cubicBezTo>
                    <a:cubicBezTo>
                      <a:pt x="2793" y="848"/>
                      <a:pt x="2591" y="861"/>
                      <a:pt x="2327" y="786"/>
                    </a:cubicBezTo>
                    <a:cubicBezTo>
                      <a:pt x="2013" y="698"/>
                      <a:pt x="1699" y="572"/>
                      <a:pt x="1422" y="408"/>
                    </a:cubicBezTo>
                    <a:cubicBezTo>
                      <a:pt x="1133" y="232"/>
                      <a:pt x="818" y="107"/>
                      <a:pt x="491" y="31"/>
                    </a:cubicBezTo>
                    <a:cubicBezTo>
                      <a:pt x="378" y="19"/>
                      <a:pt x="265" y="6"/>
                      <a:pt x="164" y="6"/>
                    </a:cubicBezTo>
                    <a:lnTo>
                      <a:pt x="139" y="6"/>
                    </a:lnTo>
                    <a:cubicBezTo>
                      <a:pt x="123" y="2"/>
                      <a:pt x="106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49;p25">
                <a:extLst>
                  <a:ext uri="{FF2B5EF4-FFF2-40B4-BE49-F238E27FC236}">
                    <a16:creationId xmlns:a16="http://schemas.microsoft.com/office/drawing/2014/main" id="{F02B1221-8260-44C1-BD63-CC00A8C09FB7}"/>
                  </a:ext>
                </a:extLst>
              </p:cNvPr>
              <p:cNvSpPr/>
              <p:nvPr/>
            </p:nvSpPr>
            <p:spPr>
              <a:xfrm>
                <a:off x="3648725" y="3745900"/>
                <a:ext cx="342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45" extrusionOk="0">
                    <a:moveTo>
                      <a:pt x="0" y="0"/>
                    </a:moveTo>
                    <a:cubicBezTo>
                      <a:pt x="63" y="25"/>
                      <a:pt x="126" y="51"/>
                      <a:pt x="189" y="76"/>
                    </a:cubicBezTo>
                    <a:lnTo>
                      <a:pt x="289" y="113"/>
                    </a:lnTo>
                    <a:cubicBezTo>
                      <a:pt x="491" y="201"/>
                      <a:pt x="667" y="340"/>
                      <a:pt x="780" y="528"/>
                    </a:cubicBezTo>
                    <a:cubicBezTo>
                      <a:pt x="830" y="616"/>
                      <a:pt x="868" y="717"/>
                      <a:pt x="893" y="818"/>
                    </a:cubicBezTo>
                    <a:cubicBezTo>
                      <a:pt x="931" y="906"/>
                      <a:pt x="981" y="994"/>
                      <a:pt x="1056" y="1044"/>
                    </a:cubicBezTo>
                    <a:cubicBezTo>
                      <a:pt x="1119" y="1094"/>
                      <a:pt x="1195" y="1132"/>
                      <a:pt x="1270" y="1145"/>
                    </a:cubicBezTo>
                    <a:lnTo>
                      <a:pt x="1371" y="1145"/>
                    </a:lnTo>
                    <a:cubicBezTo>
                      <a:pt x="1270" y="1119"/>
                      <a:pt x="1182" y="1082"/>
                      <a:pt x="1094" y="1019"/>
                    </a:cubicBezTo>
                    <a:cubicBezTo>
                      <a:pt x="1031" y="956"/>
                      <a:pt x="994" y="881"/>
                      <a:pt x="968" y="792"/>
                    </a:cubicBezTo>
                    <a:cubicBezTo>
                      <a:pt x="943" y="692"/>
                      <a:pt x="906" y="591"/>
                      <a:pt x="855" y="491"/>
                    </a:cubicBezTo>
                    <a:cubicBezTo>
                      <a:pt x="729" y="302"/>
                      <a:pt x="553" y="151"/>
                      <a:pt x="327" y="76"/>
                    </a:cubicBezTo>
                    <a:lnTo>
                      <a:pt x="315" y="76"/>
                    </a:lnTo>
                    <a:cubicBezTo>
                      <a:pt x="214" y="38"/>
                      <a:pt x="11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50;p25">
                <a:extLst>
                  <a:ext uri="{FF2B5EF4-FFF2-40B4-BE49-F238E27FC236}">
                    <a16:creationId xmlns:a16="http://schemas.microsoft.com/office/drawing/2014/main" id="{E1603192-8C85-4FAF-91C3-33CEBD51F05C}"/>
                  </a:ext>
                </a:extLst>
              </p:cNvPr>
              <p:cNvSpPr/>
              <p:nvPr/>
            </p:nvSpPr>
            <p:spPr>
              <a:xfrm>
                <a:off x="3477700" y="3613850"/>
                <a:ext cx="913575" cy="476000"/>
              </a:xfrm>
              <a:custGeom>
                <a:avLst/>
                <a:gdLst/>
                <a:ahLst/>
                <a:cxnLst/>
                <a:rect l="l" t="t" r="r" b="b"/>
                <a:pathLst>
                  <a:path w="36543" h="19040" extrusionOk="0">
                    <a:moveTo>
                      <a:pt x="12449" y="1"/>
                    </a:moveTo>
                    <a:lnTo>
                      <a:pt x="12424" y="26"/>
                    </a:lnTo>
                    <a:cubicBezTo>
                      <a:pt x="12085" y="278"/>
                      <a:pt x="11745" y="542"/>
                      <a:pt x="11393" y="806"/>
                    </a:cubicBezTo>
                    <a:lnTo>
                      <a:pt x="63" y="9419"/>
                    </a:lnTo>
                    <a:lnTo>
                      <a:pt x="0" y="9470"/>
                    </a:lnTo>
                    <a:lnTo>
                      <a:pt x="76" y="9495"/>
                    </a:lnTo>
                    <a:lnTo>
                      <a:pt x="18712" y="16373"/>
                    </a:lnTo>
                    <a:lnTo>
                      <a:pt x="24069" y="18347"/>
                    </a:lnTo>
                    <a:lnTo>
                      <a:pt x="25490" y="18863"/>
                    </a:lnTo>
                    <a:lnTo>
                      <a:pt x="25854" y="18989"/>
                    </a:lnTo>
                    <a:lnTo>
                      <a:pt x="25854" y="18989"/>
                    </a:lnTo>
                    <a:lnTo>
                      <a:pt x="25490" y="18850"/>
                    </a:lnTo>
                    <a:lnTo>
                      <a:pt x="24056" y="18322"/>
                    </a:lnTo>
                    <a:lnTo>
                      <a:pt x="18699" y="16323"/>
                    </a:lnTo>
                    <a:lnTo>
                      <a:pt x="187" y="9451"/>
                    </a:lnTo>
                    <a:lnTo>
                      <a:pt x="187" y="9451"/>
                    </a:lnTo>
                    <a:cubicBezTo>
                      <a:pt x="3675" y="6801"/>
                      <a:pt x="7473" y="3915"/>
                      <a:pt x="11444" y="894"/>
                    </a:cubicBezTo>
                    <a:lnTo>
                      <a:pt x="12472" y="113"/>
                    </a:lnTo>
                    <a:lnTo>
                      <a:pt x="12472" y="113"/>
                    </a:lnTo>
                    <a:lnTo>
                      <a:pt x="36412" y="8031"/>
                    </a:lnTo>
                    <a:lnTo>
                      <a:pt x="36412" y="8031"/>
                    </a:lnTo>
                    <a:lnTo>
                      <a:pt x="28809" y="16046"/>
                    </a:lnTo>
                    <a:lnTo>
                      <a:pt x="26709" y="18259"/>
                    </a:lnTo>
                    <a:lnTo>
                      <a:pt x="26169" y="18838"/>
                    </a:lnTo>
                    <a:lnTo>
                      <a:pt x="25980" y="19039"/>
                    </a:lnTo>
                    <a:cubicBezTo>
                      <a:pt x="25980" y="19039"/>
                      <a:pt x="26043" y="18976"/>
                      <a:pt x="26169" y="18850"/>
                    </a:cubicBezTo>
                    <a:lnTo>
                      <a:pt x="26709" y="18285"/>
                    </a:lnTo>
                    <a:lnTo>
                      <a:pt x="28822" y="16084"/>
                    </a:lnTo>
                    <a:cubicBezTo>
                      <a:pt x="30645" y="14160"/>
                      <a:pt x="33273" y="11419"/>
                      <a:pt x="36505" y="8036"/>
                    </a:cubicBezTo>
                    <a:lnTo>
                      <a:pt x="36543" y="7998"/>
                    </a:lnTo>
                    <a:lnTo>
                      <a:pt x="36493" y="7973"/>
                    </a:lnTo>
                    <a:lnTo>
                      <a:pt x="12475" y="13"/>
                    </a:lnTo>
                    <a:lnTo>
                      <a:pt x="1244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651;p25">
              <a:extLst>
                <a:ext uri="{FF2B5EF4-FFF2-40B4-BE49-F238E27FC236}">
                  <a16:creationId xmlns:a16="http://schemas.microsoft.com/office/drawing/2014/main" id="{67FE691D-3121-4BC6-A9BB-45FDA7AD00DA}"/>
                </a:ext>
              </a:extLst>
            </p:cNvPr>
            <p:cNvGrpSpPr/>
            <p:nvPr/>
          </p:nvGrpSpPr>
          <p:grpSpPr>
            <a:xfrm rot="6300261">
              <a:off x="3078630" y="1542019"/>
              <a:ext cx="831899" cy="694967"/>
              <a:chOff x="5541379" y="3307022"/>
              <a:chExt cx="1040445" cy="869185"/>
            </a:xfrm>
          </p:grpSpPr>
          <p:sp>
            <p:nvSpPr>
              <p:cNvPr id="83" name="Google Shape;652;p25">
                <a:extLst>
                  <a:ext uri="{FF2B5EF4-FFF2-40B4-BE49-F238E27FC236}">
                    <a16:creationId xmlns:a16="http://schemas.microsoft.com/office/drawing/2014/main" id="{BB4FD035-E8CD-4D6F-91AF-1988583E0153}"/>
                  </a:ext>
                </a:extLst>
              </p:cNvPr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avLst/>
                <a:gdLst/>
                <a:ahLst/>
                <a:cxnLst/>
                <a:rect l="l" t="t" r="r" b="b"/>
                <a:pathLst>
                  <a:path w="9142" h="9142" extrusionOk="0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53;p25">
                <a:extLst>
                  <a:ext uri="{FF2B5EF4-FFF2-40B4-BE49-F238E27FC236}">
                    <a16:creationId xmlns:a16="http://schemas.microsoft.com/office/drawing/2014/main" id="{35AD398D-076B-463A-BED7-98931B893145}"/>
                  </a:ext>
                </a:extLst>
              </p:cNvPr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9257" extrusionOk="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 cmpd="sng">
                <a:solidFill>
                  <a:srgbClr val="407B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54;p25">
                <a:extLst>
                  <a:ext uri="{FF2B5EF4-FFF2-40B4-BE49-F238E27FC236}">
                    <a16:creationId xmlns:a16="http://schemas.microsoft.com/office/drawing/2014/main" id="{449E5304-84E2-46B1-A2DA-17788FF1E099}"/>
                  </a:ext>
                </a:extLst>
              </p:cNvPr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57" extrusionOk="0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55;p25">
                <a:extLst>
                  <a:ext uri="{FF2B5EF4-FFF2-40B4-BE49-F238E27FC236}">
                    <a16:creationId xmlns:a16="http://schemas.microsoft.com/office/drawing/2014/main" id="{288950F6-C24E-4C48-8CD8-CFAC91692B62}"/>
                  </a:ext>
                </a:extLst>
              </p:cNvPr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57" extrusionOk="0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656;p25">
            <a:extLst>
              <a:ext uri="{FF2B5EF4-FFF2-40B4-BE49-F238E27FC236}">
                <a16:creationId xmlns:a16="http://schemas.microsoft.com/office/drawing/2014/main" id="{0CCF9BA7-0845-4C5A-9AE5-EB374ACE325C}"/>
              </a:ext>
            </a:extLst>
          </p:cNvPr>
          <p:cNvGrpSpPr/>
          <p:nvPr/>
        </p:nvGrpSpPr>
        <p:grpSpPr>
          <a:xfrm rot="6300261">
            <a:off x="5247502" y="3102919"/>
            <a:ext cx="831899" cy="694967"/>
            <a:chOff x="5541379" y="3307022"/>
            <a:chExt cx="1040445" cy="869185"/>
          </a:xfrm>
        </p:grpSpPr>
        <p:sp>
          <p:nvSpPr>
            <p:cNvPr id="77" name="Google Shape;657;p25">
              <a:extLst>
                <a:ext uri="{FF2B5EF4-FFF2-40B4-BE49-F238E27FC236}">
                  <a16:creationId xmlns:a16="http://schemas.microsoft.com/office/drawing/2014/main" id="{13E64303-0DAD-413A-AA88-BBAD71049FD5}"/>
                </a:ext>
              </a:extLst>
            </p:cNvPr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avLst/>
              <a:gdLst/>
              <a:ahLst/>
              <a:cxnLst/>
              <a:rect l="l" t="t" r="r" b="b"/>
              <a:pathLst>
                <a:path w="9142" h="9142" extrusionOk="0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8;p25">
              <a:extLst>
                <a:ext uri="{FF2B5EF4-FFF2-40B4-BE49-F238E27FC236}">
                  <a16:creationId xmlns:a16="http://schemas.microsoft.com/office/drawing/2014/main" id="{0E70D7E7-9742-461B-9AFB-7249FBB153BE}"/>
                </a:ext>
              </a:extLst>
            </p:cNvPr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avLst/>
              <a:gdLst/>
              <a:ahLst/>
              <a:cxnLst/>
              <a:rect l="l" t="t" r="r" b="b"/>
              <a:pathLst>
                <a:path w="9180" h="9257" extrusionOk="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w="9525" cap="flat" cmpd="sng">
              <a:solidFill>
                <a:srgbClr val="407B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9;p25">
              <a:extLst>
                <a:ext uri="{FF2B5EF4-FFF2-40B4-BE49-F238E27FC236}">
                  <a16:creationId xmlns:a16="http://schemas.microsoft.com/office/drawing/2014/main" id="{73BA4E1F-A560-42A4-B2B5-92FF38BD1BFD}"/>
                </a:ext>
              </a:extLst>
            </p:cNvPr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60;p25">
              <a:extLst>
                <a:ext uri="{FF2B5EF4-FFF2-40B4-BE49-F238E27FC236}">
                  <a16:creationId xmlns:a16="http://schemas.microsoft.com/office/drawing/2014/main" id="{36850114-94C6-45CF-B677-8DC64FC8F81A}"/>
                </a:ext>
              </a:extLst>
            </p:cNvPr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avLst/>
              <a:gdLst/>
              <a:ahLst/>
              <a:cxnLst/>
              <a:rect l="l" t="t" r="r" b="b"/>
              <a:pathLst>
                <a:path w="18856" h="18857" extrusionOk="0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665;p25">
            <a:extLst>
              <a:ext uri="{FF2B5EF4-FFF2-40B4-BE49-F238E27FC236}">
                <a16:creationId xmlns:a16="http://schemas.microsoft.com/office/drawing/2014/main" id="{A43A20D2-29C8-481B-AF19-DB1203D638F5}"/>
              </a:ext>
            </a:extLst>
          </p:cNvPr>
          <p:cNvSpPr txBox="1">
            <a:spLocks noGrp="1"/>
          </p:cNvSpPr>
          <p:nvPr/>
        </p:nvSpPr>
        <p:spPr>
          <a:xfrm>
            <a:off x="6208884" y="3582125"/>
            <a:ext cx="24582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6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3" name="Google Shape;481;p25">
            <a:extLst>
              <a:ext uri="{FF2B5EF4-FFF2-40B4-BE49-F238E27FC236}">
                <a16:creationId xmlns:a16="http://schemas.microsoft.com/office/drawing/2014/main" id="{188277F9-47CD-415B-AA6E-CC7A54C28626}"/>
              </a:ext>
            </a:extLst>
          </p:cNvPr>
          <p:cNvSpPr txBox="1">
            <a:spLocks noGrp="1"/>
          </p:cNvSpPr>
          <p:nvPr/>
        </p:nvSpPr>
        <p:spPr>
          <a:xfrm>
            <a:off x="289555" y="2182828"/>
            <a:ext cx="24582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600" b="0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 Coding"/>
              <a:buNone/>
              <a:defRPr sz="1000" b="0" i="0" u="none" strike="noStrike" cap="none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5"/>
                </a:solidFill>
              </a:rPr>
              <a:t>Šta je </a:t>
            </a:r>
            <a:r>
              <a:rPr lang="en-US" sz="1800" dirty="0">
                <a:solidFill>
                  <a:schemeClr val="accent5"/>
                </a:solidFill>
              </a:rPr>
              <a:t>Cloud SQL?</a:t>
            </a:r>
            <a:endParaRPr sz="1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6025" y="1992475"/>
            <a:ext cx="327081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SQL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0</a:t>
            </a:r>
            <a:r>
              <a:rPr lang="sr-Latn-RS" sz="3000" dirty="0">
                <a:solidFill>
                  <a:schemeClr val="dk2"/>
                </a:solidFill>
              </a:rPr>
              <a:t>2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651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398134" y="121822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SQL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5195828" y="4585692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75;p31">
            <a:extLst>
              <a:ext uri="{FF2B5EF4-FFF2-40B4-BE49-F238E27FC236}">
                <a16:creationId xmlns:a16="http://schemas.microsoft.com/office/drawing/2014/main" id="{9F948EFF-3B8C-4D74-BE2B-28B18764CE89}"/>
              </a:ext>
            </a:extLst>
          </p:cNvPr>
          <p:cNvSpPr txBox="1"/>
          <p:nvPr/>
        </p:nvSpPr>
        <p:spPr>
          <a:xfrm>
            <a:off x="1081706" y="759278"/>
            <a:ext cx="2001613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Kada</a:t>
            </a: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se </a:t>
            </a: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koristi</a:t>
            </a: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?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36" name="Google Shape;12064;p61">
            <a:extLst>
              <a:ext uri="{FF2B5EF4-FFF2-40B4-BE49-F238E27FC236}">
                <a16:creationId xmlns:a16="http://schemas.microsoft.com/office/drawing/2014/main" id="{95F8BC2F-EA8C-4B94-9D46-01E8F5008F38}"/>
              </a:ext>
            </a:extLst>
          </p:cNvPr>
          <p:cNvGrpSpPr/>
          <p:nvPr/>
        </p:nvGrpSpPr>
        <p:grpSpPr>
          <a:xfrm>
            <a:off x="659634" y="875560"/>
            <a:ext cx="368175" cy="344594"/>
            <a:chOff x="3530425" y="1508747"/>
            <a:chExt cx="368175" cy="344594"/>
          </a:xfrm>
        </p:grpSpPr>
        <p:sp>
          <p:nvSpPr>
            <p:cNvPr id="37" name="Google Shape;12065;p61">
              <a:extLst>
                <a:ext uri="{FF2B5EF4-FFF2-40B4-BE49-F238E27FC236}">
                  <a16:creationId xmlns:a16="http://schemas.microsoft.com/office/drawing/2014/main" id="{DC200603-A75C-4EA1-AFEB-303C36B2F905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66;p61">
              <a:extLst>
                <a:ext uri="{FF2B5EF4-FFF2-40B4-BE49-F238E27FC236}">
                  <a16:creationId xmlns:a16="http://schemas.microsoft.com/office/drawing/2014/main" id="{642C4BFA-2E36-4559-BDC9-DDB186C08249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7;p61">
              <a:extLst>
                <a:ext uri="{FF2B5EF4-FFF2-40B4-BE49-F238E27FC236}">
                  <a16:creationId xmlns:a16="http://schemas.microsoft.com/office/drawing/2014/main" id="{AFEC3FD4-6B6D-4DE5-825F-781F695A0C0D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68;p61">
              <a:extLst>
                <a:ext uri="{FF2B5EF4-FFF2-40B4-BE49-F238E27FC236}">
                  <a16:creationId xmlns:a16="http://schemas.microsoft.com/office/drawing/2014/main" id="{D912C1F7-C1FF-4D3E-B60D-63D52E193665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075;p31">
            <a:extLst>
              <a:ext uri="{FF2B5EF4-FFF2-40B4-BE49-F238E27FC236}">
                <a16:creationId xmlns:a16="http://schemas.microsoft.com/office/drawing/2014/main" id="{D9902B9C-46D3-4780-BD6F-0E8F7A5371DF}"/>
              </a:ext>
            </a:extLst>
          </p:cNvPr>
          <p:cNvSpPr txBox="1"/>
          <p:nvPr/>
        </p:nvSpPr>
        <p:spPr>
          <a:xfrm>
            <a:off x="1120721" y="2965016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i="1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gcloud</a:t>
            </a:r>
            <a:endParaRPr sz="1800" i="1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2" name="Google Shape;12064;p61">
            <a:extLst>
              <a:ext uri="{FF2B5EF4-FFF2-40B4-BE49-F238E27FC236}">
                <a16:creationId xmlns:a16="http://schemas.microsoft.com/office/drawing/2014/main" id="{DF249C29-5D8A-4FD2-9886-245A93E0C5B2}"/>
              </a:ext>
            </a:extLst>
          </p:cNvPr>
          <p:cNvGrpSpPr/>
          <p:nvPr/>
        </p:nvGrpSpPr>
        <p:grpSpPr>
          <a:xfrm>
            <a:off x="659634" y="1540307"/>
            <a:ext cx="368175" cy="344594"/>
            <a:chOff x="3530425" y="1508747"/>
            <a:chExt cx="368175" cy="344594"/>
          </a:xfrm>
        </p:grpSpPr>
        <p:sp>
          <p:nvSpPr>
            <p:cNvPr id="43" name="Google Shape;12065;p61">
              <a:extLst>
                <a:ext uri="{FF2B5EF4-FFF2-40B4-BE49-F238E27FC236}">
                  <a16:creationId xmlns:a16="http://schemas.microsoft.com/office/drawing/2014/main" id="{71CEA8DA-A261-4FA7-B7FC-F3DFC5BF53A2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66;p61">
              <a:extLst>
                <a:ext uri="{FF2B5EF4-FFF2-40B4-BE49-F238E27FC236}">
                  <a16:creationId xmlns:a16="http://schemas.microsoft.com/office/drawing/2014/main" id="{19FBECFF-AA76-416E-A4CE-4CAFD2A22945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67;p61">
              <a:extLst>
                <a:ext uri="{FF2B5EF4-FFF2-40B4-BE49-F238E27FC236}">
                  <a16:creationId xmlns:a16="http://schemas.microsoft.com/office/drawing/2014/main" id="{27C66C02-A20F-486C-A6F8-509027EEA284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68;p61">
              <a:extLst>
                <a:ext uri="{FF2B5EF4-FFF2-40B4-BE49-F238E27FC236}">
                  <a16:creationId xmlns:a16="http://schemas.microsoft.com/office/drawing/2014/main" id="{80644ABB-8285-4CCC-8985-5EA5AD752690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075;p31">
            <a:extLst>
              <a:ext uri="{FF2B5EF4-FFF2-40B4-BE49-F238E27FC236}">
                <a16:creationId xmlns:a16="http://schemas.microsoft.com/office/drawing/2014/main" id="{F532C5A9-B657-4DDC-85FA-6793D0A0E6F3}"/>
              </a:ext>
            </a:extLst>
          </p:cNvPr>
          <p:cNvSpPr txBox="1"/>
          <p:nvPr/>
        </p:nvSpPr>
        <p:spPr>
          <a:xfrm>
            <a:off x="1120721" y="2188264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Cloud SQL instance </a:t>
            </a: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instance </a:t>
            </a: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baze</a:t>
            </a: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podataka</a:t>
            </a: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8" name="Google Shape;12064;p61">
            <a:extLst>
              <a:ext uri="{FF2B5EF4-FFF2-40B4-BE49-F238E27FC236}">
                <a16:creationId xmlns:a16="http://schemas.microsoft.com/office/drawing/2014/main" id="{64E7F925-DE1A-4312-BA7C-534A492DF3D0}"/>
              </a:ext>
            </a:extLst>
          </p:cNvPr>
          <p:cNvGrpSpPr/>
          <p:nvPr/>
        </p:nvGrpSpPr>
        <p:grpSpPr>
          <a:xfrm>
            <a:off x="659634" y="2304546"/>
            <a:ext cx="368175" cy="344594"/>
            <a:chOff x="3530425" y="1508747"/>
            <a:chExt cx="368175" cy="344594"/>
          </a:xfrm>
        </p:grpSpPr>
        <p:sp>
          <p:nvSpPr>
            <p:cNvPr id="49" name="Google Shape;12065;p61">
              <a:extLst>
                <a:ext uri="{FF2B5EF4-FFF2-40B4-BE49-F238E27FC236}">
                  <a16:creationId xmlns:a16="http://schemas.microsoft.com/office/drawing/2014/main" id="{05E5ABE8-E0DE-4EAA-A7D3-9D85CEBC904D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66;p61">
              <a:extLst>
                <a:ext uri="{FF2B5EF4-FFF2-40B4-BE49-F238E27FC236}">
                  <a16:creationId xmlns:a16="http://schemas.microsoft.com/office/drawing/2014/main" id="{2AD3F0D4-B998-4BB7-9EC9-31106D3C1959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67;p61">
              <a:extLst>
                <a:ext uri="{FF2B5EF4-FFF2-40B4-BE49-F238E27FC236}">
                  <a16:creationId xmlns:a16="http://schemas.microsoft.com/office/drawing/2014/main" id="{51CF65BA-C3C6-40E8-BA10-1B7DC1214C94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68;p61">
              <a:extLst>
                <a:ext uri="{FF2B5EF4-FFF2-40B4-BE49-F238E27FC236}">
                  <a16:creationId xmlns:a16="http://schemas.microsoft.com/office/drawing/2014/main" id="{D909AE44-72B0-4F19-A214-7002D9D5EB33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075;p31">
            <a:extLst>
              <a:ext uri="{FF2B5EF4-FFF2-40B4-BE49-F238E27FC236}">
                <a16:creationId xmlns:a16="http://schemas.microsoft.com/office/drawing/2014/main" id="{737714E0-5C21-4C0F-9FB8-222E94F05932}"/>
              </a:ext>
            </a:extLst>
          </p:cNvPr>
          <p:cNvSpPr txBox="1"/>
          <p:nvPr/>
        </p:nvSpPr>
        <p:spPr>
          <a:xfrm>
            <a:off x="1081706" y="1429554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MySQL, PostgreSQL, SQL Server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59" name="Google Shape;12064;p61">
            <a:extLst>
              <a:ext uri="{FF2B5EF4-FFF2-40B4-BE49-F238E27FC236}">
                <a16:creationId xmlns:a16="http://schemas.microsoft.com/office/drawing/2014/main" id="{79D74317-77DA-4496-9D97-DC599FB90D06}"/>
              </a:ext>
            </a:extLst>
          </p:cNvPr>
          <p:cNvGrpSpPr/>
          <p:nvPr/>
        </p:nvGrpSpPr>
        <p:grpSpPr>
          <a:xfrm>
            <a:off x="659634" y="3081298"/>
            <a:ext cx="368175" cy="344594"/>
            <a:chOff x="3530425" y="1508747"/>
            <a:chExt cx="368175" cy="344594"/>
          </a:xfrm>
        </p:grpSpPr>
        <p:sp>
          <p:nvSpPr>
            <p:cNvPr id="60" name="Google Shape;12065;p61">
              <a:extLst>
                <a:ext uri="{FF2B5EF4-FFF2-40B4-BE49-F238E27FC236}">
                  <a16:creationId xmlns:a16="http://schemas.microsoft.com/office/drawing/2014/main" id="{2652E66F-771F-4F71-9758-0A2B34700C8B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66;p61">
              <a:extLst>
                <a:ext uri="{FF2B5EF4-FFF2-40B4-BE49-F238E27FC236}">
                  <a16:creationId xmlns:a16="http://schemas.microsoft.com/office/drawing/2014/main" id="{31CB203B-19CB-4764-B190-A5890756CE9E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067;p61">
              <a:extLst>
                <a:ext uri="{FF2B5EF4-FFF2-40B4-BE49-F238E27FC236}">
                  <a16:creationId xmlns:a16="http://schemas.microsoft.com/office/drawing/2014/main" id="{963ECF27-161A-4BE2-9CED-3B675F29CF6D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68;p61">
              <a:extLst>
                <a:ext uri="{FF2B5EF4-FFF2-40B4-BE49-F238E27FC236}">
                  <a16:creationId xmlns:a16="http://schemas.microsoft.com/office/drawing/2014/main" id="{EA85ED9A-F6AE-499C-8D6E-21FFE3B1F082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0509B2F3-46B6-42FC-9B98-4137FFA2C2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36" y="856371"/>
            <a:ext cx="3773805" cy="4023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12064;p61">
            <a:extLst>
              <a:ext uri="{FF2B5EF4-FFF2-40B4-BE49-F238E27FC236}">
                <a16:creationId xmlns:a16="http://schemas.microsoft.com/office/drawing/2014/main" id="{C0636B82-ECE4-43F7-B2ED-AFDA827F6154}"/>
              </a:ext>
            </a:extLst>
          </p:cNvPr>
          <p:cNvGrpSpPr/>
          <p:nvPr/>
        </p:nvGrpSpPr>
        <p:grpSpPr>
          <a:xfrm>
            <a:off x="636394" y="3787596"/>
            <a:ext cx="368175" cy="344594"/>
            <a:chOff x="3530425" y="1508747"/>
            <a:chExt cx="368175" cy="344594"/>
          </a:xfrm>
        </p:grpSpPr>
        <p:sp>
          <p:nvSpPr>
            <p:cNvPr id="70" name="Google Shape;12065;p61">
              <a:extLst>
                <a:ext uri="{FF2B5EF4-FFF2-40B4-BE49-F238E27FC236}">
                  <a16:creationId xmlns:a16="http://schemas.microsoft.com/office/drawing/2014/main" id="{A5A5BB1B-3108-47AC-B46D-EB52E980749B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66;p61">
              <a:extLst>
                <a:ext uri="{FF2B5EF4-FFF2-40B4-BE49-F238E27FC236}">
                  <a16:creationId xmlns:a16="http://schemas.microsoft.com/office/drawing/2014/main" id="{1EA90D3E-2A62-4024-A271-E3883A1CCC0F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67;p61">
              <a:extLst>
                <a:ext uri="{FF2B5EF4-FFF2-40B4-BE49-F238E27FC236}">
                  <a16:creationId xmlns:a16="http://schemas.microsoft.com/office/drawing/2014/main" id="{FEA79C4A-864B-4A64-862F-AEF347E73672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68;p61">
              <a:extLst>
                <a:ext uri="{FF2B5EF4-FFF2-40B4-BE49-F238E27FC236}">
                  <a16:creationId xmlns:a16="http://schemas.microsoft.com/office/drawing/2014/main" id="{B09068B6-765F-42EF-898B-CD10F65967B7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2064;p61">
            <a:extLst>
              <a:ext uri="{FF2B5EF4-FFF2-40B4-BE49-F238E27FC236}">
                <a16:creationId xmlns:a16="http://schemas.microsoft.com/office/drawing/2014/main" id="{437F0D3E-592D-403B-B09F-DA492ED832E9}"/>
              </a:ext>
            </a:extLst>
          </p:cNvPr>
          <p:cNvGrpSpPr/>
          <p:nvPr/>
        </p:nvGrpSpPr>
        <p:grpSpPr>
          <a:xfrm>
            <a:off x="636394" y="4452343"/>
            <a:ext cx="368175" cy="344594"/>
            <a:chOff x="3530425" y="1508747"/>
            <a:chExt cx="368175" cy="344594"/>
          </a:xfrm>
        </p:grpSpPr>
        <p:sp>
          <p:nvSpPr>
            <p:cNvPr id="75" name="Google Shape;12065;p61">
              <a:extLst>
                <a:ext uri="{FF2B5EF4-FFF2-40B4-BE49-F238E27FC236}">
                  <a16:creationId xmlns:a16="http://schemas.microsoft.com/office/drawing/2014/main" id="{EAC8D9D3-7107-4166-B3DC-7863AE6797ED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66;p61">
              <a:extLst>
                <a:ext uri="{FF2B5EF4-FFF2-40B4-BE49-F238E27FC236}">
                  <a16:creationId xmlns:a16="http://schemas.microsoft.com/office/drawing/2014/main" id="{8109B8B0-CB1D-4909-A7C8-D4B7F3DC972E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67;p61">
              <a:extLst>
                <a:ext uri="{FF2B5EF4-FFF2-40B4-BE49-F238E27FC236}">
                  <a16:creationId xmlns:a16="http://schemas.microsoft.com/office/drawing/2014/main" id="{38ED7090-AC03-4374-8AF8-28AF3BF80C60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068;p61">
              <a:extLst>
                <a:ext uri="{FF2B5EF4-FFF2-40B4-BE49-F238E27FC236}">
                  <a16:creationId xmlns:a16="http://schemas.microsoft.com/office/drawing/2014/main" id="{FCECEBF6-919B-4042-B0A3-A059CFF270AD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075;p31">
            <a:extLst>
              <a:ext uri="{FF2B5EF4-FFF2-40B4-BE49-F238E27FC236}">
                <a16:creationId xmlns:a16="http://schemas.microsoft.com/office/drawing/2014/main" id="{82450B5C-B789-4EBA-9572-3314F44FE066}"/>
              </a:ext>
            </a:extLst>
          </p:cNvPr>
          <p:cNvSpPr txBox="1"/>
          <p:nvPr/>
        </p:nvSpPr>
        <p:spPr>
          <a:xfrm>
            <a:off x="1058466" y="4341590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Skalabilnost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0" name="Google Shape;1075;p31">
            <a:extLst>
              <a:ext uri="{FF2B5EF4-FFF2-40B4-BE49-F238E27FC236}">
                <a16:creationId xmlns:a16="http://schemas.microsoft.com/office/drawing/2014/main" id="{B2F092C1-5231-4C2C-9759-E49ABA41F82C}"/>
              </a:ext>
            </a:extLst>
          </p:cNvPr>
          <p:cNvSpPr txBox="1"/>
          <p:nvPr/>
        </p:nvSpPr>
        <p:spPr>
          <a:xfrm>
            <a:off x="1097481" y="3665689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Sigurnost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479428" y="26231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Rezervne kopije</a:t>
            </a:r>
            <a:endParaRPr sz="3000" dirty="0"/>
          </a:p>
        </p:txBody>
      </p:sp>
      <p:cxnSp>
        <p:nvCxnSpPr>
          <p:cNvPr id="96" name="Google Shape;593;p29">
            <a:extLst>
              <a:ext uri="{FF2B5EF4-FFF2-40B4-BE49-F238E27FC236}">
                <a16:creationId xmlns:a16="http://schemas.microsoft.com/office/drawing/2014/main" id="{4D9601C7-9746-4362-B826-0510BE1AF819}"/>
              </a:ext>
            </a:extLst>
          </p:cNvPr>
          <p:cNvCxnSpPr>
            <a:cxnSpLocks/>
          </p:cNvCxnSpPr>
          <p:nvPr/>
        </p:nvCxnSpPr>
        <p:spPr>
          <a:xfrm rot="10800000">
            <a:off x="2354144" y="2244602"/>
            <a:ext cx="1666294" cy="3316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572;p29">
            <a:extLst>
              <a:ext uri="{FF2B5EF4-FFF2-40B4-BE49-F238E27FC236}">
                <a16:creationId xmlns:a16="http://schemas.microsoft.com/office/drawing/2014/main" id="{4A7280E4-65F8-4B6D-8965-BFCCBB3B989F}"/>
              </a:ext>
            </a:extLst>
          </p:cNvPr>
          <p:cNvSpPr txBox="1">
            <a:spLocks/>
          </p:cNvSpPr>
          <p:nvPr/>
        </p:nvSpPr>
        <p:spPr>
          <a:xfrm>
            <a:off x="4061021" y="1207600"/>
            <a:ext cx="208514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800" dirty="0" err="1">
                <a:solidFill>
                  <a:schemeClr val="accent5"/>
                </a:solidFill>
              </a:rPr>
              <a:t>Automatske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101" name="Google Shape;592;p29">
            <a:extLst>
              <a:ext uri="{FF2B5EF4-FFF2-40B4-BE49-F238E27FC236}">
                <a16:creationId xmlns:a16="http://schemas.microsoft.com/office/drawing/2014/main" id="{CBBD5661-0CE4-421C-A23F-9FCE525E40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54146" y="1569588"/>
            <a:ext cx="1666293" cy="320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595;p29">
            <a:extLst>
              <a:ext uri="{FF2B5EF4-FFF2-40B4-BE49-F238E27FC236}">
                <a16:creationId xmlns:a16="http://schemas.microsoft.com/office/drawing/2014/main" id="{3B20203C-4831-43C3-866B-CFCF22C4F85A}"/>
              </a:ext>
            </a:extLst>
          </p:cNvPr>
          <p:cNvSpPr/>
          <p:nvPr/>
        </p:nvSpPr>
        <p:spPr>
          <a:xfrm>
            <a:off x="4536690" y="2001935"/>
            <a:ext cx="257240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572;p29">
            <a:extLst>
              <a:ext uri="{FF2B5EF4-FFF2-40B4-BE49-F238E27FC236}">
                <a16:creationId xmlns:a16="http://schemas.microsoft.com/office/drawing/2014/main" id="{D786DABF-0715-4A2E-86BA-B37F133EAD37}"/>
              </a:ext>
            </a:extLst>
          </p:cNvPr>
          <p:cNvSpPr txBox="1">
            <a:spLocks/>
          </p:cNvSpPr>
          <p:nvPr/>
        </p:nvSpPr>
        <p:spPr>
          <a:xfrm>
            <a:off x="4119955" y="2244602"/>
            <a:ext cx="208514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zahtev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Google Shape;1075;p31">
            <a:extLst>
              <a:ext uri="{FF2B5EF4-FFF2-40B4-BE49-F238E27FC236}">
                <a16:creationId xmlns:a16="http://schemas.microsoft.com/office/drawing/2014/main" id="{6A40D854-177A-44E8-942F-D97A8C5E7083}"/>
              </a:ext>
            </a:extLst>
          </p:cNvPr>
          <p:cNvSpPr txBox="1"/>
          <p:nvPr/>
        </p:nvSpPr>
        <p:spPr>
          <a:xfrm>
            <a:off x="1076088" y="1759558"/>
            <a:ext cx="2001613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Tipovi</a:t>
            </a:r>
            <a:r>
              <a:rPr lang="en-US" sz="1800" dirty="0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kopija</a:t>
            </a:r>
            <a:endParaRPr sz="1800" dirty="0">
              <a:solidFill>
                <a:schemeClr val="bg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13" name="Google Shape;12064;p61">
            <a:extLst>
              <a:ext uri="{FF2B5EF4-FFF2-40B4-BE49-F238E27FC236}">
                <a16:creationId xmlns:a16="http://schemas.microsoft.com/office/drawing/2014/main" id="{85734356-6F1F-46A4-A05A-9A3099D8D15C}"/>
              </a:ext>
            </a:extLst>
          </p:cNvPr>
          <p:cNvGrpSpPr/>
          <p:nvPr/>
        </p:nvGrpSpPr>
        <p:grpSpPr>
          <a:xfrm>
            <a:off x="654016" y="1875840"/>
            <a:ext cx="368175" cy="344594"/>
            <a:chOff x="3530425" y="1508747"/>
            <a:chExt cx="368175" cy="344594"/>
          </a:xfrm>
        </p:grpSpPr>
        <p:sp>
          <p:nvSpPr>
            <p:cNvPr id="114" name="Google Shape;12065;p61">
              <a:extLst>
                <a:ext uri="{FF2B5EF4-FFF2-40B4-BE49-F238E27FC236}">
                  <a16:creationId xmlns:a16="http://schemas.microsoft.com/office/drawing/2014/main" id="{D7FC6E15-4AB0-4201-BEDF-813B45660142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066;p61">
              <a:extLst>
                <a:ext uri="{FF2B5EF4-FFF2-40B4-BE49-F238E27FC236}">
                  <a16:creationId xmlns:a16="http://schemas.microsoft.com/office/drawing/2014/main" id="{841EE8EF-365E-4032-B0DE-9572D027FA7F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067;p61">
              <a:extLst>
                <a:ext uri="{FF2B5EF4-FFF2-40B4-BE49-F238E27FC236}">
                  <a16:creationId xmlns:a16="http://schemas.microsoft.com/office/drawing/2014/main" id="{CD221C3C-AC68-4FEC-BA08-6967DDBDC51D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68;p61">
              <a:extLst>
                <a:ext uri="{FF2B5EF4-FFF2-40B4-BE49-F238E27FC236}">
                  <a16:creationId xmlns:a16="http://schemas.microsoft.com/office/drawing/2014/main" id="{12EFBF61-9854-439F-8796-10F4F314B505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075;p31">
            <a:extLst>
              <a:ext uri="{FF2B5EF4-FFF2-40B4-BE49-F238E27FC236}">
                <a16:creationId xmlns:a16="http://schemas.microsoft.com/office/drawing/2014/main" id="{E8F80BE0-678A-4E93-AB38-FFF2DBC245F4}"/>
              </a:ext>
            </a:extLst>
          </p:cNvPr>
          <p:cNvSpPr txBox="1"/>
          <p:nvPr/>
        </p:nvSpPr>
        <p:spPr>
          <a:xfrm>
            <a:off x="1076088" y="2774852"/>
            <a:ext cx="309896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Prozori</a:t>
            </a:r>
            <a:r>
              <a:rPr lang="en-US" sz="1800" dirty="0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za </a:t>
            </a:r>
            <a:r>
              <a:rPr lang="en-US" sz="1800" dirty="0" err="1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kreiranje</a:t>
            </a:r>
            <a:r>
              <a:rPr lang="en-US" sz="1800" dirty="0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kopija</a:t>
            </a:r>
            <a:endParaRPr sz="1800" dirty="0">
              <a:solidFill>
                <a:schemeClr val="bg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19" name="Google Shape;12064;p61">
            <a:extLst>
              <a:ext uri="{FF2B5EF4-FFF2-40B4-BE49-F238E27FC236}">
                <a16:creationId xmlns:a16="http://schemas.microsoft.com/office/drawing/2014/main" id="{DC3BBD00-B852-4811-AF8B-FA7B7689DF30}"/>
              </a:ext>
            </a:extLst>
          </p:cNvPr>
          <p:cNvGrpSpPr/>
          <p:nvPr/>
        </p:nvGrpSpPr>
        <p:grpSpPr>
          <a:xfrm>
            <a:off x="654016" y="2891134"/>
            <a:ext cx="368175" cy="344594"/>
            <a:chOff x="3530425" y="1508747"/>
            <a:chExt cx="368175" cy="344594"/>
          </a:xfrm>
        </p:grpSpPr>
        <p:sp>
          <p:nvSpPr>
            <p:cNvPr id="120" name="Google Shape;12065;p61">
              <a:extLst>
                <a:ext uri="{FF2B5EF4-FFF2-40B4-BE49-F238E27FC236}">
                  <a16:creationId xmlns:a16="http://schemas.microsoft.com/office/drawing/2014/main" id="{D2D8B2D1-DF9F-4487-9798-66D20664146B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066;p61">
              <a:extLst>
                <a:ext uri="{FF2B5EF4-FFF2-40B4-BE49-F238E27FC236}">
                  <a16:creationId xmlns:a16="http://schemas.microsoft.com/office/drawing/2014/main" id="{0967BFC4-28EE-4661-8807-72971E81EDB8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67;p61">
              <a:extLst>
                <a:ext uri="{FF2B5EF4-FFF2-40B4-BE49-F238E27FC236}">
                  <a16:creationId xmlns:a16="http://schemas.microsoft.com/office/drawing/2014/main" id="{E06B4FB6-D30B-4411-9787-54200682A5CF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68;p61">
              <a:extLst>
                <a:ext uri="{FF2B5EF4-FFF2-40B4-BE49-F238E27FC236}">
                  <a16:creationId xmlns:a16="http://schemas.microsoft.com/office/drawing/2014/main" id="{32B615DD-A815-4436-8120-5CA3C2DC0640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Replikacija</a:t>
            </a:r>
            <a:endParaRPr dirty="0"/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559941" y="1701704"/>
            <a:ext cx="3527468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Replike za </a:t>
            </a:r>
            <a:r>
              <a:rPr lang="sr-Latn-RS" sz="1800" dirty="0">
                <a:solidFill>
                  <a:schemeClr val="accent1"/>
                </a:solidFill>
              </a:rPr>
              <a:t>čitanje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559941" y="2222166"/>
            <a:ext cx="38421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2"/>
                </a:solidFill>
              </a:rPr>
              <a:t>Međuregionalne replike za čitanje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594786" y="2742629"/>
            <a:ext cx="3374267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3"/>
                </a:solidFill>
              </a:rPr>
              <a:t>Eksterne i Cloud SQL replike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618825" y="120018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/>
              <a:t>Čemu služi?</a:t>
            </a:r>
            <a:endParaRPr sz="1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12C454-B6CB-4A50-A1C3-22DD3B572B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299"/>
            <a:ext cx="3918330" cy="26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675;p31">
            <a:extLst>
              <a:ext uri="{FF2B5EF4-FFF2-40B4-BE49-F238E27FC236}">
                <a16:creationId xmlns:a16="http://schemas.microsoft.com/office/drawing/2014/main" id="{ABC62773-D496-4A8C-A7C6-99D0619A975D}"/>
              </a:ext>
            </a:extLst>
          </p:cNvPr>
          <p:cNvSpPr txBox="1">
            <a:spLocks/>
          </p:cNvSpPr>
          <p:nvPr/>
        </p:nvSpPr>
        <p:spPr>
          <a:xfrm>
            <a:off x="594786" y="3327695"/>
            <a:ext cx="352746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sr-Latn-RS" sz="1800" dirty="0">
                <a:solidFill>
                  <a:schemeClr val="accent1"/>
                </a:solidFill>
              </a:rPr>
              <a:t>Logička replikacij</a:t>
            </a:r>
            <a:r>
              <a:rPr lang="en-US" sz="1800" dirty="0">
                <a:solidFill>
                  <a:schemeClr val="accent1"/>
                </a:solidFill>
              </a:rPr>
              <a:t>a</a:t>
            </a:r>
            <a:r>
              <a:rPr lang="sr-Latn-RS" sz="1800" dirty="0">
                <a:solidFill>
                  <a:schemeClr val="accent1"/>
                </a:solidFill>
              </a:rPr>
              <a:t> PostgreSQl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29" name="Google Shape;11943;p61">
            <a:extLst>
              <a:ext uri="{FF2B5EF4-FFF2-40B4-BE49-F238E27FC236}">
                <a16:creationId xmlns:a16="http://schemas.microsoft.com/office/drawing/2014/main" id="{B56C8726-22F4-4403-87F1-80D2180DB74C}"/>
              </a:ext>
            </a:extLst>
          </p:cNvPr>
          <p:cNvGrpSpPr/>
          <p:nvPr/>
        </p:nvGrpSpPr>
        <p:grpSpPr>
          <a:xfrm>
            <a:off x="214182" y="1239907"/>
            <a:ext cx="380604" cy="313854"/>
            <a:chOff x="3074027" y="1983777"/>
            <a:chExt cx="380604" cy="313854"/>
          </a:xfrm>
        </p:grpSpPr>
        <p:sp>
          <p:nvSpPr>
            <p:cNvPr id="30" name="Google Shape;11944;p61">
              <a:extLst>
                <a:ext uri="{FF2B5EF4-FFF2-40B4-BE49-F238E27FC236}">
                  <a16:creationId xmlns:a16="http://schemas.microsoft.com/office/drawing/2014/main" id="{47177B75-A87F-4CF0-9677-DBC924DD5E1A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45;p61">
              <a:extLst>
                <a:ext uri="{FF2B5EF4-FFF2-40B4-BE49-F238E27FC236}">
                  <a16:creationId xmlns:a16="http://schemas.microsoft.com/office/drawing/2014/main" id="{D200DE2D-1919-49FB-9F78-7B2157D5D35B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46;p61">
              <a:extLst>
                <a:ext uri="{FF2B5EF4-FFF2-40B4-BE49-F238E27FC236}">
                  <a16:creationId xmlns:a16="http://schemas.microsoft.com/office/drawing/2014/main" id="{FC6F4E7B-6F12-4135-9A33-8CE6FFD94A09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47;p61">
              <a:extLst>
                <a:ext uri="{FF2B5EF4-FFF2-40B4-BE49-F238E27FC236}">
                  <a16:creationId xmlns:a16="http://schemas.microsoft.com/office/drawing/2014/main" id="{AFB8A916-03A2-4B5E-9F0D-F37306988CE2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48;p61">
              <a:extLst>
                <a:ext uri="{FF2B5EF4-FFF2-40B4-BE49-F238E27FC236}">
                  <a16:creationId xmlns:a16="http://schemas.microsoft.com/office/drawing/2014/main" id="{A526DB26-1D70-4B16-B128-9D67CD39FC2D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943;p61">
            <a:extLst>
              <a:ext uri="{FF2B5EF4-FFF2-40B4-BE49-F238E27FC236}">
                <a16:creationId xmlns:a16="http://schemas.microsoft.com/office/drawing/2014/main" id="{39360EF7-F77B-4289-82AE-A3CCB3FFD9BB}"/>
              </a:ext>
            </a:extLst>
          </p:cNvPr>
          <p:cNvGrpSpPr/>
          <p:nvPr/>
        </p:nvGrpSpPr>
        <p:grpSpPr>
          <a:xfrm>
            <a:off x="188172" y="1756652"/>
            <a:ext cx="380604" cy="313854"/>
            <a:chOff x="3074027" y="1983777"/>
            <a:chExt cx="380604" cy="313854"/>
          </a:xfrm>
        </p:grpSpPr>
        <p:sp>
          <p:nvSpPr>
            <p:cNvPr id="36" name="Google Shape;11944;p61">
              <a:extLst>
                <a:ext uri="{FF2B5EF4-FFF2-40B4-BE49-F238E27FC236}">
                  <a16:creationId xmlns:a16="http://schemas.microsoft.com/office/drawing/2014/main" id="{DAFCC96C-55AB-44AB-ACDE-FB0392F0BCB8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45;p61">
              <a:extLst>
                <a:ext uri="{FF2B5EF4-FFF2-40B4-BE49-F238E27FC236}">
                  <a16:creationId xmlns:a16="http://schemas.microsoft.com/office/drawing/2014/main" id="{03520057-57AA-4609-B042-5D8F1B0B6B76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1946;p61">
              <a:extLst>
                <a:ext uri="{FF2B5EF4-FFF2-40B4-BE49-F238E27FC236}">
                  <a16:creationId xmlns:a16="http://schemas.microsoft.com/office/drawing/2014/main" id="{641E7656-24F0-43AE-9C56-670BA415083F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47;p61">
              <a:extLst>
                <a:ext uri="{FF2B5EF4-FFF2-40B4-BE49-F238E27FC236}">
                  <a16:creationId xmlns:a16="http://schemas.microsoft.com/office/drawing/2014/main" id="{C48CFE68-754A-4868-8A26-2EADF3C24698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48;p61">
              <a:extLst>
                <a:ext uri="{FF2B5EF4-FFF2-40B4-BE49-F238E27FC236}">
                  <a16:creationId xmlns:a16="http://schemas.microsoft.com/office/drawing/2014/main" id="{7CA57111-1B11-4D4E-BDC0-F62C2E081252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1943;p61">
            <a:extLst>
              <a:ext uri="{FF2B5EF4-FFF2-40B4-BE49-F238E27FC236}">
                <a16:creationId xmlns:a16="http://schemas.microsoft.com/office/drawing/2014/main" id="{2C7B9B0B-4D97-498B-939C-5FF6300F6E64}"/>
              </a:ext>
            </a:extLst>
          </p:cNvPr>
          <p:cNvGrpSpPr/>
          <p:nvPr/>
        </p:nvGrpSpPr>
        <p:grpSpPr>
          <a:xfrm>
            <a:off x="179682" y="2291480"/>
            <a:ext cx="380604" cy="313854"/>
            <a:chOff x="3074027" y="1983777"/>
            <a:chExt cx="380604" cy="313854"/>
          </a:xfrm>
        </p:grpSpPr>
        <p:sp>
          <p:nvSpPr>
            <p:cNvPr id="42" name="Google Shape;11944;p61">
              <a:extLst>
                <a:ext uri="{FF2B5EF4-FFF2-40B4-BE49-F238E27FC236}">
                  <a16:creationId xmlns:a16="http://schemas.microsoft.com/office/drawing/2014/main" id="{53AE58EF-EAC8-44BB-9520-F3BCCC7D0695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45;p61">
              <a:extLst>
                <a:ext uri="{FF2B5EF4-FFF2-40B4-BE49-F238E27FC236}">
                  <a16:creationId xmlns:a16="http://schemas.microsoft.com/office/drawing/2014/main" id="{7E7FD929-D0E1-4120-A983-876BDF4ABBDF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46;p61">
              <a:extLst>
                <a:ext uri="{FF2B5EF4-FFF2-40B4-BE49-F238E27FC236}">
                  <a16:creationId xmlns:a16="http://schemas.microsoft.com/office/drawing/2014/main" id="{08F3C009-624A-4B5F-9AB0-A275CC6DA49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47;p61">
              <a:extLst>
                <a:ext uri="{FF2B5EF4-FFF2-40B4-BE49-F238E27FC236}">
                  <a16:creationId xmlns:a16="http://schemas.microsoft.com/office/drawing/2014/main" id="{B323BB0D-5BF5-4AB0-B7A6-1BCC83525719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8;p61">
              <a:extLst>
                <a:ext uri="{FF2B5EF4-FFF2-40B4-BE49-F238E27FC236}">
                  <a16:creationId xmlns:a16="http://schemas.microsoft.com/office/drawing/2014/main" id="{3D8808CA-C454-4BD4-8F1F-2EA043D8F1BF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1943;p61">
            <a:extLst>
              <a:ext uri="{FF2B5EF4-FFF2-40B4-BE49-F238E27FC236}">
                <a16:creationId xmlns:a16="http://schemas.microsoft.com/office/drawing/2014/main" id="{45AE21B9-7891-40D2-AD09-CF52C98A73FD}"/>
              </a:ext>
            </a:extLst>
          </p:cNvPr>
          <p:cNvGrpSpPr/>
          <p:nvPr/>
        </p:nvGrpSpPr>
        <p:grpSpPr>
          <a:xfrm>
            <a:off x="153672" y="2815766"/>
            <a:ext cx="380604" cy="313854"/>
            <a:chOff x="3074027" y="1983777"/>
            <a:chExt cx="380604" cy="313854"/>
          </a:xfrm>
        </p:grpSpPr>
        <p:sp>
          <p:nvSpPr>
            <p:cNvPr id="48" name="Google Shape;11944;p61">
              <a:extLst>
                <a:ext uri="{FF2B5EF4-FFF2-40B4-BE49-F238E27FC236}">
                  <a16:creationId xmlns:a16="http://schemas.microsoft.com/office/drawing/2014/main" id="{EDB4B1FA-EAB9-4601-A31A-824080761FA0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45;p61">
              <a:extLst>
                <a:ext uri="{FF2B5EF4-FFF2-40B4-BE49-F238E27FC236}">
                  <a16:creationId xmlns:a16="http://schemas.microsoft.com/office/drawing/2014/main" id="{D0C30FCF-28DD-4FBC-BA9A-0C29309A3355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46;p61">
              <a:extLst>
                <a:ext uri="{FF2B5EF4-FFF2-40B4-BE49-F238E27FC236}">
                  <a16:creationId xmlns:a16="http://schemas.microsoft.com/office/drawing/2014/main" id="{C2C5F5AB-8DDE-479C-9EF7-4CA0CF87A107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47;p61">
              <a:extLst>
                <a:ext uri="{FF2B5EF4-FFF2-40B4-BE49-F238E27FC236}">
                  <a16:creationId xmlns:a16="http://schemas.microsoft.com/office/drawing/2014/main" id="{5938B16D-27FF-4BD2-86A0-2FBB79F6FED3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48;p61">
              <a:extLst>
                <a:ext uri="{FF2B5EF4-FFF2-40B4-BE49-F238E27FC236}">
                  <a16:creationId xmlns:a16="http://schemas.microsoft.com/office/drawing/2014/main" id="{A72D4EB0-3CFC-427C-B801-E5ABB4A1B081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943;p61">
            <a:extLst>
              <a:ext uri="{FF2B5EF4-FFF2-40B4-BE49-F238E27FC236}">
                <a16:creationId xmlns:a16="http://schemas.microsoft.com/office/drawing/2014/main" id="{C6F63898-CD21-4A61-B551-70AF53B717B7}"/>
              </a:ext>
            </a:extLst>
          </p:cNvPr>
          <p:cNvGrpSpPr/>
          <p:nvPr/>
        </p:nvGrpSpPr>
        <p:grpSpPr>
          <a:xfrm>
            <a:off x="166851" y="3367418"/>
            <a:ext cx="380604" cy="313854"/>
            <a:chOff x="3074027" y="1983777"/>
            <a:chExt cx="380604" cy="313854"/>
          </a:xfrm>
        </p:grpSpPr>
        <p:sp>
          <p:nvSpPr>
            <p:cNvPr id="54" name="Google Shape;11944;p61">
              <a:extLst>
                <a:ext uri="{FF2B5EF4-FFF2-40B4-BE49-F238E27FC236}">
                  <a16:creationId xmlns:a16="http://schemas.microsoft.com/office/drawing/2014/main" id="{462D6277-1F3B-43F9-BBB0-C8C99725DE3C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45;p61">
              <a:extLst>
                <a:ext uri="{FF2B5EF4-FFF2-40B4-BE49-F238E27FC236}">
                  <a16:creationId xmlns:a16="http://schemas.microsoft.com/office/drawing/2014/main" id="{2A4932AB-077B-42FF-84F3-B9CF2A7AFBBD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946;p61">
              <a:extLst>
                <a:ext uri="{FF2B5EF4-FFF2-40B4-BE49-F238E27FC236}">
                  <a16:creationId xmlns:a16="http://schemas.microsoft.com/office/drawing/2014/main" id="{2BE47790-BFBB-459E-B72B-7CC0A5B5C620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47;p61">
              <a:extLst>
                <a:ext uri="{FF2B5EF4-FFF2-40B4-BE49-F238E27FC236}">
                  <a16:creationId xmlns:a16="http://schemas.microsoft.com/office/drawing/2014/main" id="{B50094C3-6141-41B7-AAA3-28C9AAB801E2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48;p61">
              <a:extLst>
                <a:ext uri="{FF2B5EF4-FFF2-40B4-BE49-F238E27FC236}">
                  <a16:creationId xmlns:a16="http://schemas.microsoft.com/office/drawing/2014/main" id="{A80CE45A-6EE9-4738-A321-0DA22E53FDB6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preusmeravanje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664487-EFDC-40F2-93E2-536CEB064C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88" y="17075"/>
            <a:ext cx="3956492" cy="260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5;p31">
            <a:extLst>
              <a:ext uri="{FF2B5EF4-FFF2-40B4-BE49-F238E27FC236}">
                <a16:creationId xmlns:a16="http://schemas.microsoft.com/office/drawing/2014/main" id="{9B6F5FFA-6076-43CF-86EF-6091FF8439C6}"/>
              </a:ext>
            </a:extLst>
          </p:cNvPr>
          <p:cNvSpPr txBox="1"/>
          <p:nvPr/>
        </p:nvSpPr>
        <p:spPr>
          <a:xfrm>
            <a:off x="826524" y="1149139"/>
            <a:ext cx="2001613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Šta je HA?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5" name="Google Shape;12064;p61">
            <a:extLst>
              <a:ext uri="{FF2B5EF4-FFF2-40B4-BE49-F238E27FC236}">
                <a16:creationId xmlns:a16="http://schemas.microsoft.com/office/drawing/2014/main" id="{5EFC06F7-A9F0-4311-A389-5A16D5DE89C8}"/>
              </a:ext>
            </a:extLst>
          </p:cNvPr>
          <p:cNvGrpSpPr/>
          <p:nvPr/>
        </p:nvGrpSpPr>
        <p:grpSpPr>
          <a:xfrm>
            <a:off x="404452" y="1265421"/>
            <a:ext cx="368175" cy="344594"/>
            <a:chOff x="3530425" y="1508747"/>
            <a:chExt cx="368175" cy="344594"/>
          </a:xfrm>
        </p:grpSpPr>
        <p:sp>
          <p:nvSpPr>
            <p:cNvPr id="16" name="Google Shape;12065;p61">
              <a:extLst>
                <a:ext uri="{FF2B5EF4-FFF2-40B4-BE49-F238E27FC236}">
                  <a16:creationId xmlns:a16="http://schemas.microsoft.com/office/drawing/2014/main" id="{DC9C5F81-5F1C-48E7-9069-AE07AAB94257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66;p61">
              <a:extLst>
                <a:ext uri="{FF2B5EF4-FFF2-40B4-BE49-F238E27FC236}">
                  <a16:creationId xmlns:a16="http://schemas.microsoft.com/office/drawing/2014/main" id="{C1EF12CA-9B22-4CE1-9F2E-3180C2B672AE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67;p61">
              <a:extLst>
                <a:ext uri="{FF2B5EF4-FFF2-40B4-BE49-F238E27FC236}">
                  <a16:creationId xmlns:a16="http://schemas.microsoft.com/office/drawing/2014/main" id="{79C6058D-F582-4D43-BAC8-94661D825B4A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68;p61">
              <a:extLst>
                <a:ext uri="{FF2B5EF4-FFF2-40B4-BE49-F238E27FC236}">
                  <a16:creationId xmlns:a16="http://schemas.microsoft.com/office/drawing/2014/main" id="{F7E09376-6423-4D17-904B-565DD45D576A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064;p61">
            <a:extLst>
              <a:ext uri="{FF2B5EF4-FFF2-40B4-BE49-F238E27FC236}">
                <a16:creationId xmlns:a16="http://schemas.microsoft.com/office/drawing/2014/main" id="{6129B997-AEA8-40A4-8E45-391474769249}"/>
              </a:ext>
            </a:extLst>
          </p:cNvPr>
          <p:cNvGrpSpPr/>
          <p:nvPr/>
        </p:nvGrpSpPr>
        <p:grpSpPr>
          <a:xfrm>
            <a:off x="404452" y="1930168"/>
            <a:ext cx="368175" cy="344594"/>
            <a:chOff x="3530425" y="1508747"/>
            <a:chExt cx="368175" cy="344594"/>
          </a:xfrm>
        </p:grpSpPr>
        <p:sp>
          <p:nvSpPr>
            <p:cNvPr id="21" name="Google Shape;12065;p61">
              <a:extLst>
                <a:ext uri="{FF2B5EF4-FFF2-40B4-BE49-F238E27FC236}">
                  <a16:creationId xmlns:a16="http://schemas.microsoft.com/office/drawing/2014/main" id="{D9EA4E61-55F8-4E44-8EE5-9B8CB0BAC056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66;p61">
              <a:extLst>
                <a:ext uri="{FF2B5EF4-FFF2-40B4-BE49-F238E27FC236}">
                  <a16:creationId xmlns:a16="http://schemas.microsoft.com/office/drawing/2014/main" id="{5808BED2-CCD5-4C07-89A1-B041DCA92B21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67;p61">
              <a:extLst>
                <a:ext uri="{FF2B5EF4-FFF2-40B4-BE49-F238E27FC236}">
                  <a16:creationId xmlns:a16="http://schemas.microsoft.com/office/drawing/2014/main" id="{3EBF8761-6ECA-4292-8DDC-D416C85CBA36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68;p61">
              <a:extLst>
                <a:ext uri="{FF2B5EF4-FFF2-40B4-BE49-F238E27FC236}">
                  <a16:creationId xmlns:a16="http://schemas.microsoft.com/office/drawing/2014/main" id="{E99FDBA7-BEA1-40C4-90E0-C642A036628E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075;p31">
            <a:extLst>
              <a:ext uri="{FF2B5EF4-FFF2-40B4-BE49-F238E27FC236}">
                <a16:creationId xmlns:a16="http://schemas.microsoft.com/office/drawing/2014/main" id="{9CF72197-94B6-49B2-A393-09E7C40D64E8}"/>
              </a:ext>
            </a:extLst>
          </p:cNvPr>
          <p:cNvSpPr txBox="1"/>
          <p:nvPr/>
        </p:nvSpPr>
        <p:spPr>
          <a:xfrm>
            <a:off x="826524" y="1819415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1800" i="1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Standby </a:t>
            </a:r>
            <a:r>
              <a:rPr lang="sr-Latn-R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instanca</a:t>
            </a:r>
            <a:endParaRPr sz="1800" i="1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6" name="Google Shape;1075;p31">
            <a:extLst>
              <a:ext uri="{FF2B5EF4-FFF2-40B4-BE49-F238E27FC236}">
                <a16:creationId xmlns:a16="http://schemas.microsoft.com/office/drawing/2014/main" id="{667EF3F8-8297-4040-8E86-07320B8F9129}"/>
              </a:ext>
            </a:extLst>
          </p:cNvPr>
          <p:cNvSpPr txBox="1"/>
          <p:nvPr/>
        </p:nvSpPr>
        <p:spPr>
          <a:xfrm>
            <a:off x="772627" y="2338208"/>
            <a:ext cx="2001613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Preusmeravanje (</a:t>
            </a:r>
            <a:r>
              <a:rPr lang="sr-Latn-RS" sz="1800" i="1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failover</a:t>
            </a:r>
            <a:r>
              <a:rPr lang="sr-Latn-R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27" name="Google Shape;12064;p61">
            <a:extLst>
              <a:ext uri="{FF2B5EF4-FFF2-40B4-BE49-F238E27FC236}">
                <a16:creationId xmlns:a16="http://schemas.microsoft.com/office/drawing/2014/main" id="{F9174851-0A54-478B-85DE-276CC5BD5469}"/>
              </a:ext>
            </a:extLst>
          </p:cNvPr>
          <p:cNvGrpSpPr/>
          <p:nvPr/>
        </p:nvGrpSpPr>
        <p:grpSpPr>
          <a:xfrm>
            <a:off x="350555" y="2454490"/>
            <a:ext cx="368175" cy="344594"/>
            <a:chOff x="3530425" y="1508747"/>
            <a:chExt cx="368175" cy="344594"/>
          </a:xfrm>
        </p:grpSpPr>
        <p:sp>
          <p:nvSpPr>
            <p:cNvPr id="28" name="Google Shape;12065;p61">
              <a:extLst>
                <a:ext uri="{FF2B5EF4-FFF2-40B4-BE49-F238E27FC236}">
                  <a16:creationId xmlns:a16="http://schemas.microsoft.com/office/drawing/2014/main" id="{AAECE662-2698-41AD-84A4-5C491F9E8EF3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66;p61">
              <a:extLst>
                <a:ext uri="{FF2B5EF4-FFF2-40B4-BE49-F238E27FC236}">
                  <a16:creationId xmlns:a16="http://schemas.microsoft.com/office/drawing/2014/main" id="{FC9D4F7E-0A6D-4942-9E0E-B7BEB1DE1099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67;p61">
              <a:extLst>
                <a:ext uri="{FF2B5EF4-FFF2-40B4-BE49-F238E27FC236}">
                  <a16:creationId xmlns:a16="http://schemas.microsoft.com/office/drawing/2014/main" id="{ABEFEAF6-EFDD-441E-8C0E-8656F5C2272A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068;p61">
              <a:extLst>
                <a:ext uri="{FF2B5EF4-FFF2-40B4-BE49-F238E27FC236}">
                  <a16:creationId xmlns:a16="http://schemas.microsoft.com/office/drawing/2014/main" id="{AE05E319-3CB4-4352-BB49-08EEC7801D09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064;p61">
            <a:extLst>
              <a:ext uri="{FF2B5EF4-FFF2-40B4-BE49-F238E27FC236}">
                <a16:creationId xmlns:a16="http://schemas.microsoft.com/office/drawing/2014/main" id="{CA1963FB-6589-4143-B287-64F7D43CB08F}"/>
              </a:ext>
            </a:extLst>
          </p:cNvPr>
          <p:cNvGrpSpPr/>
          <p:nvPr/>
        </p:nvGrpSpPr>
        <p:grpSpPr>
          <a:xfrm>
            <a:off x="350555" y="3119237"/>
            <a:ext cx="368175" cy="344594"/>
            <a:chOff x="3530425" y="1508747"/>
            <a:chExt cx="368175" cy="344594"/>
          </a:xfrm>
        </p:grpSpPr>
        <p:sp>
          <p:nvSpPr>
            <p:cNvPr id="33" name="Google Shape;12065;p61">
              <a:extLst>
                <a:ext uri="{FF2B5EF4-FFF2-40B4-BE49-F238E27FC236}">
                  <a16:creationId xmlns:a16="http://schemas.microsoft.com/office/drawing/2014/main" id="{761F7E79-ED69-454D-844D-707A1D4FAB58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66;p61">
              <a:extLst>
                <a:ext uri="{FF2B5EF4-FFF2-40B4-BE49-F238E27FC236}">
                  <a16:creationId xmlns:a16="http://schemas.microsoft.com/office/drawing/2014/main" id="{63E67E27-ACB8-4993-A8EA-8F8B2F05FBD8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67;p61">
              <a:extLst>
                <a:ext uri="{FF2B5EF4-FFF2-40B4-BE49-F238E27FC236}">
                  <a16:creationId xmlns:a16="http://schemas.microsoft.com/office/drawing/2014/main" id="{66E5A7B9-3D49-4D92-9CEB-575C6962E6B1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68;p61">
              <a:extLst>
                <a:ext uri="{FF2B5EF4-FFF2-40B4-BE49-F238E27FC236}">
                  <a16:creationId xmlns:a16="http://schemas.microsoft.com/office/drawing/2014/main" id="{453D6415-7E97-4218-942C-B678D67985D8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075;p31">
            <a:extLst>
              <a:ext uri="{FF2B5EF4-FFF2-40B4-BE49-F238E27FC236}">
                <a16:creationId xmlns:a16="http://schemas.microsoft.com/office/drawing/2014/main" id="{A9460034-1401-4337-A362-05341552E065}"/>
              </a:ext>
            </a:extLst>
          </p:cNvPr>
          <p:cNvSpPr txBox="1"/>
          <p:nvPr/>
        </p:nvSpPr>
        <p:spPr>
          <a:xfrm>
            <a:off x="772627" y="3008484"/>
            <a:ext cx="3490294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Vraćanje (</a:t>
            </a:r>
            <a:r>
              <a:rPr lang="sr-Latn-RS" sz="1800" i="1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failback</a:t>
            </a:r>
            <a:r>
              <a:rPr lang="sr-Latn-RS" sz="1800" dirty="0">
                <a:solidFill>
                  <a:schemeClr val="accent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1800" dirty="0">
              <a:solidFill>
                <a:schemeClr val="accent5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2B45B1-A47D-4507-921A-984DC58C3C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47" y="2241540"/>
            <a:ext cx="4127822" cy="288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281</Words>
  <Application>Microsoft Office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Advent Pro SemiBold</vt:lpstr>
      <vt:lpstr>Arial</vt:lpstr>
      <vt:lpstr>Fira Sans Condensed Medium</vt:lpstr>
      <vt:lpstr>Fira Sans Extra Condensed Medium</vt:lpstr>
      <vt:lpstr>Maven Pro</vt:lpstr>
      <vt:lpstr>Nanum Gothic Coding</vt:lpstr>
      <vt:lpstr>Share Tech</vt:lpstr>
      <vt:lpstr>Teko</vt:lpstr>
      <vt:lpstr>Data Science Consulting by Slidesgo</vt:lpstr>
      <vt:lpstr>Cloud SQL kao Database-as-a-Service rešenje</vt:lpstr>
      <vt:lpstr>MySQL na Cloud SQL-u</vt:lpstr>
      <vt:lpstr>UVOD</vt:lpstr>
      <vt:lpstr>Uvod</vt:lpstr>
      <vt:lpstr>CLOUD SQL</vt:lpstr>
      <vt:lpstr>Cloud SQL</vt:lpstr>
      <vt:lpstr>Rezervne kopije</vt:lpstr>
      <vt:lpstr>Replikacija</vt:lpstr>
      <vt:lpstr>HA i preusmeravanje</vt:lpstr>
      <vt:lpstr>Oporavak od katastrofe - DR</vt:lpstr>
      <vt:lpstr>Oporavak od katastrofe - DR</vt:lpstr>
      <vt:lpstr>MySQL na Cloud SQL-u</vt:lpstr>
      <vt:lpstr>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SQL kao Database-as-a-Service rešenje</dc:title>
  <dc:creator>Vladana</dc:creator>
  <cp:lastModifiedBy>Vladana</cp:lastModifiedBy>
  <cp:revision>13</cp:revision>
  <dcterms:modified xsi:type="dcterms:W3CDTF">2021-06-27T19:36:54Z</dcterms:modified>
</cp:coreProperties>
</file>